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Titillium Web SemiBold"/>
      <p:regular r:id="rId51"/>
      <p:bold r:id="rId52"/>
      <p:italic r:id="rId53"/>
      <p:boldItalic r:id="rId54"/>
    </p:embeddedFont>
    <p:embeddedFont>
      <p:font typeface="Proxima Nova"/>
      <p:regular r:id="rId55"/>
      <p:bold r:id="rId56"/>
      <p:italic r:id="rId57"/>
      <p:boldItalic r:id="rId58"/>
    </p:embeddedFont>
    <p:embeddedFont>
      <p:font typeface="Roboto Medium"/>
      <p:regular r:id="rId59"/>
      <p:bold r:id="rId60"/>
      <p:italic r:id="rId61"/>
      <p:boldItalic r:id="rId62"/>
    </p:embeddedFont>
    <p:embeddedFont>
      <p:font typeface="Amatic SC"/>
      <p:regular r:id="rId63"/>
      <p:bold r:id="rId64"/>
    </p:embeddedFont>
    <p:embeddedFont>
      <p:font typeface="Montserrat"/>
      <p:regular r:id="rId65"/>
      <p:bold r:id="rId66"/>
      <p:italic r:id="rId67"/>
      <p:boldItalic r:id="rId68"/>
    </p:embeddedFont>
    <p:embeddedFont>
      <p:font typeface="Titillium Web"/>
      <p:regular r:id="rId69"/>
      <p:bold r:id="rId70"/>
      <p:italic r:id="rId71"/>
      <p:boldItalic r:id="rId72"/>
    </p:embeddedFont>
    <p:embeddedFont>
      <p:font typeface="Montserrat Light"/>
      <p:regular r:id="rId73"/>
      <p:bold r:id="rId74"/>
      <p:italic r:id="rId75"/>
      <p:boldItalic r:id="rId76"/>
    </p:embeddedFont>
    <p:embeddedFont>
      <p:font typeface="Proxima Nova Semibold"/>
      <p:regular r:id="rId77"/>
      <p:bold r:id="rId78"/>
      <p:boldItalic r:id="rId79"/>
    </p:embeddedFont>
    <p:embeddedFont>
      <p:font typeface="Passion One"/>
      <p:regular r:id="rId80"/>
      <p:bold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976CC15-25E7-41AE-8BBA-24CAF2B6385B}">
  <a:tblStyle styleId="{E976CC15-25E7-41AE-8BBA-24CAF2B6385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assionOne-regular.fntdata"/><Relationship Id="rId81" Type="http://schemas.openxmlformats.org/officeDocument/2006/relationships/font" Target="fonts/PassionOne-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MontserratLight-regular.fntdata"/><Relationship Id="rId72" Type="http://schemas.openxmlformats.org/officeDocument/2006/relationships/font" Target="fonts/TitilliumWeb-boldItalic.fntdata"/><Relationship Id="rId31" Type="http://schemas.openxmlformats.org/officeDocument/2006/relationships/slide" Target="slides/slide25.xml"/><Relationship Id="rId75" Type="http://schemas.openxmlformats.org/officeDocument/2006/relationships/font" Target="fonts/MontserratLight-italic.fntdata"/><Relationship Id="rId30" Type="http://schemas.openxmlformats.org/officeDocument/2006/relationships/slide" Target="slides/slide24.xml"/><Relationship Id="rId74" Type="http://schemas.openxmlformats.org/officeDocument/2006/relationships/font" Target="fonts/MontserratLight-bold.fntdata"/><Relationship Id="rId33" Type="http://schemas.openxmlformats.org/officeDocument/2006/relationships/slide" Target="slides/slide27.xml"/><Relationship Id="rId77" Type="http://schemas.openxmlformats.org/officeDocument/2006/relationships/font" Target="fonts/ProximaNovaSemibold-regular.fntdata"/><Relationship Id="rId32" Type="http://schemas.openxmlformats.org/officeDocument/2006/relationships/slide" Target="slides/slide26.xml"/><Relationship Id="rId76" Type="http://schemas.openxmlformats.org/officeDocument/2006/relationships/font" Target="fonts/MontserratLight-boldItalic.fntdata"/><Relationship Id="rId35" Type="http://schemas.openxmlformats.org/officeDocument/2006/relationships/slide" Target="slides/slide29.xml"/><Relationship Id="rId79" Type="http://schemas.openxmlformats.org/officeDocument/2006/relationships/font" Target="fonts/ProximaNovaSemibold-boldItalic.fntdata"/><Relationship Id="rId34" Type="http://schemas.openxmlformats.org/officeDocument/2006/relationships/slide" Target="slides/slide28.xml"/><Relationship Id="rId78" Type="http://schemas.openxmlformats.org/officeDocument/2006/relationships/font" Target="fonts/ProximaNovaSemibold-bold.fntdata"/><Relationship Id="rId71" Type="http://schemas.openxmlformats.org/officeDocument/2006/relationships/font" Target="fonts/TitilliumWeb-italic.fntdata"/><Relationship Id="rId70" Type="http://schemas.openxmlformats.org/officeDocument/2006/relationships/font" Target="fonts/TitilliumWeb-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boldItalic.fntdata"/><Relationship Id="rId61" Type="http://schemas.openxmlformats.org/officeDocument/2006/relationships/font" Target="fonts/RobotoMedium-italic.fntdata"/><Relationship Id="rId20" Type="http://schemas.openxmlformats.org/officeDocument/2006/relationships/slide" Target="slides/slide14.xml"/><Relationship Id="rId64" Type="http://schemas.openxmlformats.org/officeDocument/2006/relationships/font" Target="fonts/AmaticSC-bold.fntdata"/><Relationship Id="rId63" Type="http://schemas.openxmlformats.org/officeDocument/2006/relationships/font" Target="fonts/AmaticSC-regular.fntdata"/><Relationship Id="rId22" Type="http://schemas.openxmlformats.org/officeDocument/2006/relationships/slide" Target="slides/slide16.xml"/><Relationship Id="rId66" Type="http://schemas.openxmlformats.org/officeDocument/2006/relationships/font" Target="fonts/Montserrat-bold.fntdata"/><Relationship Id="rId21" Type="http://schemas.openxmlformats.org/officeDocument/2006/relationships/slide" Target="slides/slide15.xml"/><Relationship Id="rId65" Type="http://schemas.openxmlformats.org/officeDocument/2006/relationships/font" Target="fonts/Montserrat-regular.fntdata"/><Relationship Id="rId24" Type="http://schemas.openxmlformats.org/officeDocument/2006/relationships/slide" Target="slides/slide18.xml"/><Relationship Id="rId68" Type="http://schemas.openxmlformats.org/officeDocument/2006/relationships/font" Target="fonts/Montserrat-boldItalic.fntdata"/><Relationship Id="rId23" Type="http://schemas.openxmlformats.org/officeDocument/2006/relationships/slide" Target="slides/slide17.xml"/><Relationship Id="rId67" Type="http://schemas.openxmlformats.org/officeDocument/2006/relationships/font" Target="fonts/Montserrat-italic.fntdata"/><Relationship Id="rId60" Type="http://schemas.openxmlformats.org/officeDocument/2006/relationships/font" Target="fonts/RobotoMedium-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TitilliumWeb-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TitilliumWebSemiBold-regular.fntdata"/><Relationship Id="rId50" Type="http://schemas.openxmlformats.org/officeDocument/2006/relationships/slide" Target="slides/slide44.xml"/><Relationship Id="rId53" Type="http://schemas.openxmlformats.org/officeDocument/2006/relationships/font" Target="fonts/TitilliumWebSemiBold-italic.fntdata"/><Relationship Id="rId52" Type="http://schemas.openxmlformats.org/officeDocument/2006/relationships/font" Target="fonts/TitilliumWebSemiBold-bold.fntdata"/><Relationship Id="rId11" Type="http://schemas.openxmlformats.org/officeDocument/2006/relationships/slide" Target="slides/slide5.xml"/><Relationship Id="rId55" Type="http://schemas.openxmlformats.org/officeDocument/2006/relationships/font" Target="fonts/ProximaNova-regular.fntdata"/><Relationship Id="rId10" Type="http://schemas.openxmlformats.org/officeDocument/2006/relationships/slide" Target="slides/slide4.xml"/><Relationship Id="rId54" Type="http://schemas.openxmlformats.org/officeDocument/2006/relationships/font" Target="fonts/TitilliumWebSemiBold-boldItalic.fntdata"/><Relationship Id="rId13" Type="http://schemas.openxmlformats.org/officeDocument/2006/relationships/slide" Target="slides/slide7.xml"/><Relationship Id="rId57" Type="http://schemas.openxmlformats.org/officeDocument/2006/relationships/font" Target="fonts/ProximaNova-italic.fntdata"/><Relationship Id="rId12" Type="http://schemas.openxmlformats.org/officeDocument/2006/relationships/slide" Target="slides/slide6.xml"/><Relationship Id="rId56" Type="http://schemas.openxmlformats.org/officeDocument/2006/relationships/font" Target="fonts/ProximaNova-bold.fntdata"/><Relationship Id="rId15" Type="http://schemas.openxmlformats.org/officeDocument/2006/relationships/slide" Target="slides/slide9.xml"/><Relationship Id="rId59" Type="http://schemas.openxmlformats.org/officeDocument/2006/relationships/font" Target="fonts/RobotoMedium-regular.fntdata"/><Relationship Id="rId14" Type="http://schemas.openxmlformats.org/officeDocument/2006/relationships/slide" Target="slides/slide8.xml"/><Relationship Id="rId58" Type="http://schemas.openxmlformats.org/officeDocument/2006/relationships/font" Target="fonts/ProximaNova-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2.jpg>
</file>

<file path=ppt/media/image3.png>
</file>

<file path=ppt/media/image4.pn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9fe828fb2f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9fe828fb2f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9fe828fb2f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9fe828fb2f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9fe828fb2f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9fe828fb2f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 name="Shape 1528"/>
        <p:cNvGrpSpPr/>
        <p:nvPr/>
      </p:nvGrpSpPr>
      <p:grpSpPr>
        <a:xfrm>
          <a:off x="0" y="0"/>
          <a:ext cx="0" cy="0"/>
          <a:chOff x="0" y="0"/>
          <a:chExt cx="0" cy="0"/>
        </a:xfrm>
      </p:grpSpPr>
      <p:sp>
        <p:nvSpPr>
          <p:cNvPr id="1529" name="Google Shape;1529;g9fe828fb2f_0_3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0" name="Google Shape;1530;g9fe828fb2f_0_3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 name="Shape 1533"/>
        <p:cNvGrpSpPr/>
        <p:nvPr/>
      </p:nvGrpSpPr>
      <p:grpSpPr>
        <a:xfrm>
          <a:off x="0" y="0"/>
          <a:ext cx="0" cy="0"/>
          <a:chOff x="0" y="0"/>
          <a:chExt cx="0" cy="0"/>
        </a:xfrm>
      </p:grpSpPr>
      <p:sp>
        <p:nvSpPr>
          <p:cNvPr id="1534" name="Google Shape;1534;g9fe828fb2f_0_1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5" name="Google Shape;1535;g9fe828fb2f_0_1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5" name="Shape 1895"/>
        <p:cNvGrpSpPr/>
        <p:nvPr/>
      </p:nvGrpSpPr>
      <p:grpSpPr>
        <a:xfrm>
          <a:off x="0" y="0"/>
          <a:ext cx="0" cy="0"/>
          <a:chOff x="0" y="0"/>
          <a:chExt cx="0" cy="0"/>
        </a:xfrm>
      </p:grpSpPr>
      <p:sp>
        <p:nvSpPr>
          <p:cNvPr id="1896" name="Google Shape;1896;g9fe828fb2f_0_3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7" name="Google Shape;1897;g9fe828fb2f_0_3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0" name="Shape 1900"/>
        <p:cNvGrpSpPr/>
        <p:nvPr/>
      </p:nvGrpSpPr>
      <p:grpSpPr>
        <a:xfrm>
          <a:off x="0" y="0"/>
          <a:ext cx="0" cy="0"/>
          <a:chOff x="0" y="0"/>
          <a:chExt cx="0" cy="0"/>
        </a:xfrm>
      </p:grpSpPr>
      <p:sp>
        <p:nvSpPr>
          <p:cNvPr id="1901" name="Google Shape;1901;g9fe828fb2f_0_1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2" name="Google Shape;1902;g9fe828fb2f_0_1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0" name="Shape 2050"/>
        <p:cNvGrpSpPr/>
        <p:nvPr/>
      </p:nvGrpSpPr>
      <p:grpSpPr>
        <a:xfrm>
          <a:off x="0" y="0"/>
          <a:ext cx="0" cy="0"/>
          <a:chOff x="0" y="0"/>
          <a:chExt cx="0" cy="0"/>
        </a:xfrm>
      </p:grpSpPr>
      <p:sp>
        <p:nvSpPr>
          <p:cNvPr id="2051" name="Google Shape;2051;g9fe828fb2f_0_2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2" name="Google Shape;2052;g9fe828fb2f_0_2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0" name="Shape 2150"/>
        <p:cNvGrpSpPr/>
        <p:nvPr/>
      </p:nvGrpSpPr>
      <p:grpSpPr>
        <a:xfrm>
          <a:off x="0" y="0"/>
          <a:ext cx="0" cy="0"/>
          <a:chOff x="0" y="0"/>
          <a:chExt cx="0" cy="0"/>
        </a:xfrm>
      </p:grpSpPr>
      <p:sp>
        <p:nvSpPr>
          <p:cNvPr id="2151" name="Google Shape;2151;g9fe828fb2f_0_2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2" name="Google Shape;2152;g9fe828fb2f_0_2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3" name="Shape 2313"/>
        <p:cNvGrpSpPr/>
        <p:nvPr/>
      </p:nvGrpSpPr>
      <p:grpSpPr>
        <a:xfrm>
          <a:off x="0" y="0"/>
          <a:ext cx="0" cy="0"/>
          <a:chOff x="0" y="0"/>
          <a:chExt cx="0" cy="0"/>
        </a:xfrm>
      </p:grpSpPr>
      <p:sp>
        <p:nvSpPr>
          <p:cNvPr id="2314" name="Google Shape;2314;g9fe828fb2f_0_2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5" name="Google Shape;2315;g9fe828fb2f_0_2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9fe3a2f5c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9fe3a2f5c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7" name="Shape 2557"/>
        <p:cNvGrpSpPr/>
        <p:nvPr/>
      </p:nvGrpSpPr>
      <p:grpSpPr>
        <a:xfrm>
          <a:off x="0" y="0"/>
          <a:ext cx="0" cy="0"/>
          <a:chOff x="0" y="0"/>
          <a:chExt cx="0" cy="0"/>
        </a:xfrm>
      </p:grpSpPr>
      <p:sp>
        <p:nvSpPr>
          <p:cNvPr id="2558" name="Google Shape;2558;g9fe828fb2f_0_3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9" name="Google Shape;2559;g9fe828fb2f_0_3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8" name="Shape 2638"/>
        <p:cNvGrpSpPr/>
        <p:nvPr/>
      </p:nvGrpSpPr>
      <p:grpSpPr>
        <a:xfrm>
          <a:off x="0" y="0"/>
          <a:ext cx="0" cy="0"/>
          <a:chOff x="0" y="0"/>
          <a:chExt cx="0" cy="0"/>
        </a:xfrm>
      </p:grpSpPr>
      <p:sp>
        <p:nvSpPr>
          <p:cNvPr id="2639" name="Google Shape;2639;g9fe828fb2f_0_3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0" name="Google Shape;2640;g9fe828fb2f_0_3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9" name="Shape 2669"/>
        <p:cNvGrpSpPr/>
        <p:nvPr/>
      </p:nvGrpSpPr>
      <p:grpSpPr>
        <a:xfrm>
          <a:off x="0" y="0"/>
          <a:ext cx="0" cy="0"/>
          <a:chOff x="0" y="0"/>
          <a:chExt cx="0" cy="0"/>
        </a:xfrm>
      </p:grpSpPr>
      <p:sp>
        <p:nvSpPr>
          <p:cNvPr id="2670" name="Google Shape;2670;g9fe828fb2f_0_3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1" name="Google Shape;2671;g9fe828fb2f_0_3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5" name="Shape 2925"/>
        <p:cNvGrpSpPr/>
        <p:nvPr/>
      </p:nvGrpSpPr>
      <p:grpSpPr>
        <a:xfrm>
          <a:off x="0" y="0"/>
          <a:ext cx="0" cy="0"/>
          <a:chOff x="0" y="0"/>
          <a:chExt cx="0" cy="0"/>
        </a:xfrm>
      </p:grpSpPr>
      <p:sp>
        <p:nvSpPr>
          <p:cNvPr id="2926" name="Google Shape;2926;g9fe828fb2f_0_3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7" name="Google Shape;2927;g9fe828fb2f_0_3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2" name="Shape 3062"/>
        <p:cNvGrpSpPr/>
        <p:nvPr/>
      </p:nvGrpSpPr>
      <p:grpSpPr>
        <a:xfrm>
          <a:off x="0" y="0"/>
          <a:ext cx="0" cy="0"/>
          <a:chOff x="0" y="0"/>
          <a:chExt cx="0" cy="0"/>
        </a:xfrm>
      </p:grpSpPr>
      <p:sp>
        <p:nvSpPr>
          <p:cNvPr id="3063" name="Google Shape;3063;g9fe828fb2f_0_4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4" name="Google Shape;3064;g9fe828fb2f_0_4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8" name="Shape 3088"/>
        <p:cNvGrpSpPr/>
        <p:nvPr/>
      </p:nvGrpSpPr>
      <p:grpSpPr>
        <a:xfrm>
          <a:off x="0" y="0"/>
          <a:ext cx="0" cy="0"/>
          <a:chOff x="0" y="0"/>
          <a:chExt cx="0" cy="0"/>
        </a:xfrm>
      </p:grpSpPr>
      <p:sp>
        <p:nvSpPr>
          <p:cNvPr id="3089" name="Google Shape;3089;g9fe828fb2f_0_15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0" name="Google Shape;3090;g9fe828fb2f_0_15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2" name="Shape 3402"/>
        <p:cNvGrpSpPr/>
        <p:nvPr/>
      </p:nvGrpSpPr>
      <p:grpSpPr>
        <a:xfrm>
          <a:off x="0" y="0"/>
          <a:ext cx="0" cy="0"/>
          <a:chOff x="0" y="0"/>
          <a:chExt cx="0" cy="0"/>
        </a:xfrm>
      </p:grpSpPr>
      <p:sp>
        <p:nvSpPr>
          <p:cNvPr id="3403" name="Google Shape;3403;g9fe828fb2f_0_16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4" name="Google Shape;3404;g9fe828fb2f_0_16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8" name="Shape 3408"/>
        <p:cNvGrpSpPr/>
        <p:nvPr/>
      </p:nvGrpSpPr>
      <p:grpSpPr>
        <a:xfrm>
          <a:off x="0" y="0"/>
          <a:ext cx="0" cy="0"/>
          <a:chOff x="0" y="0"/>
          <a:chExt cx="0" cy="0"/>
        </a:xfrm>
      </p:grpSpPr>
      <p:sp>
        <p:nvSpPr>
          <p:cNvPr id="3409" name="Google Shape;3409;SLIDES_API160472056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0" name="Google Shape;3410;SLIDES_API160472056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5" name="Shape 3415"/>
        <p:cNvGrpSpPr/>
        <p:nvPr/>
      </p:nvGrpSpPr>
      <p:grpSpPr>
        <a:xfrm>
          <a:off x="0" y="0"/>
          <a:ext cx="0" cy="0"/>
          <a:chOff x="0" y="0"/>
          <a:chExt cx="0" cy="0"/>
        </a:xfrm>
      </p:grpSpPr>
      <p:sp>
        <p:nvSpPr>
          <p:cNvPr id="3416" name="Google Shape;3416;SLIDES_API160472056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7" name="Google Shape;3417;SLIDES_API160472056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2" name="Shape 3422"/>
        <p:cNvGrpSpPr/>
        <p:nvPr/>
      </p:nvGrpSpPr>
      <p:grpSpPr>
        <a:xfrm>
          <a:off x="0" y="0"/>
          <a:ext cx="0" cy="0"/>
          <a:chOff x="0" y="0"/>
          <a:chExt cx="0" cy="0"/>
        </a:xfrm>
      </p:grpSpPr>
      <p:sp>
        <p:nvSpPr>
          <p:cNvPr id="3423" name="Google Shape;3423;g9fe828fb2f_0_5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4" name="Google Shape;3424;g9fe828fb2f_0_5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9fe3a2f5c5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9fe3a2f5c5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9" name="Shape 3449"/>
        <p:cNvGrpSpPr/>
        <p:nvPr/>
      </p:nvGrpSpPr>
      <p:grpSpPr>
        <a:xfrm>
          <a:off x="0" y="0"/>
          <a:ext cx="0" cy="0"/>
          <a:chOff x="0" y="0"/>
          <a:chExt cx="0" cy="0"/>
        </a:xfrm>
      </p:grpSpPr>
      <p:sp>
        <p:nvSpPr>
          <p:cNvPr id="3450" name="Google Shape;3450;g9fe828fb2f_0_5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1" name="Google Shape;3451;g9fe828fb2f_0_5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5" name="Shape 3465"/>
        <p:cNvGrpSpPr/>
        <p:nvPr/>
      </p:nvGrpSpPr>
      <p:grpSpPr>
        <a:xfrm>
          <a:off x="0" y="0"/>
          <a:ext cx="0" cy="0"/>
          <a:chOff x="0" y="0"/>
          <a:chExt cx="0" cy="0"/>
        </a:xfrm>
      </p:grpSpPr>
      <p:sp>
        <p:nvSpPr>
          <p:cNvPr id="3466" name="Google Shape;3466;g9fe828fb2f_0_5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7" name="Google Shape;3467;g9fe828fb2f_0_5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2" name="Shape 3802"/>
        <p:cNvGrpSpPr/>
        <p:nvPr/>
      </p:nvGrpSpPr>
      <p:grpSpPr>
        <a:xfrm>
          <a:off x="0" y="0"/>
          <a:ext cx="0" cy="0"/>
          <a:chOff x="0" y="0"/>
          <a:chExt cx="0" cy="0"/>
        </a:xfrm>
      </p:grpSpPr>
      <p:sp>
        <p:nvSpPr>
          <p:cNvPr id="3803" name="Google Shape;3803;g9fe828fb2f_0_5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4" name="Google Shape;3804;g9fe828fb2f_0_5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2" name="Shape 10302"/>
        <p:cNvGrpSpPr/>
        <p:nvPr/>
      </p:nvGrpSpPr>
      <p:grpSpPr>
        <a:xfrm>
          <a:off x="0" y="0"/>
          <a:ext cx="0" cy="0"/>
          <a:chOff x="0" y="0"/>
          <a:chExt cx="0" cy="0"/>
        </a:xfrm>
      </p:grpSpPr>
      <p:sp>
        <p:nvSpPr>
          <p:cNvPr id="10303" name="Google Shape;10303;g9fe828fb2f_0_12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4" name="Google Shape;10304;g9fe828fb2f_0_12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9" name="Shape 10729"/>
        <p:cNvGrpSpPr/>
        <p:nvPr/>
      </p:nvGrpSpPr>
      <p:grpSpPr>
        <a:xfrm>
          <a:off x="0" y="0"/>
          <a:ext cx="0" cy="0"/>
          <a:chOff x="0" y="0"/>
          <a:chExt cx="0" cy="0"/>
        </a:xfrm>
      </p:grpSpPr>
      <p:sp>
        <p:nvSpPr>
          <p:cNvPr id="10730" name="Google Shape;10730;g9fe828fb2f_0_12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1" name="Google Shape;10731;g9fe828fb2f_0_12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2" name="Shape 10892"/>
        <p:cNvGrpSpPr/>
        <p:nvPr/>
      </p:nvGrpSpPr>
      <p:grpSpPr>
        <a:xfrm>
          <a:off x="0" y="0"/>
          <a:ext cx="0" cy="0"/>
          <a:chOff x="0" y="0"/>
          <a:chExt cx="0" cy="0"/>
        </a:xfrm>
      </p:grpSpPr>
      <p:sp>
        <p:nvSpPr>
          <p:cNvPr id="10893" name="Google Shape;10893;g9fe828fb2f_0_12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4" name="Google Shape;10894;g9fe828fb2f_0_12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4" name="Shape 11294"/>
        <p:cNvGrpSpPr/>
        <p:nvPr/>
      </p:nvGrpSpPr>
      <p:grpSpPr>
        <a:xfrm>
          <a:off x="0" y="0"/>
          <a:ext cx="0" cy="0"/>
          <a:chOff x="0" y="0"/>
          <a:chExt cx="0" cy="0"/>
        </a:xfrm>
      </p:grpSpPr>
      <p:sp>
        <p:nvSpPr>
          <p:cNvPr id="11295" name="Google Shape;11295;g9fe828fb2f_0_13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6" name="Google Shape;11296;g9fe828fb2f_0_13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5" name="Shape 11665"/>
        <p:cNvGrpSpPr/>
        <p:nvPr/>
      </p:nvGrpSpPr>
      <p:grpSpPr>
        <a:xfrm>
          <a:off x="0" y="0"/>
          <a:ext cx="0" cy="0"/>
          <a:chOff x="0" y="0"/>
          <a:chExt cx="0" cy="0"/>
        </a:xfrm>
      </p:grpSpPr>
      <p:sp>
        <p:nvSpPr>
          <p:cNvPr id="11666" name="Google Shape;11666;g9fe828fb2f_0_13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7" name="Google Shape;11667;g9fe828fb2f_0_13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7" name="Shape 11967"/>
        <p:cNvGrpSpPr/>
        <p:nvPr/>
      </p:nvGrpSpPr>
      <p:grpSpPr>
        <a:xfrm>
          <a:off x="0" y="0"/>
          <a:ext cx="0" cy="0"/>
          <a:chOff x="0" y="0"/>
          <a:chExt cx="0" cy="0"/>
        </a:xfrm>
      </p:grpSpPr>
      <p:sp>
        <p:nvSpPr>
          <p:cNvPr id="11968" name="Google Shape;11968;g9fe828fb2f_0_13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9" name="Google Shape;11969;g9fe828fb2f_0_13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9" name="Shape 12259"/>
        <p:cNvGrpSpPr/>
        <p:nvPr/>
      </p:nvGrpSpPr>
      <p:grpSpPr>
        <a:xfrm>
          <a:off x="0" y="0"/>
          <a:ext cx="0" cy="0"/>
          <a:chOff x="0" y="0"/>
          <a:chExt cx="0" cy="0"/>
        </a:xfrm>
      </p:grpSpPr>
      <p:sp>
        <p:nvSpPr>
          <p:cNvPr id="12260" name="Google Shape;12260;g9fe828fb2f_0_14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1" name="Google Shape;12261;g9fe828fb2f_0_14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9fe3a2f5c5_0_1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9fe3a2f5c5_0_1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8" name="Shape 12618"/>
        <p:cNvGrpSpPr/>
        <p:nvPr/>
      </p:nvGrpSpPr>
      <p:grpSpPr>
        <a:xfrm>
          <a:off x="0" y="0"/>
          <a:ext cx="0" cy="0"/>
          <a:chOff x="0" y="0"/>
          <a:chExt cx="0" cy="0"/>
        </a:xfrm>
      </p:grpSpPr>
      <p:sp>
        <p:nvSpPr>
          <p:cNvPr id="12619" name="Google Shape;12619;g9fe828fb2f_0_14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0" name="Google Shape;12620;g9fe828fb2f_0_14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5" name="Shape 13035"/>
        <p:cNvGrpSpPr/>
        <p:nvPr/>
      </p:nvGrpSpPr>
      <p:grpSpPr>
        <a:xfrm>
          <a:off x="0" y="0"/>
          <a:ext cx="0" cy="0"/>
          <a:chOff x="0" y="0"/>
          <a:chExt cx="0" cy="0"/>
        </a:xfrm>
      </p:grpSpPr>
      <p:sp>
        <p:nvSpPr>
          <p:cNvPr id="13036" name="Google Shape;13036;g9fe828fb2f_0_14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7" name="Google Shape;13037;g9fe828fb2f_0_14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74" name="Shape 13374"/>
        <p:cNvGrpSpPr/>
        <p:nvPr/>
      </p:nvGrpSpPr>
      <p:grpSpPr>
        <a:xfrm>
          <a:off x="0" y="0"/>
          <a:ext cx="0" cy="0"/>
          <a:chOff x="0" y="0"/>
          <a:chExt cx="0" cy="0"/>
        </a:xfrm>
      </p:grpSpPr>
      <p:sp>
        <p:nvSpPr>
          <p:cNvPr id="13375" name="Google Shape;13375;g9fe828fb2f_0_15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76" name="Google Shape;13376;g9fe828fb2f_0_15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62" name="Shape 13562"/>
        <p:cNvGrpSpPr/>
        <p:nvPr/>
      </p:nvGrpSpPr>
      <p:grpSpPr>
        <a:xfrm>
          <a:off x="0" y="0"/>
          <a:ext cx="0" cy="0"/>
          <a:chOff x="0" y="0"/>
          <a:chExt cx="0" cy="0"/>
        </a:xfrm>
      </p:grpSpPr>
      <p:sp>
        <p:nvSpPr>
          <p:cNvPr id="13563" name="Google Shape;13563;g9fe828fb2f_0_15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4" name="Google Shape;13564;g9fe828fb2f_0_15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5" name="Shape 13805"/>
        <p:cNvGrpSpPr/>
        <p:nvPr/>
      </p:nvGrpSpPr>
      <p:grpSpPr>
        <a:xfrm>
          <a:off x="0" y="0"/>
          <a:ext cx="0" cy="0"/>
          <a:chOff x="0" y="0"/>
          <a:chExt cx="0" cy="0"/>
        </a:xfrm>
      </p:grpSpPr>
      <p:sp>
        <p:nvSpPr>
          <p:cNvPr id="13806" name="Google Shape;13806;g9fe828fb2f_0_15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7" name="Google Shape;13807;g9fe828fb2f_0_15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9fe3a2f5c5_0_1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9fe3a2f5c5_0_1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9fe828fb2f_0_3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9fe828fb2f_0_3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9fe3a2f5c5_0_2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9fe3a2f5c5_0_2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9fe828fb2f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9fe828fb2f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9fe828fb2f_0_1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9fe828fb2f_0_1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s://slack-redir.net/link?url=https%3A%2F%2Fwww.freepik.com%2F"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20003" y="1255200"/>
            <a:ext cx="5656500" cy="2052600"/>
          </a:xfrm>
          <a:prstGeom prst="rect">
            <a:avLst/>
          </a:prstGeom>
        </p:spPr>
        <p:txBody>
          <a:bodyPr anchorCtr="0" anchor="b" bIns="0" lIns="0" spcFirstLastPara="1" rIns="0" wrap="square" tIns="0">
            <a:noAutofit/>
          </a:bodyPr>
          <a:lstStyle>
            <a:lvl1pPr lvl="0" algn="l">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20000" y="3307800"/>
            <a:ext cx="5656500" cy="5805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2800"/>
              <a:buNone/>
              <a:defRPr sz="21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2" name="Google Shape;12;p2"/>
          <p:cNvGrpSpPr/>
          <p:nvPr/>
        </p:nvGrpSpPr>
        <p:grpSpPr>
          <a:xfrm flipH="1">
            <a:off x="28173" y="-297369"/>
            <a:ext cx="1177294" cy="1674755"/>
            <a:chOff x="6501775" y="678225"/>
            <a:chExt cx="872975" cy="1232525"/>
          </a:xfrm>
        </p:grpSpPr>
        <p:sp>
          <p:nvSpPr>
            <p:cNvPr id="13" name="Google Shape;13;p2"/>
            <p:cNvSpPr/>
            <p:nvPr/>
          </p:nvSpPr>
          <p:spPr>
            <a:xfrm>
              <a:off x="6501775" y="678225"/>
              <a:ext cx="872975" cy="1232525"/>
            </a:xfrm>
            <a:custGeom>
              <a:rect b="b" l="l" r="r" t="t"/>
              <a:pathLst>
                <a:path extrusionOk="0"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501775" y="678225"/>
              <a:ext cx="872975" cy="1232525"/>
            </a:xfrm>
            <a:custGeom>
              <a:rect b="b" l="l" r="r" t="t"/>
              <a:pathLst>
                <a:path extrusionOk="0" fill="none"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cap="flat" cmpd="sng" w="59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7" name="Shape 277"/>
        <p:cNvGrpSpPr/>
        <p:nvPr/>
      </p:nvGrpSpPr>
      <p:grpSpPr>
        <a:xfrm>
          <a:off x="0" y="0"/>
          <a:ext cx="0" cy="0"/>
          <a:chOff x="0" y="0"/>
          <a:chExt cx="0" cy="0"/>
        </a:xfrm>
      </p:grpSpPr>
      <p:pic>
        <p:nvPicPr>
          <p:cNvPr id="278" name="Google Shape;278;p11"/>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279" name="Google Shape;279;p11"/>
          <p:cNvGrpSpPr/>
          <p:nvPr/>
        </p:nvGrpSpPr>
        <p:grpSpPr>
          <a:xfrm>
            <a:off x="7694186" y="3400632"/>
            <a:ext cx="993313" cy="1029123"/>
            <a:chOff x="8200735" y="3826351"/>
            <a:chExt cx="1271359" cy="1317024"/>
          </a:xfrm>
        </p:grpSpPr>
        <p:sp>
          <p:nvSpPr>
            <p:cNvPr id="280" name="Google Shape;280;p11"/>
            <p:cNvSpPr/>
            <p:nvPr/>
          </p:nvSpPr>
          <p:spPr>
            <a:xfrm rot="1784349">
              <a:off x="8392914" y="3979798"/>
              <a:ext cx="886999" cy="1010129"/>
            </a:xfrm>
            <a:custGeom>
              <a:rect b="b" l="l" r="r" t="t"/>
              <a:pathLst>
                <a:path extrusionOk="0" h="36252" w="31832">
                  <a:moveTo>
                    <a:pt x="14257" y="2618"/>
                  </a:moveTo>
                  <a:lnTo>
                    <a:pt x="14257" y="2618"/>
                  </a:lnTo>
                  <a:cubicBezTo>
                    <a:pt x="14560" y="2886"/>
                    <a:pt x="14863" y="3207"/>
                    <a:pt x="15078" y="3600"/>
                  </a:cubicBezTo>
                  <a:cubicBezTo>
                    <a:pt x="15247" y="3905"/>
                    <a:pt x="15545" y="4065"/>
                    <a:pt x="15865" y="4065"/>
                  </a:cubicBezTo>
                  <a:cubicBezTo>
                    <a:pt x="15882" y="4065"/>
                    <a:pt x="15899" y="4064"/>
                    <a:pt x="15916" y="4063"/>
                  </a:cubicBezTo>
                  <a:cubicBezTo>
                    <a:pt x="15932" y="4064"/>
                    <a:pt x="15948" y="4065"/>
                    <a:pt x="15965" y="4065"/>
                  </a:cubicBezTo>
                  <a:cubicBezTo>
                    <a:pt x="16271" y="4065"/>
                    <a:pt x="16584" y="3905"/>
                    <a:pt x="16737" y="3600"/>
                  </a:cubicBezTo>
                  <a:cubicBezTo>
                    <a:pt x="16969" y="3207"/>
                    <a:pt x="17272" y="2886"/>
                    <a:pt x="17576" y="2618"/>
                  </a:cubicBezTo>
                  <a:lnTo>
                    <a:pt x="17576" y="2618"/>
                  </a:lnTo>
                  <a:cubicBezTo>
                    <a:pt x="17308" y="4438"/>
                    <a:pt x="17736" y="5812"/>
                    <a:pt x="18254" y="6758"/>
                  </a:cubicBezTo>
                  <a:cubicBezTo>
                    <a:pt x="17486" y="6668"/>
                    <a:pt x="16719" y="6615"/>
                    <a:pt x="15934" y="6615"/>
                  </a:cubicBezTo>
                  <a:lnTo>
                    <a:pt x="15898" y="6615"/>
                  </a:lnTo>
                  <a:cubicBezTo>
                    <a:pt x="15113" y="6615"/>
                    <a:pt x="14346" y="6668"/>
                    <a:pt x="13579" y="6758"/>
                  </a:cubicBezTo>
                  <a:cubicBezTo>
                    <a:pt x="14096" y="5812"/>
                    <a:pt x="14524" y="4438"/>
                    <a:pt x="14257" y="2618"/>
                  </a:cubicBezTo>
                  <a:close/>
                  <a:moveTo>
                    <a:pt x="10867" y="9220"/>
                  </a:moveTo>
                  <a:lnTo>
                    <a:pt x="10867" y="9220"/>
                  </a:lnTo>
                  <a:cubicBezTo>
                    <a:pt x="9457" y="10183"/>
                    <a:pt x="8208" y="11272"/>
                    <a:pt x="7155" y="12467"/>
                  </a:cubicBezTo>
                  <a:cubicBezTo>
                    <a:pt x="4961" y="14947"/>
                    <a:pt x="3801" y="17606"/>
                    <a:pt x="3801" y="20175"/>
                  </a:cubicBezTo>
                  <a:cubicBezTo>
                    <a:pt x="3801" y="23351"/>
                    <a:pt x="5228" y="26099"/>
                    <a:pt x="7940" y="28258"/>
                  </a:cubicBezTo>
                  <a:cubicBezTo>
                    <a:pt x="4229" y="26402"/>
                    <a:pt x="1785" y="23280"/>
                    <a:pt x="1785" y="19747"/>
                  </a:cubicBezTo>
                  <a:cubicBezTo>
                    <a:pt x="1785" y="16999"/>
                    <a:pt x="3266" y="14162"/>
                    <a:pt x="5871" y="11986"/>
                  </a:cubicBezTo>
                  <a:cubicBezTo>
                    <a:pt x="7334" y="10754"/>
                    <a:pt x="9029" y="9827"/>
                    <a:pt x="10867" y="9220"/>
                  </a:cubicBezTo>
                  <a:close/>
                  <a:moveTo>
                    <a:pt x="20966" y="9220"/>
                  </a:moveTo>
                  <a:lnTo>
                    <a:pt x="20966" y="9220"/>
                  </a:lnTo>
                  <a:cubicBezTo>
                    <a:pt x="22803" y="9827"/>
                    <a:pt x="24498" y="10754"/>
                    <a:pt x="25962" y="11986"/>
                  </a:cubicBezTo>
                  <a:cubicBezTo>
                    <a:pt x="28567" y="14162"/>
                    <a:pt x="30048" y="16999"/>
                    <a:pt x="30048" y="19747"/>
                  </a:cubicBezTo>
                  <a:cubicBezTo>
                    <a:pt x="30048" y="23280"/>
                    <a:pt x="27603" y="26402"/>
                    <a:pt x="23892" y="28258"/>
                  </a:cubicBezTo>
                  <a:cubicBezTo>
                    <a:pt x="26604" y="26099"/>
                    <a:pt x="28031" y="23351"/>
                    <a:pt x="28031" y="20175"/>
                  </a:cubicBezTo>
                  <a:cubicBezTo>
                    <a:pt x="28031" y="17606"/>
                    <a:pt x="26872" y="14947"/>
                    <a:pt x="24677" y="12467"/>
                  </a:cubicBezTo>
                  <a:cubicBezTo>
                    <a:pt x="23624" y="11272"/>
                    <a:pt x="22375" y="10183"/>
                    <a:pt x="20966" y="9220"/>
                  </a:cubicBezTo>
                  <a:close/>
                  <a:moveTo>
                    <a:pt x="12901" y="10023"/>
                  </a:moveTo>
                  <a:cubicBezTo>
                    <a:pt x="10867" y="13092"/>
                    <a:pt x="8387" y="18016"/>
                    <a:pt x="9100" y="22923"/>
                  </a:cubicBezTo>
                  <a:cubicBezTo>
                    <a:pt x="9404" y="24975"/>
                    <a:pt x="10224" y="26813"/>
                    <a:pt x="11580" y="28436"/>
                  </a:cubicBezTo>
                  <a:cubicBezTo>
                    <a:pt x="8726" y="26991"/>
                    <a:pt x="5585" y="24440"/>
                    <a:pt x="5585" y="20175"/>
                  </a:cubicBezTo>
                  <a:cubicBezTo>
                    <a:pt x="5585" y="16607"/>
                    <a:pt x="8476" y="12735"/>
                    <a:pt x="12901" y="10023"/>
                  </a:cubicBezTo>
                  <a:close/>
                  <a:moveTo>
                    <a:pt x="18932" y="10023"/>
                  </a:moveTo>
                  <a:lnTo>
                    <a:pt x="18932" y="10023"/>
                  </a:lnTo>
                  <a:cubicBezTo>
                    <a:pt x="23357" y="12735"/>
                    <a:pt x="26247" y="16607"/>
                    <a:pt x="26247" y="20175"/>
                  </a:cubicBezTo>
                  <a:cubicBezTo>
                    <a:pt x="26247" y="23369"/>
                    <a:pt x="24516" y="26010"/>
                    <a:pt x="21108" y="27990"/>
                  </a:cubicBezTo>
                  <a:cubicBezTo>
                    <a:pt x="20823" y="28151"/>
                    <a:pt x="20537" y="28312"/>
                    <a:pt x="20252" y="28454"/>
                  </a:cubicBezTo>
                  <a:cubicBezTo>
                    <a:pt x="21608" y="26831"/>
                    <a:pt x="22429" y="24975"/>
                    <a:pt x="22732" y="22923"/>
                  </a:cubicBezTo>
                  <a:cubicBezTo>
                    <a:pt x="23446" y="18016"/>
                    <a:pt x="20966" y="13092"/>
                    <a:pt x="18932" y="10023"/>
                  </a:cubicBezTo>
                  <a:close/>
                  <a:moveTo>
                    <a:pt x="15024" y="10112"/>
                  </a:moveTo>
                  <a:lnTo>
                    <a:pt x="15024" y="29257"/>
                  </a:lnTo>
                  <a:cubicBezTo>
                    <a:pt x="12633" y="27455"/>
                    <a:pt x="11241" y="25243"/>
                    <a:pt x="10867" y="22673"/>
                  </a:cubicBezTo>
                  <a:cubicBezTo>
                    <a:pt x="10171" y="17874"/>
                    <a:pt x="13097" y="12824"/>
                    <a:pt x="15024" y="10112"/>
                  </a:cubicBezTo>
                  <a:close/>
                  <a:moveTo>
                    <a:pt x="16808" y="10112"/>
                  </a:moveTo>
                  <a:cubicBezTo>
                    <a:pt x="18735" y="12824"/>
                    <a:pt x="21661" y="17856"/>
                    <a:pt x="20966" y="22655"/>
                  </a:cubicBezTo>
                  <a:cubicBezTo>
                    <a:pt x="20591" y="25225"/>
                    <a:pt x="19199" y="27455"/>
                    <a:pt x="16808" y="29257"/>
                  </a:cubicBezTo>
                  <a:lnTo>
                    <a:pt x="16808" y="10112"/>
                  </a:lnTo>
                  <a:close/>
                  <a:moveTo>
                    <a:pt x="12827" y="0"/>
                  </a:moveTo>
                  <a:cubicBezTo>
                    <a:pt x="12572" y="0"/>
                    <a:pt x="12334" y="111"/>
                    <a:pt x="12169" y="317"/>
                  </a:cubicBezTo>
                  <a:cubicBezTo>
                    <a:pt x="11955" y="566"/>
                    <a:pt x="11884" y="923"/>
                    <a:pt x="12009" y="1226"/>
                  </a:cubicBezTo>
                  <a:cubicBezTo>
                    <a:pt x="13543" y="5009"/>
                    <a:pt x="11348" y="6954"/>
                    <a:pt x="10760" y="7364"/>
                  </a:cubicBezTo>
                  <a:cubicBezTo>
                    <a:pt x="8547" y="8042"/>
                    <a:pt x="6477" y="9131"/>
                    <a:pt x="4711" y="10630"/>
                  </a:cubicBezTo>
                  <a:cubicBezTo>
                    <a:pt x="1713" y="13145"/>
                    <a:pt x="1" y="16464"/>
                    <a:pt x="1" y="19747"/>
                  </a:cubicBezTo>
                  <a:cubicBezTo>
                    <a:pt x="1" y="23030"/>
                    <a:pt x="1678" y="26099"/>
                    <a:pt x="4747" y="28383"/>
                  </a:cubicBezTo>
                  <a:cubicBezTo>
                    <a:pt x="7191" y="30203"/>
                    <a:pt x="10260" y="31363"/>
                    <a:pt x="13579" y="31720"/>
                  </a:cubicBezTo>
                  <a:cubicBezTo>
                    <a:pt x="13026" y="32487"/>
                    <a:pt x="12134" y="33058"/>
                    <a:pt x="11741" y="33254"/>
                  </a:cubicBezTo>
                  <a:cubicBezTo>
                    <a:pt x="11313" y="33486"/>
                    <a:pt x="11134" y="34021"/>
                    <a:pt x="11366" y="34467"/>
                  </a:cubicBezTo>
                  <a:cubicBezTo>
                    <a:pt x="11527" y="34771"/>
                    <a:pt x="11830" y="34949"/>
                    <a:pt x="12151" y="34949"/>
                  </a:cubicBezTo>
                  <a:cubicBezTo>
                    <a:pt x="12294" y="34949"/>
                    <a:pt x="12437" y="34913"/>
                    <a:pt x="12562" y="34842"/>
                  </a:cubicBezTo>
                  <a:cubicBezTo>
                    <a:pt x="12651" y="34806"/>
                    <a:pt x="14061" y="34075"/>
                    <a:pt x="15024" y="32790"/>
                  </a:cubicBezTo>
                  <a:lnTo>
                    <a:pt x="15024" y="35359"/>
                  </a:lnTo>
                  <a:cubicBezTo>
                    <a:pt x="15024" y="35859"/>
                    <a:pt x="15417" y="36252"/>
                    <a:pt x="15916" y="36252"/>
                  </a:cubicBezTo>
                  <a:cubicBezTo>
                    <a:pt x="16416" y="36252"/>
                    <a:pt x="16808" y="35859"/>
                    <a:pt x="16808" y="35359"/>
                  </a:cubicBezTo>
                  <a:lnTo>
                    <a:pt x="16808" y="32790"/>
                  </a:lnTo>
                  <a:cubicBezTo>
                    <a:pt x="17772" y="34075"/>
                    <a:pt x="19181" y="34806"/>
                    <a:pt x="19271" y="34842"/>
                  </a:cubicBezTo>
                  <a:cubicBezTo>
                    <a:pt x="19395" y="34913"/>
                    <a:pt x="19538" y="34949"/>
                    <a:pt x="19681" y="34949"/>
                  </a:cubicBezTo>
                  <a:cubicBezTo>
                    <a:pt x="20002" y="34949"/>
                    <a:pt x="20305" y="34771"/>
                    <a:pt x="20466" y="34467"/>
                  </a:cubicBezTo>
                  <a:cubicBezTo>
                    <a:pt x="20698" y="34021"/>
                    <a:pt x="20520" y="33486"/>
                    <a:pt x="20091" y="33254"/>
                  </a:cubicBezTo>
                  <a:cubicBezTo>
                    <a:pt x="19699" y="33058"/>
                    <a:pt x="18807" y="32487"/>
                    <a:pt x="18236" y="31720"/>
                  </a:cubicBezTo>
                  <a:cubicBezTo>
                    <a:pt x="21572" y="31363"/>
                    <a:pt x="24641" y="30203"/>
                    <a:pt x="27068" y="28383"/>
                  </a:cubicBezTo>
                  <a:cubicBezTo>
                    <a:pt x="30155" y="26099"/>
                    <a:pt x="31832" y="23030"/>
                    <a:pt x="31832" y="19747"/>
                  </a:cubicBezTo>
                  <a:cubicBezTo>
                    <a:pt x="31832" y="16464"/>
                    <a:pt x="30119" y="13145"/>
                    <a:pt x="27121" y="10630"/>
                  </a:cubicBezTo>
                  <a:cubicBezTo>
                    <a:pt x="25355" y="9131"/>
                    <a:pt x="23285" y="8042"/>
                    <a:pt x="21073" y="7364"/>
                  </a:cubicBezTo>
                  <a:cubicBezTo>
                    <a:pt x="20484" y="6936"/>
                    <a:pt x="18289" y="5009"/>
                    <a:pt x="19824" y="1226"/>
                  </a:cubicBezTo>
                  <a:cubicBezTo>
                    <a:pt x="19949" y="923"/>
                    <a:pt x="19877" y="566"/>
                    <a:pt x="19663" y="317"/>
                  </a:cubicBezTo>
                  <a:cubicBezTo>
                    <a:pt x="19499" y="111"/>
                    <a:pt x="19261" y="0"/>
                    <a:pt x="19006" y="0"/>
                  </a:cubicBezTo>
                  <a:cubicBezTo>
                    <a:pt x="18928" y="0"/>
                    <a:pt x="18850" y="10"/>
                    <a:pt x="18771" y="31"/>
                  </a:cubicBezTo>
                  <a:cubicBezTo>
                    <a:pt x="18700" y="49"/>
                    <a:pt x="17129" y="441"/>
                    <a:pt x="15916" y="1726"/>
                  </a:cubicBezTo>
                  <a:cubicBezTo>
                    <a:pt x="14703" y="441"/>
                    <a:pt x="13133" y="49"/>
                    <a:pt x="13061" y="31"/>
                  </a:cubicBezTo>
                  <a:cubicBezTo>
                    <a:pt x="12983" y="10"/>
                    <a:pt x="12904" y="0"/>
                    <a:pt x="128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1"/>
            <p:cNvSpPr/>
            <p:nvPr/>
          </p:nvSpPr>
          <p:spPr>
            <a:xfrm rot="1784349">
              <a:off x="8557794" y="4162778"/>
              <a:ext cx="203861" cy="513117"/>
            </a:xfrm>
            <a:custGeom>
              <a:rect b="b" l="l" r="r" t="t"/>
              <a:pathLst>
                <a:path extrusionOk="0" h="18415" w="7316">
                  <a:moveTo>
                    <a:pt x="7316" y="1"/>
                  </a:moveTo>
                  <a:cubicBezTo>
                    <a:pt x="2891" y="2713"/>
                    <a:pt x="0" y="6585"/>
                    <a:pt x="0" y="10153"/>
                  </a:cubicBezTo>
                  <a:cubicBezTo>
                    <a:pt x="0" y="14418"/>
                    <a:pt x="3141" y="16969"/>
                    <a:pt x="5995" y="18414"/>
                  </a:cubicBezTo>
                  <a:cubicBezTo>
                    <a:pt x="4639" y="16791"/>
                    <a:pt x="3819" y="14953"/>
                    <a:pt x="3515" y="12901"/>
                  </a:cubicBezTo>
                  <a:cubicBezTo>
                    <a:pt x="2802" y="7994"/>
                    <a:pt x="5282" y="3070"/>
                    <a:pt x="73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1"/>
            <p:cNvSpPr/>
            <p:nvPr/>
          </p:nvSpPr>
          <p:spPr>
            <a:xfrm rot="1784349">
              <a:off x="8666953" y="4209981"/>
              <a:ext cx="135285" cy="533486"/>
            </a:xfrm>
            <a:custGeom>
              <a:rect b="b" l="l" r="r" t="t"/>
              <a:pathLst>
                <a:path extrusionOk="0" h="19146" w="4855">
                  <a:moveTo>
                    <a:pt x="4854" y="0"/>
                  </a:moveTo>
                  <a:cubicBezTo>
                    <a:pt x="2927" y="2712"/>
                    <a:pt x="1" y="7762"/>
                    <a:pt x="697" y="12561"/>
                  </a:cubicBezTo>
                  <a:cubicBezTo>
                    <a:pt x="1071" y="15131"/>
                    <a:pt x="2463" y="17343"/>
                    <a:pt x="4854" y="19145"/>
                  </a:cubicBezTo>
                  <a:lnTo>
                    <a:pt x="48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1"/>
            <p:cNvSpPr/>
            <p:nvPr/>
          </p:nvSpPr>
          <p:spPr>
            <a:xfrm rot="1784349">
              <a:off x="8469362" y="4101876"/>
              <a:ext cx="253098" cy="530532"/>
            </a:xfrm>
            <a:custGeom>
              <a:rect b="b" l="l" r="r" t="t"/>
              <a:pathLst>
                <a:path extrusionOk="0" h="19040" w="9083">
                  <a:moveTo>
                    <a:pt x="9083" y="1"/>
                  </a:moveTo>
                  <a:cubicBezTo>
                    <a:pt x="7245" y="608"/>
                    <a:pt x="5550" y="1535"/>
                    <a:pt x="4087" y="2767"/>
                  </a:cubicBezTo>
                  <a:cubicBezTo>
                    <a:pt x="1482" y="4943"/>
                    <a:pt x="1" y="7780"/>
                    <a:pt x="1" y="10528"/>
                  </a:cubicBezTo>
                  <a:cubicBezTo>
                    <a:pt x="1" y="14061"/>
                    <a:pt x="2445" y="17183"/>
                    <a:pt x="6156" y="19039"/>
                  </a:cubicBezTo>
                  <a:cubicBezTo>
                    <a:pt x="3444" y="16880"/>
                    <a:pt x="2017" y="14132"/>
                    <a:pt x="2017" y="10956"/>
                  </a:cubicBezTo>
                  <a:cubicBezTo>
                    <a:pt x="2017" y="8387"/>
                    <a:pt x="3177" y="5728"/>
                    <a:pt x="5371" y="3248"/>
                  </a:cubicBezTo>
                  <a:cubicBezTo>
                    <a:pt x="6424" y="2053"/>
                    <a:pt x="7673" y="964"/>
                    <a:pt x="9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1"/>
            <p:cNvSpPr/>
            <p:nvPr/>
          </p:nvSpPr>
          <p:spPr>
            <a:xfrm rot="1784349">
              <a:off x="8957065" y="4102089"/>
              <a:ext cx="130297" cy="115357"/>
            </a:xfrm>
            <a:custGeom>
              <a:rect b="b" l="l" r="r" t="t"/>
              <a:pathLst>
                <a:path extrusionOk="0" h="4140" w="4676">
                  <a:moveTo>
                    <a:pt x="679" y="0"/>
                  </a:moveTo>
                  <a:lnTo>
                    <a:pt x="679" y="0"/>
                  </a:lnTo>
                  <a:cubicBezTo>
                    <a:pt x="946" y="1820"/>
                    <a:pt x="518" y="3194"/>
                    <a:pt x="1" y="4140"/>
                  </a:cubicBezTo>
                  <a:cubicBezTo>
                    <a:pt x="768" y="4050"/>
                    <a:pt x="1535" y="3997"/>
                    <a:pt x="2320" y="3997"/>
                  </a:cubicBezTo>
                  <a:lnTo>
                    <a:pt x="2356" y="3997"/>
                  </a:lnTo>
                  <a:cubicBezTo>
                    <a:pt x="3141" y="3997"/>
                    <a:pt x="3908" y="4050"/>
                    <a:pt x="4676" y="4140"/>
                  </a:cubicBezTo>
                  <a:cubicBezTo>
                    <a:pt x="4158" y="3194"/>
                    <a:pt x="3730" y="1820"/>
                    <a:pt x="3998" y="0"/>
                  </a:cubicBezTo>
                  <a:lnTo>
                    <a:pt x="3998" y="0"/>
                  </a:lnTo>
                  <a:cubicBezTo>
                    <a:pt x="3694" y="268"/>
                    <a:pt x="3391" y="589"/>
                    <a:pt x="3159" y="982"/>
                  </a:cubicBezTo>
                  <a:cubicBezTo>
                    <a:pt x="3006" y="1287"/>
                    <a:pt x="2693" y="1447"/>
                    <a:pt x="2387" y="1447"/>
                  </a:cubicBezTo>
                  <a:cubicBezTo>
                    <a:pt x="2370" y="1447"/>
                    <a:pt x="2354" y="1446"/>
                    <a:pt x="2338" y="1445"/>
                  </a:cubicBezTo>
                  <a:cubicBezTo>
                    <a:pt x="2321" y="1446"/>
                    <a:pt x="2304" y="1447"/>
                    <a:pt x="2287" y="1447"/>
                  </a:cubicBezTo>
                  <a:cubicBezTo>
                    <a:pt x="1967" y="1447"/>
                    <a:pt x="1669" y="1287"/>
                    <a:pt x="1500" y="982"/>
                  </a:cubicBezTo>
                  <a:cubicBezTo>
                    <a:pt x="1285" y="589"/>
                    <a:pt x="982" y="268"/>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1"/>
            <p:cNvSpPr/>
            <p:nvPr/>
          </p:nvSpPr>
          <p:spPr>
            <a:xfrm rot="1784349">
              <a:off x="8880590" y="4347227"/>
              <a:ext cx="203888" cy="513619"/>
            </a:xfrm>
            <a:custGeom>
              <a:rect b="b" l="l" r="r" t="t"/>
              <a:pathLst>
                <a:path extrusionOk="0" h="18433" w="7317">
                  <a:moveTo>
                    <a:pt x="1" y="1"/>
                  </a:moveTo>
                  <a:cubicBezTo>
                    <a:pt x="2035" y="3070"/>
                    <a:pt x="4515" y="7994"/>
                    <a:pt x="3801" y="12901"/>
                  </a:cubicBezTo>
                  <a:cubicBezTo>
                    <a:pt x="3498" y="14953"/>
                    <a:pt x="2677" y="16809"/>
                    <a:pt x="1321" y="18432"/>
                  </a:cubicBezTo>
                  <a:cubicBezTo>
                    <a:pt x="1606" y="18290"/>
                    <a:pt x="1892" y="18129"/>
                    <a:pt x="2177" y="17968"/>
                  </a:cubicBezTo>
                  <a:cubicBezTo>
                    <a:pt x="5585" y="15988"/>
                    <a:pt x="7316" y="13347"/>
                    <a:pt x="7316" y="10153"/>
                  </a:cubicBezTo>
                  <a:cubicBezTo>
                    <a:pt x="7316" y="6585"/>
                    <a:pt x="4426" y="2713"/>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1"/>
            <p:cNvSpPr/>
            <p:nvPr/>
          </p:nvSpPr>
          <p:spPr>
            <a:xfrm rot="1784349">
              <a:off x="8827568" y="4301728"/>
              <a:ext cx="135257" cy="533486"/>
            </a:xfrm>
            <a:custGeom>
              <a:rect b="b" l="l" r="r" t="t"/>
              <a:pathLst>
                <a:path extrusionOk="0" h="19146" w="4854">
                  <a:moveTo>
                    <a:pt x="0" y="0"/>
                  </a:moveTo>
                  <a:lnTo>
                    <a:pt x="0" y="19145"/>
                  </a:lnTo>
                  <a:cubicBezTo>
                    <a:pt x="2391" y="17343"/>
                    <a:pt x="3783" y="15113"/>
                    <a:pt x="4158" y="12543"/>
                  </a:cubicBezTo>
                  <a:cubicBezTo>
                    <a:pt x="4853" y="7744"/>
                    <a:pt x="1927" y="2712"/>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1"/>
            <p:cNvSpPr/>
            <p:nvPr/>
          </p:nvSpPr>
          <p:spPr>
            <a:xfrm rot="1784349">
              <a:off x="8933469" y="4367005"/>
              <a:ext cx="253098" cy="530532"/>
            </a:xfrm>
            <a:custGeom>
              <a:rect b="b" l="l" r="r" t="t"/>
              <a:pathLst>
                <a:path extrusionOk="0" h="19040" w="9083">
                  <a:moveTo>
                    <a:pt x="1" y="1"/>
                  </a:moveTo>
                  <a:cubicBezTo>
                    <a:pt x="1410" y="964"/>
                    <a:pt x="2659" y="2053"/>
                    <a:pt x="3712" y="3248"/>
                  </a:cubicBezTo>
                  <a:cubicBezTo>
                    <a:pt x="5907" y="5728"/>
                    <a:pt x="7066" y="8387"/>
                    <a:pt x="7066" y="10956"/>
                  </a:cubicBezTo>
                  <a:cubicBezTo>
                    <a:pt x="7066" y="14132"/>
                    <a:pt x="5639" y="16880"/>
                    <a:pt x="2927" y="19039"/>
                  </a:cubicBezTo>
                  <a:cubicBezTo>
                    <a:pt x="6638" y="17183"/>
                    <a:pt x="9083" y="14061"/>
                    <a:pt x="9083" y="10528"/>
                  </a:cubicBezTo>
                  <a:cubicBezTo>
                    <a:pt x="9083" y="7780"/>
                    <a:pt x="7602" y="4943"/>
                    <a:pt x="4997" y="2767"/>
                  </a:cubicBezTo>
                  <a:cubicBezTo>
                    <a:pt x="3533" y="1535"/>
                    <a:pt x="1838" y="608"/>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11"/>
          <p:cNvGrpSpPr/>
          <p:nvPr/>
        </p:nvGrpSpPr>
        <p:grpSpPr>
          <a:xfrm rot="-3144406">
            <a:off x="1938412" y="135689"/>
            <a:ext cx="622795" cy="569579"/>
            <a:chOff x="7951491" y="3948941"/>
            <a:chExt cx="472500" cy="432126"/>
          </a:xfrm>
        </p:grpSpPr>
        <p:sp>
          <p:nvSpPr>
            <p:cNvPr id="289" name="Google Shape;289;p11"/>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11"/>
            <p:cNvGrpSpPr/>
            <p:nvPr/>
          </p:nvGrpSpPr>
          <p:grpSpPr>
            <a:xfrm>
              <a:off x="8040998" y="4004152"/>
              <a:ext cx="305305" cy="293709"/>
              <a:chOff x="8040998" y="4004152"/>
              <a:chExt cx="305305" cy="293709"/>
            </a:xfrm>
          </p:grpSpPr>
          <p:sp>
            <p:nvSpPr>
              <p:cNvPr id="291" name="Google Shape;291;p11"/>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1"/>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1"/>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1"/>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1"/>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1"/>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1"/>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9" name="Google Shape;299;p11"/>
          <p:cNvSpPr/>
          <p:nvPr/>
        </p:nvSpPr>
        <p:spPr>
          <a:xfrm rot="-3144195">
            <a:off x="5026863" y="4868273"/>
            <a:ext cx="417008" cy="41562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rot="-3144039">
            <a:off x="5701144" y="489429"/>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2185442">
            <a:off x="2359504" y="4377056"/>
            <a:ext cx="370085" cy="129197"/>
          </a:xfrm>
          <a:custGeom>
            <a:rect b="b" l="l" r="r" t="t"/>
            <a:pathLst>
              <a:path extrusionOk="0" h="894" w="2561">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rot="-3144175">
            <a:off x="8626107" y="1985998"/>
            <a:ext cx="309318" cy="245683"/>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11"/>
          <p:cNvGrpSpPr/>
          <p:nvPr/>
        </p:nvGrpSpPr>
        <p:grpSpPr>
          <a:xfrm rot="-2079588">
            <a:off x="272207" y="1943472"/>
            <a:ext cx="669672" cy="533419"/>
            <a:chOff x="-602987" y="2563895"/>
            <a:chExt cx="640505" cy="510186"/>
          </a:xfrm>
        </p:grpSpPr>
        <p:sp>
          <p:nvSpPr>
            <p:cNvPr id="304" name="Google Shape;304;p11"/>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11"/>
          <p:cNvSpPr txBox="1"/>
          <p:nvPr>
            <p:ph hasCustomPrompt="1" type="title"/>
          </p:nvPr>
        </p:nvSpPr>
        <p:spPr>
          <a:xfrm>
            <a:off x="1329400" y="1694725"/>
            <a:ext cx="6485100" cy="1117800"/>
          </a:xfrm>
          <a:prstGeom prst="rect">
            <a:avLst/>
          </a:prstGeom>
        </p:spPr>
        <p:txBody>
          <a:bodyPr anchorCtr="0" anchor="ctr" bIns="0" lIns="0" spcFirstLastPara="1" rIns="0" wrap="square" tIns="0">
            <a:noAutofit/>
          </a:bodyPr>
          <a:lstStyle>
            <a:lvl1pPr lvl="0" algn="ctr">
              <a:spcBef>
                <a:spcPts val="0"/>
              </a:spcBef>
              <a:spcAft>
                <a:spcPts val="0"/>
              </a:spcAft>
              <a:buSzPts val="6000"/>
              <a:buNone/>
              <a:defRPr sz="80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308" name="Google Shape;308;p11"/>
          <p:cNvSpPr txBox="1"/>
          <p:nvPr>
            <p:ph idx="1" type="subTitle"/>
          </p:nvPr>
        </p:nvSpPr>
        <p:spPr>
          <a:xfrm>
            <a:off x="1329500" y="2812475"/>
            <a:ext cx="6485100" cy="636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grpSp>
        <p:nvGrpSpPr>
          <p:cNvPr id="309" name="Google Shape;309;p11"/>
          <p:cNvGrpSpPr/>
          <p:nvPr/>
        </p:nvGrpSpPr>
        <p:grpSpPr>
          <a:xfrm flipH="1">
            <a:off x="7939639" y="-360244"/>
            <a:ext cx="1177294" cy="1674755"/>
            <a:chOff x="6501775" y="678225"/>
            <a:chExt cx="872975" cy="1232525"/>
          </a:xfrm>
        </p:grpSpPr>
        <p:sp>
          <p:nvSpPr>
            <p:cNvPr id="310" name="Google Shape;310;p11"/>
            <p:cNvSpPr/>
            <p:nvPr/>
          </p:nvSpPr>
          <p:spPr>
            <a:xfrm>
              <a:off x="6501775" y="678225"/>
              <a:ext cx="872975" cy="1232525"/>
            </a:xfrm>
            <a:custGeom>
              <a:rect b="b" l="l" r="r" t="t"/>
              <a:pathLst>
                <a:path extrusionOk="0"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a:off x="6501775" y="678225"/>
              <a:ext cx="872975" cy="1232525"/>
            </a:xfrm>
            <a:custGeom>
              <a:rect b="b" l="l" r="r" t="t"/>
              <a:pathLst>
                <a:path extrusionOk="0" fill="none"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cap="flat" cmpd="sng" w="59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11"/>
          <p:cNvGrpSpPr/>
          <p:nvPr/>
        </p:nvGrpSpPr>
        <p:grpSpPr>
          <a:xfrm rot="10800000">
            <a:off x="18401" y="3766131"/>
            <a:ext cx="1177294" cy="1674755"/>
            <a:chOff x="6501775" y="678225"/>
            <a:chExt cx="872975" cy="1232525"/>
          </a:xfrm>
        </p:grpSpPr>
        <p:sp>
          <p:nvSpPr>
            <p:cNvPr id="313" name="Google Shape;313;p11"/>
            <p:cNvSpPr/>
            <p:nvPr/>
          </p:nvSpPr>
          <p:spPr>
            <a:xfrm>
              <a:off x="6501775" y="678225"/>
              <a:ext cx="872975" cy="1232525"/>
            </a:xfrm>
            <a:custGeom>
              <a:rect b="b" l="l" r="r" t="t"/>
              <a:pathLst>
                <a:path extrusionOk="0"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6501775" y="678225"/>
              <a:ext cx="872975" cy="1232525"/>
            </a:xfrm>
            <a:custGeom>
              <a:rect b="b" l="l" r="r" t="t"/>
              <a:pathLst>
                <a:path extrusionOk="0" fill="none"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cap="flat" cmpd="sng" w="59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15" name="Shape 31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16" name="Shape 316"/>
        <p:cNvGrpSpPr/>
        <p:nvPr/>
      </p:nvGrpSpPr>
      <p:grpSpPr>
        <a:xfrm>
          <a:off x="0" y="0"/>
          <a:ext cx="0" cy="0"/>
          <a:chOff x="0" y="0"/>
          <a:chExt cx="0" cy="0"/>
        </a:xfrm>
      </p:grpSpPr>
      <p:pic>
        <p:nvPicPr>
          <p:cNvPr id="317" name="Google Shape;317;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18" name="Google Shape;318;p13"/>
          <p:cNvSpPr/>
          <p:nvPr/>
        </p:nvSpPr>
        <p:spPr>
          <a:xfrm rot="-3144039">
            <a:off x="-300256" y="3120504"/>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13"/>
          <p:cNvGrpSpPr/>
          <p:nvPr/>
        </p:nvGrpSpPr>
        <p:grpSpPr>
          <a:xfrm rot="2130295">
            <a:off x="311287" y="-96621"/>
            <a:ext cx="588356" cy="685285"/>
            <a:chOff x="-512903" y="130262"/>
            <a:chExt cx="1033579" cy="1203856"/>
          </a:xfrm>
        </p:grpSpPr>
        <p:sp>
          <p:nvSpPr>
            <p:cNvPr id="320" name="Google Shape;320;p13"/>
            <p:cNvSpPr/>
            <p:nvPr/>
          </p:nvSpPr>
          <p:spPr>
            <a:xfrm>
              <a:off x="-475033" y="164121"/>
              <a:ext cx="957839" cy="693260"/>
            </a:xfrm>
            <a:custGeom>
              <a:rect b="b" l="l" r="r" t="t"/>
              <a:pathLst>
                <a:path extrusionOk="0" h="17629" w="24357">
                  <a:moveTo>
                    <a:pt x="12845" y="0"/>
                  </a:moveTo>
                  <a:cubicBezTo>
                    <a:pt x="11212" y="0"/>
                    <a:pt x="9531" y="365"/>
                    <a:pt x="7887" y="1160"/>
                  </a:cubicBezTo>
                  <a:cubicBezTo>
                    <a:pt x="4604" y="2730"/>
                    <a:pt x="2338" y="4925"/>
                    <a:pt x="1339" y="8511"/>
                  </a:cubicBezTo>
                  <a:cubicBezTo>
                    <a:pt x="554" y="11295"/>
                    <a:pt x="1" y="14863"/>
                    <a:pt x="1196" y="17629"/>
                  </a:cubicBezTo>
                  <a:cubicBezTo>
                    <a:pt x="8066" y="13026"/>
                    <a:pt x="16113" y="10260"/>
                    <a:pt x="24356" y="9778"/>
                  </a:cubicBezTo>
                  <a:cubicBezTo>
                    <a:pt x="23190" y="4055"/>
                    <a:pt x="18286" y="0"/>
                    <a:pt x="128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3"/>
            <p:cNvSpPr/>
            <p:nvPr/>
          </p:nvSpPr>
          <p:spPr>
            <a:xfrm>
              <a:off x="-431500" y="546046"/>
              <a:ext cx="44083" cy="212906"/>
            </a:xfrm>
            <a:custGeom>
              <a:rect b="b" l="l" r="r" t="t"/>
              <a:pathLst>
                <a:path extrusionOk="0" h="5414" w="1121">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3"/>
            <p:cNvSpPr/>
            <p:nvPr/>
          </p:nvSpPr>
          <p:spPr>
            <a:xfrm>
              <a:off x="-393197" y="456621"/>
              <a:ext cx="39797" cy="58870"/>
            </a:xfrm>
            <a:custGeom>
              <a:rect b="b" l="l" r="r" t="t"/>
              <a:pathLst>
                <a:path extrusionOk="0" h="1497" w="1012">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3"/>
            <p:cNvSpPr/>
            <p:nvPr/>
          </p:nvSpPr>
          <p:spPr>
            <a:xfrm>
              <a:off x="-79974" y="669330"/>
              <a:ext cx="108104" cy="56156"/>
            </a:xfrm>
            <a:custGeom>
              <a:rect b="b" l="l" r="r" t="t"/>
              <a:pathLst>
                <a:path extrusionOk="0" h="1428" w="2749">
                  <a:moveTo>
                    <a:pt x="2748" y="0"/>
                  </a:moveTo>
                  <a:cubicBezTo>
                    <a:pt x="1820" y="321"/>
                    <a:pt x="910" y="660"/>
                    <a:pt x="0" y="1017"/>
                  </a:cubicBezTo>
                  <a:cubicBezTo>
                    <a:pt x="393" y="1106"/>
                    <a:pt x="750" y="1249"/>
                    <a:pt x="1107" y="1428"/>
                  </a:cubicBezTo>
                  <a:cubicBezTo>
                    <a:pt x="1642" y="1142"/>
                    <a:pt x="2195" y="910"/>
                    <a:pt x="2748" y="696"/>
                  </a:cubicBezTo>
                  <a:lnTo>
                    <a:pt x="27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3"/>
            <p:cNvSpPr/>
            <p:nvPr/>
          </p:nvSpPr>
          <p:spPr>
            <a:xfrm>
              <a:off x="-53311" y="700908"/>
              <a:ext cx="442800" cy="600139"/>
            </a:xfrm>
            <a:custGeom>
              <a:rect b="b" l="l" r="r" t="t"/>
              <a:pathLst>
                <a:path extrusionOk="0" h="15261" w="11260">
                  <a:moveTo>
                    <a:pt x="5674" y="0"/>
                  </a:moveTo>
                  <a:cubicBezTo>
                    <a:pt x="3622" y="143"/>
                    <a:pt x="1731" y="749"/>
                    <a:pt x="0" y="1838"/>
                  </a:cubicBezTo>
                  <a:cubicBezTo>
                    <a:pt x="678" y="4693"/>
                    <a:pt x="1178" y="7726"/>
                    <a:pt x="2177" y="10492"/>
                  </a:cubicBezTo>
                  <a:cubicBezTo>
                    <a:pt x="2822" y="12288"/>
                    <a:pt x="4218" y="15260"/>
                    <a:pt x="6530" y="15260"/>
                  </a:cubicBezTo>
                  <a:cubicBezTo>
                    <a:pt x="6583" y="15260"/>
                    <a:pt x="6637" y="15259"/>
                    <a:pt x="6691" y="15255"/>
                  </a:cubicBezTo>
                  <a:cubicBezTo>
                    <a:pt x="8172" y="15166"/>
                    <a:pt x="9778" y="14060"/>
                    <a:pt x="10403" y="12704"/>
                  </a:cubicBezTo>
                  <a:cubicBezTo>
                    <a:pt x="11259" y="10831"/>
                    <a:pt x="10510" y="9350"/>
                    <a:pt x="9671" y="7672"/>
                  </a:cubicBezTo>
                  <a:cubicBezTo>
                    <a:pt x="8404" y="5067"/>
                    <a:pt x="7066" y="2516"/>
                    <a:pt x="5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3"/>
            <p:cNvSpPr/>
            <p:nvPr/>
          </p:nvSpPr>
          <p:spPr>
            <a:xfrm>
              <a:off x="44922" y="644751"/>
              <a:ext cx="63195" cy="46364"/>
            </a:xfrm>
            <a:custGeom>
              <a:rect b="b" l="l" r="r" t="t"/>
              <a:pathLst>
                <a:path extrusionOk="0" h="1179" w="1607">
                  <a:moveTo>
                    <a:pt x="1606" y="1"/>
                  </a:moveTo>
                  <a:lnTo>
                    <a:pt x="1606" y="1"/>
                  </a:lnTo>
                  <a:cubicBezTo>
                    <a:pt x="1071" y="161"/>
                    <a:pt x="536" y="322"/>
                    <a:pt x="0" y="500"/>
                  </a:cubicBezTo>
                  <a:lnTo>
                    <a:pt x="0" y="1178"/>
                  </a:lnTo>
                  <a:cubicBezTo>
                    <a:pt x="429" y="1053"/>
                    <a:pt x="875" y="928"/>
                    <a:pt x="1321" y="839"/>
                  </a:cubicBezTo>
                  <a:cubicBezTo>
                    <a:pt x="1410" y="554"/>
                    <a:pt x="1499" y="268"/>
                    <a:pt x="16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3"/>
            <p:cNvSpPr/>
            <p:nvPr/>
          </p:nvSpPr>
          <p:spPr>
            <a:xfrm>
              <a:off x="-208370" y="720531"/>
              <a:ext cx="153682" cy="47072"/>
            </a:xfrm>
            <a:custGeom>
              <a:rect b="b" l="l" r="r" t="t"/>
              <a:pathLst>
                <a:path extrusionOk="0" h="1197" w="3908">
                  <a:moveTo>
                    <a:pt x="2587" y="1"/>
                  </a:moveTo>
                  <a:cubicBezTo>
                    <a:pt x="1713" y="375"/>
                    <a:pt x="857" y="768"/>
                    <a:pt x="0" y="1196"/>
                  </a:cubicBezTo>
                  <a:cubicBezTo>
                    <a:pt x="574" y="1117"/>
                    <a:pt x="1142" y="1065"/>
                    <a:pt x="1707" y="1065"/>
                  </a:cubicBezTo>
                  <a:cubicBezTo>
                    <a:pt x="2162" y="1065"/>
                    <a:pt x="2616" y="1099"/>
                    <a:pt x="3069" y="1178"/>
                  </a:cubicBezTo>
                  <a:cubicBezTo>
                    <a:pt x="3087" y="1089"/>
                    <a:pt x="3140" y="1000"/>
                    <a:pt x="3212" y="946"/>
                  </a:cubicBezTo>
                  <a:cubicBezTo>
                    <a:pt x="3230" y="839"/>
                    <a:pt x="3283" y="768"/>
                    <a:pt x="3390" y="697"/>
                  </a:cubicBezTo>
                  <a:cubicBezTo>
                    <a:pt x="3569" y="589"/>
                    <a:pt x="3729" y="482"/>
                    <a:pt x="3908" y="375"/>
                  </a:cubicBezTo>
                  <a:cubicBezTo>
                    <a:pt x="3533" y="197"/>
                    <a:pt x="3123" y="90"/>
                    <a:pt x="2694" y="36"/>
                  </a:cubicBezTo>
                  <a:cubicBezTo>
                    <a:pt x="2659" y="36"/>
                    <a:pt x="2623" y="18"/>
                    <a:pt x="2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3"/>
            <p:cNvSpPr/>
            <p:nvPr/>
          </p:nvSpPr>
          <p:spPr>
            <a:xfrm>
              <a:off x="-395714" y="779046"/>
              <a:ext cx="313656" cy="95914"/>
            </a:xfrm>
            <a:custGeom>
              <a:rect b="b" l="l" r="r" t="t"/>
              <a:pathLst>
                <a:path extrusionOk="0" h="2439" w="7976">
                  <a:moveTo>
                    <a:pt x="6444" y="0"/>
                  </a:moveTo>
                  <a:cubicBezTo>
                    <a:pt x="5489" y="0"/>
                    <a:pt x="4542" y="150"/>
                    <a:pt x="3587" y="315"/>
                  </a:cubicBezTo>
                  <a:cubicBezTo>
                    <a:pt x="2355" y="975"/>
                    <a:pt x="1160" y="1689"/>
                    <a:pt x="0" y="2438"/>
                  </a:cubicBezTo>
                  <a:cubicBezTo>
                    <a:pt x="946" y="2402"/>
                    <a:pt x="1856" y="2313"/>
                    <a:pt x="2766" y="2170"/>
                  </a:cubicBezTo>
                  <a:cubicBezTo>
                    <a:pt x="4407" y="1296"/>
                    <a:pt x="6120" y="689"/>
                    <a:pt x="7958" y="368"/>
                  </a:cubicBezTo>
                  <a:lnTo>
                    <a:pt x="7976" y="368"/>
                  </a:lnTo>
                  <a:cubicBezTo>
                    <a:pt x="7958" y="297"/>
                    <a:pt x="7940" y="208"/>
                    <a:pt x="7922" y="136"/>
                  </a:cubicBezTo>
                  <a:cubicBezTo>
                    <a:pt x="7426" y="40"/>
                    <a:pt x="6934" y="0"/>
                    <a:pt x="64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3"/>
            <p:cNvSpPr/>
            <p:nvPr/>
          </p:nvSpPr>
          <p:spPr>
            <a:xfrm>
              <a:off x="-226617" y="809641"/>
              <a:ext cx="149474" cy="44241"/>
            </a:xfrm>
            <a:custGeom>
              <a:rect b="b" l="l" r="r" t="t"/>
              <a:pathLst>
                <a:path extrusionOk="0" h="1125" w="3801">
                  <a:moveTo>
                    <a:pt x="3765" y="1"/>
                  </a:moveTo>
                  <a:cubicBezTo>
                    <a:pt x="2445" y="233"/>
                    <a:pt x="1196" y="589"/>
                    <a:pt x="0" y="1125"/>
                  </a:cubicBezTo>
                  <a:cubicBezTo>
                    <a:pt x="1267" y="857"/>
                    <a:pt x="2516" y="536"/>
                    <a:pt x="3801" y="197"/>
                  </a:cubicBezTo>
                  <a:cubicBezTo>
                    <a:pt x="3801" y="143"/>
                    <a:pt x="3783" y="72"/>
                    <a:pt x="3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3"/>
            <p:cNvSpPr/>
            <p:nvPr/>
          </p:nvSpPr>
          <p:spPr>
            <a:xfrm>
              <a:off x="115078" y="610381"/>
              <a:ext cx="137559" cy="63903"/>
            </a:xfrm>
            <a:custGeom>
              <a:rect b="b" l="l" r="r" t="t"/>
              <a:pathLst>
                <a:path extrusionOk="0" h="1625" w="3498">
                  <a:moveTo>
                    <a:pt x="3498" y="0"/>
                  </a:moveTo>
                  <a:lnTo>
                    <a:pt x="3498" y="0"/>
                  </a:lnTo>
                  <a:cubicBezTo>
                    <a:pt x="2445" y="214"/>
                    <a:pt x="1392" y="446"/>
                    <a:pt x="357" y="732"/>
                  </a:cubicBezTo>
                  <a:cubicBezTo>
                    <a:pt x="215" y="1017"/>
                    <a:pt x="90" y="1321"/>
                    <a:pt x="1" y="1624"/>
                  </a:cubicBezTo>
                  <a:cubicBezTo>
                    <a:pt x="447" y="1553"/>
                    <a:pt x="911" y="1499"/>
                    <a:pt x="1374" y="1463"/>
                  </a:cubicBezTo>
                  <a:cubicBezTo>
                    <a:pt x="1999" y="857"/>
                    <a:pt x="2731" y="375"/>
                    <a:pt x="3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3"/>
            <p:cNvSpPr/>
            <p:nvPr/>
          </p:nvSpPr>
          <p:spPr>
            <a:xfrm>
              <a:off x="209104" y="696660"/>
              <a:ext cx="60364" cy="19702"/>
            </a:xfrm>
            <a:custGeom>
              <a:rect b="b" l="l" r="r" t="t"/>
              <a:pathLst>
                <a:path extrusionOk="0" h="501" w="1535">
                  <a:moveTo>
                    <a:pt x="1535" y="1"/>
                  </a:moveTo>
                  <a:lnTo>
                    <a:pt x="0" y="197"/>
                  </a:lnTo>
                  <a:cubicBezTo>
                    <a:pt x="54" y="304"/>
                    <a:pt x="108" y="394"/>
                    <a:pt x="179" y="501"/>
                  </a:cubicBezTo>
                  <a:cubicBezTo>
                    <a:pt x="625" y="358"/>
                    <a:pt x="1089" y="179"/>
                    <a:pt x="1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3"/>
            <p:cNvSpPr/>
            <p:nvPr/>
          </p:nvSpPr>
          <p:spPr>
            <a:xfrm>
              <a:off x="189442" y="583011"/>
              <a:ext cx="270910" cy="105981"/>
            </a:xfrm>
            <a:custGeom>
              <a:rect b="b" l="l" r="r" t="t"/>
              <a:pathLst>
                <a:path extrusionOk="0" h="2695" w="6889">
                  <a:moveTo>
                    <a:pt x="6888" y="0"/>
                  </a:moveTo>
                  <a:lnTo>
                    <a:pt x="6888" y="0"/>
                  </a:lnTo>
                  <a:cubicBezTo>
                    <a:pt x="5835" y="72"/>
                    <a:pt x="4783" y="197"/>
                    <a:pt x="3730" y="340"/>
                  </a:cubicBezTo>
                  <a:cubicBezTo>
                    <a:pt x="2356" y="750"/>
                    <a:pt x="1054" y="1321"/>
                    <a:pt x="1" y="2267"/>
                  </a:cubicBezTo>
                  <a:cubicBezTo>
                    <a:pt x="37" y="2302"/>
                    <a:pt x="90" y="2338"/>
                    <a:pt x="126" y="2409"/>
                  </a:cubicBezTo>
                  <a:cubicBezTo>
                    <a:pt x="179" y="2498"/>
                    <a:pt x="233" y="2606"/>
                    <a:pt x="286" y="2695"/>
                  </a:cubicBezTo>
                  <a:cubicBezTo>
                    <a:pt x="1303" y="2570"/>
                    <a:pt x="2303" y="2427"/>
                    <a:pt x="3302" y="2302"/>
                  </a:cubicBezTo>
                  <a:cubicBezTo>
                    <a:pt x="4569" y="1660"/>
                    <a:pt x="5764" y="875"/>
                    <a:pt x="68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3"/>
            <p:cNvSpPr/>
            <p:nvPr/>
          </p:nvSpPr>
          <p:spPr>
            <a:xfrm>
              <a:off x="11575" y="879640"/>
              <a:ext cx="165047" cy="351526"/>
            </a:xfrm>
            <a:custGeom>
              <a:rect b="b" l="l" r="r" t="t"/>
              <a:pathLst>
                <a:path extrusionOk="0" h="8939" w="4197">
                  <a:moveTo>
                    <a:pt x="204" y="0"/>
                  </a:moveTo>
                  <a:cubicBezTo>
                    <a:pt x="99" y="0"/>
                    <a:pt x="1" y="67"/>
                    <a:pt x="10" y="201"/>
                  </a:cubicBezTo>
                  <a:cubicBezTo>
                    <a:pt x="331" y="3449"/>
                    <a:pt x="1616" y="6410"/>
                    <a:pt x="3775" y="8873"/>
                  </a:cubicBezTo>
                  <a:cubicBezTo>
                    <a:pt x="3817" y="8919"/>
                    <a:pt x="3865" y="8938"/>
                    <a:pt x="3911" y="8938"/>
                  </a:cubicBezTo>
                  <a:cubicBezTo>
                    <a:pt x="4062" y="8938"/>
                    <a:pt x="4196" y="8733"/>
                    <a:pt x="4060" y="8569"/>
                  </a:cubicBezTo>
                  <a:cubicBezTo>
                    <a:pt x="1990" y="6214"/>
                    <a:pt x="741" y="3324"/>
                    <a:pt x="438" y="201"/>
                  </a:cubicBezTo>
                  <a:cubicBezTo>
                    <a:pt x="420" y="67"/>
                    <a:pt x="309"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3"/>
            <p:cNvSpPr/>
            <p:nvPr/>
          </p:nvSpPr>
          <p:spPr>
            <a:xfrm>
              <a:off x="-10133" y="824467"/>
              <a:ext cx="24499" cy="38145"/>
            </a:xfrm>
            <a:custGeom>
              <a:rect b="b" l="l" r="r" t="t"/>
              <a:pathLst>
                <a:path extrusionOk="0" h="970" w="623">
                  <a:moveTo>
                    <a:pt x="260" y="0"/>
                  </a:moveTo>
                  <a:cubicBezTo>
                    <a:pt x="135" y="0"/>
                    <a:pt x="1" y="103"/>
                    <a:pt x="44" y="266"/>
                  </a:cubicBezTo>
                  <a:cubicBezTo>
                    <a:pt x="80" y="444"/>
                    <a:pt x="133" y="641"/>
                    <a:pt x="187" y="819"/>
                  </a:cubicBezTo>
                  <a:cubicBezTo>
                    <a:pt x="208" y="925"/>
                    <a:pt x="285" y="969"/>
                    <a:pt x="365" y="969"/>
                  </a:cubicBezTo>
                  <a:cubicBezTo>
                    <a:pt x="489" y="969"/>
                    <a:pt x="623" y="863"/>
                    <a:pt x="580" y="712"/>
                  </a:cubicBezTo>
                  <a:cubicBezTo>
                    <a:pt x="544" y="516"/>
                    <a:pt x="490" y="337"/>
                    <a:pt x="437" y="141"/>
                  </a:cubicBezTo>
                  <a:cubicBezTo>
                    <a:pt x="416" y="43"/>
                    <a:pt x="340"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3"/>
            <p:cNvSpPr/>
            <p:nvPr/>
          </p:nvSpPr>
          <p:spPr>
            <a:xfrm>
              <a:off x="266283" y="276630"/>
              <a:ext cx="174406" cy="236029"/>
            </a:xfrm>
            <a:custGeom>
              <a:rect b="b" l="l" r="r" t="t"/>
              <a:pathLst>
                <a:path extrusionOk="0" h="6002" w="4435">
                  <a:moveTo>
                    <a:pt x="326" y="1"/>
                  </a:moveTo>
                  <a:cubicBezTo>
                    <a:pt x="156" y="1"/>
                    <a:pt x="0" y="210"/>
                    <a:pt x="170" y="351"/>
                  </a:cubicBezTo>
                  <a:cubicBezTo>
                    <a:pt x="1954" y="1796"/>
                    <a:pt x="3257" y="3652"/>
                    <a:pt x="3989" y="5847"/>
                  </a:cubicBezTo>
                  <a:cubicBezTo>
                    <a:pt x="4017" y="5955"/>
                    <a:pt x="4101" y="6002"/>
                    <a:pt x="4186" y="6002"/>
                  </a:cubicBezTo>
                  <a:cubicBezTo>
                    <a:pt x="4310" y="6002"/>
                    <a:pt x="4434" y="5899"/>
                    <a:pt x="4381" y="5740"/>
                  </a:cubicBezTo>
                  <a:cubicBezTo>
                    <a:pt x="3649" y="3474"/>
                    <a:pt x="2311" y="1547"/>
                    <a:pt x="456" y="48"/>
                  </a:cubicBezTo>
                  <a:cubicBezTo>
                    <a:pt x="415" y="15"/>
                    <a:pt x="370"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3"/>
            <p:cNvSpPr/>
            <p:nvPr/>
          </p:nvSpPr>
          <p:spPr>
            <a:xfrm>
              <a:off x="249059" y="1178274"/>
              <a:ext cx="63589" cy="65240"/>
            </a:xfrm>
            <a:custGeom>
              <a:rect b="b" l="l" r="r" t="t"/>
              <a:pathLst>
                <a:path extrusionOk="0" h="1659" w="1617">
                  <a:moveTo>
                    <a:pt x="1412" y="1"/>
                  </a:moveTo>
                  <a:cubicBezTo>
                    <a:pt x="1303" y="1"/>
                    <a:pt x="1188" y="72"/>
                    <a:pt x="1179" y="208"/>
                  </a:cubicBezTo>
                  <a:cubicBezTo>
                    <a:pt x="1143" y="726"/>
                    <a:pt x="751" y="1136"/>
                    <a:pt x="251" y="1243"/>
                  </a:cubicBezTo>
                  <a:cubicBezTo>
                    <a:pt x="0" y="1293"/>
                    <a:pt x="79" y="1658"/>
                    <a:pt x="311" y="1658"/>
                  </a:cubicBezTo>
                  <a:cubicBezTo>
                    <a:pt x="326" y="1658"/>
                    <a:pt x="342" y="1657"/>
                    <a:pt x="358" y="1653"/>
                  </a:cubicBezTo>
                  <a:cubicBezTo>
                    <a:pt x="1054" y="1493"/>
                    <a:pt x="1554" y="904"/>
                    <a:pt x="1607" y="208"/>
                  </a:cubicBezTo>
                  <a:cubicBezTo>
                    <a:pt x="1616" y="68"/>
                    <a:pt x="1517" y="1"/>
                    <a:pt x="14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3"/>
            <p:cNvSpPr/>
            <p:nvPr/>
          </p:nvSpPr>
          <p:spPr>
            <a:xfrm>
              <a:off x="-512903" y="130262"/>
              <a:ext cx="1033579" cy="1203856"/>
            </a:xfrm>
            <a:custGeom>
              <a:rect b="b" l="l" r="r" t="t"/>
              <a:pathLst>
                <a:path extrusionOk="0" h="30613" w="26283">
                  <a:moveTo>
                    <a:pt x="19467" y="12209"/>
                  </a:moveTo>
                  <a:lnTo>
                    <a:pt x="19467" y="12209"/>
                  </a:lnTo>
                  <a:cubicBezTo>
                    <a:pt x="18700" y="12584"/>
                    <a:pt x="17968" y="13066"/>
                    <a:pt x="17343" y="13672"/>
                  </a:cubicBezTo>
                  <a:cubicBezTo>
                    <a:pt x="16880" y="13708"/>
                    <a:pt x="16416" y="13762"/>
                    <a:pt x="15970" y="13833"/>
                  </a:cubicBezTo>
                  <a:cubicBezTo>
                    <a:pt x="16059" y="13530"/>
                    <a:pt x="16184" y="13226"/>
                    <a:pt x="16326" y="12941"/>
                  </a:cubicBezTo>
                  <a:cubicBezTo>
                    <a:pt x="17361" y="12655"/>
                    <a:pt x="18414" y="12423"/>
                    <a:pt x="19467" y="12209"/>
                  </a:cubicBezTo>
                  <a:close/>
                  <a:moveTo>
                    <a:pt x="24748" y="11513"/>
                  </a:moveTo>
                  <a:lnTo>
                    <a:pt x="24748" y="11513"/>
                  </a:lnTo>
                  <a:cubicBezTo>
                    <a:pt x="23624" y="12388"/>
                    <a:pt x="22429" y="13173"/>
                    <a:pt x="21162" y="13815"/>
                  </a:cubicBezTo>
                  <a:cubicBezTo>
                    <a:pt x="20163" y="13940"/>
                    <a:pt x="19163" y="14083"/>
                    <a:pt x="18146" y="14208"/>
                  </a:cubicBezTo>
                  <a:cubicBezTo>
                    <a:pt x="18093" y="14119"/>
                    <a:pt x="18039" y="14011"/>
                    <a:pt x="17986" y="13922"/>
                  </a:cubicBezTo>
                  <a:cubicBezTo>
                    <a:pt x="17950" y="13851"/>
                    <a:pt x="17897" y="13815"/>
                    <a:pt x="17861" y="13780"/>
                  </a:cubicBezTo>
                  <a:cubicBezTo>
                    <a:pt x="18914" y="12834"/>
                    <a:pt x="20216" y="12263"/>
                    <a:pt x="21590" y="11853"/>
                  </a:cubicBezTo>
                  <a:cubicBezTo>
                    <a:pt x="22643" y="11710"/>
                    <a:pt x="23695" y="11585"/>
                    <a:pt x="24748" y="11513"/>
                  </a:cubicBezTo>
                  <a:close/>
                  <a:moveTo>
                    <a:pt x="15791" y="13084"/>
                  </a:moveTo>
                  <a:cubicBezTo>
                    <a:pt x="15684" y="13351"/>
                    <a:pt x="15595" y="13637"/>
                    <a:pt x="15506" y="13922"/>
                  </a:cubicBezTo>
                  <a:cubicBezTo>
                    <a:pt x="15060" y="14011"/>
                    <a:pt x="14614" y="14136"/>
                    <a:pt x="14185" y="14261"/>
                  </a:cubicBezTo>
                  <a:lnTo>
                    <a:pt x="14185" y="13583"/>
                  </a:lnTo>
                  <a:cubicBezTo>
                    <a:pt x="14721" y="13405"/>
                    <a:pt x="15256" y="13244"/>
                    <a:pt x="15791" y="13084"/>
                  </a:cubicBezTo>
                  <a:close/>
                  <a:moveTo>
                    <a:pt x="19895" y="14404"/>
                  </a:moveTo>
                  <a:lnTo>
                    <a:pt x="19895" y="14404"/>
                  </a:lnTo>
                  <a:cubicBezTo>
                    <a:pt x="19449" y="14582"/>
                    <a:pt x="18985" y="14761"/>
                    <a:pt x="18539" y="14904"/>
                  </a:cubicBezTo>
                  <a:cubicBezTo>
                    <a:pt x="18485" y="14797"/>
                    <a:pt x="18414" y="14707"/>
                    <a:pt x="18360" y="14600"/>
                  </a:cubicBezTo>
                  <a:lnTo>
                    <a:pt x="19895" y="14404"/>
                  </a:lnTo>
                  <a:close/>
                  <a:moveTo>
                    <a:pt x="13757" y="13708"/>
                  </a:moveTo>
                  <a:lnTo>
                    <a:pt x="13757" y="14404"/>
                  </a:lnTo>
                  <a:cubicBezTo>
                    <a:pt x="13204" y="14618"/>
                    <a:pt x="12651" y="14850"/>
                    <a:pt x="12116" y="15136"/>
                  </a:cubicBezTo>
                  <a:cubicBezTo>
                    <a:pt x="11759" y="14957"/>
                    <a:pt x="11402" y="14814"/>
                    <a:pt x="11009" y="14725"/>
                  </a:cubicBezTo>
                  <a:cubicBezTo>
                    <a:pt x="11919" y="14368"/>
                    <a:pt x="12829" y="14029"/>
                    <a:pt x="13757" y="13708"/>
                  </a:cubicBezTo>
                  <a:close/>
                  <a:moveTo>
                    <a:pt x="10331" y="15011"/>
                  </a:moveTo>
                  <a:cubicBezTo>
                    <a:pt x="10367" y="15028"/>
                    <a:pt x="10403" y="15046"/>
                    <a:pt x="10438" y="15046"/>
                  </a:cubicBezTo>
                  <a:cubicBezTo>
                    <a:pt x="10867" y="15100"/>
                    <a:pt x="11277" y="15207"/>
                    <a:pt x="11652" y="15385"/>
                  </a:cubicBezTo>
                  <a:cubicBezTo>
                    <a:pt x="11473" y="15492"/>
                    <a:pt x="11313" y="15599"/>
                    <a:pt x="11134" y="15707"/>
                  </a:cubicBezTo>
                  <a:cubicBezTo>
                    <a:pt x="11027" y="15778"/>
                    <a:pt x="10974" y="15849"/>
                    <a:pt x="10956" y="15956"/>
                  </a:cubicBezTo>
                  <a:cubicBezTo>
                    <a:pt x="10884" y="16010"/>
                    <a:pt x="10831" y="16099"/>
                    <a:pt x="10813" y="16188"/>
                  </a:cubicBezTo>
                  <a:cubicBezTo>
                    <a:pt x="10360" y="16109"/>
                    <a:pt x="9906" y="16075"/>
                    <a:pt x="9451" y="16075"/>
                  </a:cubicBezTo>
                  <a:cubicBezTo>
                    <a:pt x="8886" y="16075"/>
                    <a:pt x="8318" y="16127"/>
                    <a:pt x="7744" y="16206"/>
                  </a:cubicBezTo>
                  <a:cubicBezTo>
                    <a:pt x="8601" y="15778"/>
                    <a:pt x="9457" y="15385"/>
                    <a:pt x="10331" y="15011"/>
                  </a:cubicBezTo>
                  <a:close/>
                  <a:moveTo>
                    <a:pt x="11045" y="17277"/>
                  </a:moveTo>
                  <a:cubicBezTo>
                    <a:pt x="11063" y="17348"/>
                    <a:pt x="11081" y="17419"/>
                    <a:pt x="11081" y="17473"/>
                  </a:cubicBezTo>
                  <a:cubicBezTo>
                    <a:pt x="9796" y="17812"/>
                    <a:pt x="8547" y="18133"/>
                    <a:pt x="7280" y="18401"/>
                  </a:cubicBezTo>
                  <a:cubicBezTo>
                    <a:pt x="8476" y="17865"/>
                    <a:pt x="9725" y="17509"/>
                    <a:pt x="11045" y="17277"/>
                  </a:cubicBezTo>
                  <a:close/>
                  <a:moveTo>
                    <a:pt x="13791" y="853"/>
                  </a:moveTo>
                  <a:cubicBezTo>
                    <a:pt x="19239" y="853"/>
                    <a:pt x="24151" y="4910"/>
                    <a:pt x="25319" y="10639"/>
                  </a:cubicBezTo>
                  <a:cubicBezTo>
                    <a:pt x="17076" y="11121"/>
                    <a:pt x="9029" y="13887"/>
                    <a:pt x="2159" y="18472"/>
                  </a:cubicBezTo>
                  <a:cubicBezTo>
                    <a:pt x="964" y="15724"/>
                    <a:pt x="1517" y="12156"/>
                    <a:pt x="2302" y="9372"/>
                  </a:cubicBezTo>
                  <a:cubicBezTo>
                    <a:pt x="3301" y="5786"/>
                    <a:pt x="5567" y="3591"/>
                    <a:pt x="8850" y="2003"/>
                  </a:cubicBezTo>
                  <a:cubicBezTo>
                    <a:pt x="10488" y="1215"/>
                    <a:pt x="12164" y="853"/>
                    <a:pt x="13791" y="853"/>
                  </a:cubicBezTo>
                  <a:close/>
                  <a:moveTo>
                    <a:pt x="9424" y="16498"/>
                  </a:moveTo>
                  <a:cubicBezTo>
                    <a:pt x="9914" y="16498"/>
                    <a:pt x="10406" y="16538"/>
                    <a:pt x="10902" y="16634"/>
                  </a:cubicBezTo>
                  <a:cubicBezTo>
                    <a:pt x="10920" y="16706"/>
                    <a:pt x="10938" y="16795"/>
                    <a:pt x="10956" y="16866"/>
                  </a:cubicBezTo>
                  <a:lnTo>
                    <a:pt x="10938" y="16866"/>
                  </a:lnTo>
                  <a:cubicBezTo>
                    <a:pt x="9100" y="17187"/>
                    <a:pt x="7387" y="17794"/>
                    <a:pt x="5746" y="18668"/>
                  </a:cubicBezTo>
                  <a:cubicBezTo>
                    <a:pt x="4836" y="18811"/>
                    <a:pt x="3926" y="18900"/>
                    <a:pt x="2980" y="18936"/>
                  </a:cubicBezTo>
                  <a:cubicBezTo>
                    <a:pt x="4140" y="18187"/>
                    <a:pt x="5335" y="17473"/>
                    <a:pt x="6567" y="16813"/>
                  </a:cubicBezTo>
                  <a:cubicBezTo>
                    <a:pt x="7522" y="16648"/>
                    <a:pt x="8469" y="16498"/>
                    <a:pt x="9424" y="16498"/>
                  </a:cubicBezTo>
                  <a:close/>
                  <a:moveTo>
                    <a:pt x="17361" y="14511"/>
                  </a:moveTo>
                  <a:cubicBezTo>
                    <a:pt x="18753" y="17027"/>
                    <a:pt x="20091" y="19578"/>
                    <a:pt x="21358" y="22183"/>
                  </a:cubicBezTo>
                  <a:cubicBezTo>
                    <a:pt x="22197" y="23861"/>
                    <a:pt x="22946" y="25342"/>
                    <a:pt x="22090" y="27215"/>
                  </a:cubicBezTo>
                  <a:cubicBezTo>
                    <a:pt x="21465" y="28571"/>
                    <a:pt x="19859" y="29677"/>
                    <a:pt x="18378" y="29766"/>
                  </a:cubicBezTo>
                  <a:cubicBezTo>
                    <a:pt x="18324" y="29770"/>
                    <a:pt x="18270" y="29771"/>
                    <a:pt x="18217" y="29771"/>
                  </a:cubicBezTo>
                  <a:cubicBezTo>
                    <a:pt x="15905" y="29771"/>
                    <a:pt x="14509" y="26799"/>
                    <a:pt x="13864" y="25003"/>
                  </a:cubicBezTo>
                  <a:cubicBezTo>
                    <a:pt x="12865" y="22237"/>
                    <a:pt x="12365" y="19204"/>
                    <a:pt x="11687" y="16349"/>
                  </a:cubicBezTo>
                  <a:cubicBezTo>
                    <a:pt x="13418" y="15260"/>
                    <a:pt x="15309" y="14654"/>
                    <a:pt x="17361" y="14511"/>
                  </a:cubicBezTo>
                  <a:close/>
                  <a:moveTo>
                    <a:pt x="14124" y="1"/>
                  </a:moveTo>
                  <a:cubicBezTo>
                    <a:pt x="12374" y="1"/>
                    <a:pt x="10608" y="373"/>
                    <a:pt x="8940" y="1058"/>
                  </a:cubicBezTo>
                  <a:cubicBezTo>
                    <a:pt x="5442" y="2503"/>
                    <a:pt x="3016" y="4823"/>
                    <a:pt x="1713" y="8391"/>
                  </a:cubicBezTo>
                  <a:cubicBezTo>
                    <a:pt x="571" y="11603"/>
                    <a:pt x="0" y="16028"/>
                    <a:pt x="1571" y="19186"/>
                  </a:cubicBezTo>
                  <a:cubicBezTo>
                    <a:pt x="1588" y="19257"/>
                    <a:pt x="1606" y="19311"/>
                    <a:pt x="1642" y="19364"/>
                  </a:cubicBezTo>
                  <a:cubicBezTo>
                    <a:pt x="1624" y="19578"/>
                    <a:pt x="1767" y="19810"/>
                    <a:pt x="2052" y="19810"/>
                  </a:cubicBezTo>
                  <a:cubicBezTo>
                    <a:pt x="5264" y="19810"/>
                    <a:pt x="8190" y="19097"/>
                    <a:pt x="11277" y="18294"/>
                  </a:cubicBezTo>
                  <a:cubicBezTo>
                    <a:pt x="11901" y="21238"/>
                    <a:pt x="12472" y="24289"/>
                    <a:pt x="13793" y="26965"/>
                  </a:cubicBezTo>
                  <a:cubicBezTo>
                    <a:pt x="14615" y="28660"/>
                    <a:pt x="16212" y="30613"/>
                    <a:pt x="18260" y="30613"/>
                  </a:cubicBezTo>
                  <a:cubicBezTo>
                    <a:pt x="18433" y="30613"/>
                    <a:pt x="18609" y="30599"/>
                    <a:pt x="18789" y="30569"/>
                  </a:cubicBezTo>
                  <a:cubicBezTo>
                    <a:pt x="21322" y="30159"/>
                    <a:pt x="23892" y="27483"/>
                    <a:pt x="23303" y="24771"/>
                  </a:cubicBezTo>
                  <a:cubicBezTo>
                    <a:pt x="22946" y="23058"/>
                    <a:pt x="21947" y="21452"/>
                    <a:pt x="21162" y="19882"/>
                  </a:cubicBezTo>
                  <a:cubicBezTo>
                    <a:pt x="20448" y="18472"/>
                    <a:pt x="19699" y="17063"/>
                    <a:pt x="18949" y="15653"/>
                  </a:cubicBezTo>
                  <a:cubicBezTo>
                    <a:pt x="21608" y="14761"/>
                    <a:pt x="23963" y="13280"/>
                    <a:pt x="26122" y="11496"/>
                  </a:cubicBezTo>
                  <a:cubicBezTo>
                    <a:pt x="26265" y="11353"/>
                    <a:pt x="26283" y="11192"/>
                    <a:pt x="26229" y="11067"/>
                  </a:cubicBezTo>
                  <a:cubicBezTo>
                    <a:pt x="26229" y="11014"/>
                    <a:pt x="26229" y="10978"/>
                    <a:pt x="26229" y="10925"/>
                  </a:cubicBezTo>
                  <a:cubicBezTo>
                    <a:pt x="25622" y="7231"/>
                    <a:pt x="23535" y="4020"/>
                    <a:pt x="20466" y="1914"/>
                  </a:cubicBezTo>
                  <a:cubicBezTo>
                    <a:pt x="18532" y="598"/>
                    <a:pt x="16341" y="1"/>
                    <a:pt x="141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13"/>
          <p:cNvGrpSpPr/>
          <p:nvPr/>
        </p:nvGrpSpPr>
        <p:grpSpPr>
          <a:xfrm>
            <a:off x="8398534" y="103885"/>
            <a:ext cx="988295" cy="1014625"/>
            <a:chOff x="8095121" y="-207949"/>
            <a:chExt cx="1595825" cy="1638342"/>
          </a:xfrm>
        </p:grpSpPr>
        <p:grpSp>
          <p:nvGrpSpPr>
            <p:cNvPr id="338" name="Google Shape;338;p13"/>
            <p:cNvGrpSpPr/>
            <p:nvPr/>
          </p:nvGrpSpPr>
          <p:grpSpPr>
            <a:xfrm rot="-2264766">
              <a:off x="8376220" y="-24641"/>
              <a:ext cx="1033628" cy="1271725"/>
              <a:chOff x="8713775" y="1167925"/>
              <a:chExt cx="720425" cy="886375"/>
            </a:xfrm>
          </p:grpSpPr>
          <p:sp>
            <p:nvSpPr>
              <p:cNvPr id="339" name="Google Shape;339;p13"/>
              <p:cNvSpPr/>
              <p:nvPr/>
            </p:nvSpPr>
            <p:spPr>
              <a:xfrm>
                <a:off x="8713775" y="1167925"/>
                <a:ext cx="720425" cy="886375"/>
              </a:xfrm>
              <a:custGeom>
                <a:rect b="b" l="l" r="r" t="t"/>
                <a:pathLst>
                  <a:path extrusionOk="0" h="35455" w="28817">
                    <a:moveTo>
                      <a:pt x="12436" y="1535"/>
                    </a:moveTo>
                    <a:cubicBezTo>
                      <a:pt x="13864" y="1535"/>
                      <a:pt x="15024" y="2695"/>
                      <a:pt x="15024" y="4122"/>
                    </a:cubicBezTo>
                    <a:lnTo>
                      <a:pt x="15024" y="7959"/>
                    </a:lnTo>
                    <a:cubicBezTo>
                      <a:pt x="14827" y="7959"/>
                      <a:pt x="14613" y="7941"/>
                      <a:pt x="14399" y="7941"/>
                    </a:cubicBezTo>
                    <a:cubicBezTo>
                      <a:pt x="14221" y="7941"/>
                      <a:pt x="14042" y="7941"/>
                      <a:pt x="13864" y="7959"/>
                    </a:cubicBezTo>
                    <a:lnTo>
                      <a:pt x="13864" y="5175"/>
                    </a:lnTo>
                    <a:cubicBezTo>
                      <a:pt x="13882" y="4890"/>
                      <a:pt x="13917" y="3551"/>
                      <a:pt x="12990" y="2945"/>
                    </a:cubicBezTo>
                    <a:cubicBezTo>
                      <a:pt x="12707" y="2765"/>
                      <a:pt x="12396" y="2668"/>
                      <a:pt x="12045" y="2668"/>
                    </a:cubicBezTo>
                    <a:cubicBezTo>
                      <a:pt x="11908" y="2668"/>
                      <a:pt x="11765" y="2683"/>
                      <a:pt x="11616" y="2713"/>
                    </a:cubicBezTo>
                    <a:lnTo>
                      <a:pt x="11616" y="1660"/>
                    </a:lnTo>
                    <a:cubicBezTo>
                      <a:pt x="11883" y="1571"/>
                      <a:pt x="12169" y="1535"/>
                      <a:pt x="12436" y="1535"/>
                    </a:cubicBezTo>
                    <a:close/>
                    <a:moveTo>
                      <a:pt x="7869" y="10314"/>
                    </a:moveTo>
                    <a:lnTo>
                      <a:pt x="7869" y="10314"/>
                    </a:lnTo>
                    <a:cubicBezTo>
                      <a:pt x="7744" y="10457"/>
                      <a:pt x="7619" y="10617"/>
                      <a:pt x="7512" y="10778"/>
                    </a:cubicBezTo>
                    <a:cubicBezTo>
                      <a:pt x="5799" y="13151"/>
                      <a:pt x="5781" y="16898"/>
                      <a:pt x="7476" y="21947"/>
                    </a:cubicBezTo>
                    <a:cubicBezTo>
                      <a:pt x="8119" y="23856"/>
                      <a:pt x="8565" y="25748"/>
                      <a:pt x="8957" y="27425"/>
                    </a:cubicBezTo>
                    <a:cubicBezTo>
                      <a:pt x="9171" y="28281"/>
                      <a:pt x="9368" y="29084"/>
                      <a:pt x="9564" y="29834"/>
                    </a:cubicBezTo>
                    <a:cubicBezTo>
                      <a:pt x="9921" y="31207"/>
                      <a:pt x="10367" y="32599"/>
                      <a:pt x="11116" y="33670"/>
                    </a:cubicBezTo>
                    <a:cubicBezTo>
                      <a:pt x="10884" y="33741"/>
                      <a:pt x="10670" y="33795"/>
                      <a:pt x="10438" y="33812"/>
                    </a:cubicBezTo>
                    <a:cubicBezTo>
                      <a:pt x="10297" y="33831"/>
                      <a:pt x="10161" y="33840"/>
                      <a:pt x="10029" y="33840"/>
                    </a:cubicBezTo>
                    <a:cubicBezTo>
                      <a:pt x="7859" y="33840"/>
                      <a:pt x="6881" y="31360"/>
                      <a:pt x="5299" y="26818"/>
                    </a:cubicBezTo>
                    <a:cubicBezTo>
                      <a:pt x="4871" y="25551"/>
                      <a:pt x="4407" y="24249"/>
                      <a:pt x="3854" y="22857"/>
                    </a:cubicBezTo>
                    <a:cubicBezTo>
                      <a:pt x="1963" y="18057"/>
                      <a:pt x="1588" y="14632"/>
                      <a:pt x="2748" y="12687"/>
                    </a:cubicBezTo>
                    <a:cubicBezTo>
                      <a:pt x="3729" y="11027"/>
                      <a:pt x="5692" y="10581"/>
                      <a:pt x="7494" y="10349"/>
                    </a:cubicBezTo>
                    <a:cubicBezTo>
                      <a:pt x="7637" y="10332"/>
                      <a:pt x="7762" y="10332"/>
                      <a:pt x="7869" y="10314"/>
                    </a:cubicBezTo>
                    <a:close/>
                    <a:moveTo>
                      <a:pt x="20930" y="10314"/>
                    </a:moveTo>
                    <a:lnTo>
                      <a:pt x="20930" y="10314"/>
                    </a:lnTo>
                    <a:cubicBezTo>
                      <a:pt x="21054" y="10332"/>
                      <a:pt x="21179" y="10332"/>
                      <a:pt x="21304" y="10349"/>
                    </a:cubicBezTo>
                    <a:cubicBezTo>
                      <a:pt x="23106" y="10581"/>
                      <a:pt x="25087" y="11027"/>
                      <a:pt x="26068" y="12687"/>
                    </a:cubicBezTo>
                    <a:cubicBezTo>
                      <a:pt x="27228" y="14632"/>
                      <a:pt x="26853" y="18057"/>
                      <a:pt x="24944" y="22857"/>
                    </a:cubicBezTo>
                    <a:cubicBezTo>
                      <a:pt x="24409" y="24249"/>
                      <a:pt x="23945" y="25551"/>
                      <a:pt x="23517" y="26818"/>
                    </a:cubicBezTo>
                    <a:cubicBezTo>
                      <a:pt x="21936" y="31360"/>
                      <a:pt x="20957" y="33840"/>
                      <a:pt x="18787" y="33840"/>
                    </a:cubicBezTo>
                    <a:cubicBezTo>
                      <a:pt x="18655" y="33840"/>
                      <a:pt x="18519" y="33831"/>
                      <a:pt x="18378" y="33812"/>
                    </a:cubicBezTo>
                    <a:cubicBezTo>
                      <a:pt x="18146" y="33795"/>
                      <a:pt x="17914" y="33741"/>
                      <a:pt x="17700" y="33670"/>
                    </a:cubicBezTo>
                    <a:cubicBezTo>
                      <a:pt x="17861" y="33438"/>
                      <a:pt x="18003" y="33188"/>
                      <a:pt x="18146" y="32920"/>
                    </a:cubicBezTo>
                    <a:cubicBezTo>
                      <a:pt x="18878" y="31511"/>
                      <a:pt x="19324" y="29619"/>
                      <a:pt x="19841" y="27425"/>
                    </a:cubicBezTo>
                    <a:cubicBezTo>
                      <a:pt x="20252" y="25748"/>
                      <a:pt x="20698" y="23856"/>
                      <a:pt x="21340" y="21947"/>
                    </a:cubicBezTo>
                    <a:cubicBezTo>
                      <a:pt x="23017" y="16898"/>
                      <a:pt x="23017" y="13151"/>
                      <a:pt x="21304" y="10778"/>
                    </a:cubicBezTo>
                    <a:cubicBezTo>
                      <a:pt x="21197" y="10617"/>
                      <a:pt x="21072" y="10457"/>
                      <a:pt x="20930" y="10314"/>
                    </a:cubicBezTo>
                    <a:close/>
                    <a:moveTo>
                      <a:pt x="14399" y="9475"/>
                    </a:moveTo>
                    <a:cubicBezTo>
                      <a:pt x="17111" y="9475"/>
                      <a:pt x="19020" y="10225"/>
                      <a:pt x="20055" y="11670"/>
                    </a:cubicBezTo>
                    <a:cubicBezTo>
                      <a:pt x="21465" y="13615"/>
                      <a:pt x="21393" y="16916"/>
                      <a:pt x="19877" y="21448"/>
                    </a:cubicBezTo>
                    <a:cubicBezTo>
                      <a:pt x="19217" y="23428"/>
                      <a:pt x="18753" y="25355"/>
                      <a:pt x="18360" y="27068"/>
                    </a:cubicBezTo>
                    <a:cubicBezTo>
                      <a:pt x="17272" y="31564"/>
                      <a:pt x="16612" y="33920"/>
                      <a:pt x="14399" y="33920"/>
                    </a:cubicBezTo>
                    <a:cubicBezTo>
                      <a:pt x="12811" y="33920"/>
                      <a:pt x="11937" y="32742"/>
                      <a:pt x="11045" y="29441"/>
                    </a:cubicBezTo>
                    <a:cubicBezTo>
                      <a:pt x="10848" y="28710"/>
                      <a:pt x="10652" y="27907"/>
                      <a:pt x="10456" y="27068"/>
                    </a:cubicBezTo>
                    <a:cubicBezTo>
                      <a:pt x="10046" y="25355"/>
                      <a:pt x="9599" y="23428"/>
                      <a:pt x="8939" y="21448"/>
                    </a:cubicBezTo>
                    <a:cubicBezTo>
                      <a:pt x="7405" y="16916"/>
                      <a:pt x="7351" y="13615"/>
                      <a:pt x="8761" y="11670"/>
                    </a:cubicBezTo>
                    <a:cubicBezTo>
                      <a:pt x="9796" y="10225"/>
                      <a:pt x="11705" y="9475"/>
                      <a:pt x="14399" y="9475"/>
                    </a:cubicBezTo>
                    <a:close/>
                    <a:moveTo>
                      <a:pt x="12436" y="1"/>
                    </a:moveTo>
                    <a:cubicBezTo>
                      <a:pt x="11758" y="1"/>
                      <a:pt x="11080" y="161"/>
                      <a:pt x="10492" y="482"/>
                    </a:cubicBezTo>
                    <a:cubicBezTo>
                      <a:pt x="10242" y="625"/>
                      <a:pt x="10081" y="875"/>
                      <a:pt x="10081" y="1160"/>
                    </a:cubicBezTo>
                    <a:lnTo>
                      <a:pt x="10081" y="3819"/>
                    </a:lnTo>
                    <a:cubicBezTo>
                      <a:pt x="10081" y="4105"/>
                      <a:pt x="10224" y="4354"/>
                      <a:pt x="10456" y="4497"/>
                    </a:cubicBezTo>
                    <a:cubicBezTo>
                      <a:pt x="10585" y="4562"/>
                      <a:pt x="10724" y="4598"/>
                      <a:pt x="10859" y="4598"/>
                    </a:cubicBezTo>
                    <a:cubicBezTo>
                      <a:pt x="10986" y="4598"/>
                      <a:pt x="11111" y="4566"/>
                      <a:pt x="11223" y="4497"/>
                    </a:cubicBezTo>
                    <a:cubicBezTo>
                      <a:pt x="11646" y="4267"/>
                      <a:pt x="11912" y="4211"/>
                      <a:pt x="12049" y="4211"/>
                    </a:cubicBezTo>
                    <a:cubicBezTo>
                      <a:pt x="12102" y="4211"/>
                      <a:pt x="12136" y="4219"/>
                      <a:pt x="12151" y="4229"/>
                    </a:cubicBezTo>
                    <a:cubicBezTo>
                      <a:pt x="12258" y="4301"/>
                      <a:pt x="12347" y="4729"/>
                      <a:pt x="12329" y="5068"/>
                    </a:cubicBezTo>
                    <a:cubicBezTo>
                      <a:pt x="12329" y="5104"/>
                      <a:pt x="12329" y="5122"/>
                      <a:pt x="12329" y="5139"/>
                    </a:cubicBezTo>
                    <a:lnTo>
                      <a:pt x="12329" y="8101"/>
                    </a:lnTo>
                    <a:cubicBezTo>
                      <a:pt x="11419" y="8244"/>
                      <a:pt x="10599" y="8476"/>
                      <a:pt x="9885" y="8815"/>
                    </a:cubicBezTo>
                    <a:cubicBezTo>
                      <a:pt x="9475" y="8751"/>
                      <a:pt x="9108" y="8723"/>
                      <a:pt x="8741" y="8723"/>
                    </a:cubicBezTo>
                    <a:cubicBezTo>
                      <a:pt x="8293" y="8723"/>
                      <a:pt x="7845" y="8764"/>
                      <a:pt x="7316" y="8833"/>
                    </a:cubicBezTo>
                    <a:cubicBezTo>
                      <a:pt x="5264" y="9083"/>
                      <a:pt x="2748" y="9671"/>
                      <a:pt x="1428" y="11902"/>
                    </a:cubicBezTo>
                    <a:cubicBezTo>
                      <a:pt x="0" y="14311"/>
                      <a:pt x="321" y="18075"/>
                      <a:pt x="2427" y="23428"/>
                    </a:cubicBezTo>
                    <a:cubicBezTo>
                      <a:pt x="2962" y="24784"/>
                      <a:pt x="3408" y="26069"/>
                      <a:pt x="3854" y="27318"/>
                    </a:cubicBezTo>
                    <a:cubicBezTo>
                      <a:pt x="4675" y="29655"/>
                      <a:pt x="5371" y="31689"/>
                      <a:pt x="6316" y="33117"/>
                    </a:cubicBezTo>
                    <a:cubicBezTo>
                      <a:pt x="7316" y="34633"/>
                      <a:pt x="8529" y="35383"/>
                      <a:pt x="10028" y="35383"/>
                    </a:cubicBezTo>
                    <a:cubicBezTo>
                      <a:pt x="10224" y="35383"/>
                      <a:pt x="10420" y="35365"/>
                      <a:pt x="10634" y="35347"/>
                    </a:cubicBezTo>
                    <a:cubicBezTo>
                      <a:pt x="11205" y="35276"/>
                      <a:pt x="11758" y="35097"/>
                      <a:pt x="12276" y="34847"/>
                    </a:cubicBezTo>
                    <a:cubicBezTo>
                      <a:pt x="12847" y="35222"/>
                      <a:pt x="13543" y="35454"/>
                      <a:pt x="14399" y="35454"/>
                    </a:cubicBezTo>
                    <a:cubicBezTo>
                      <a:pt x="15220" y="35454"/>
                      <a:pt x="15916" y="35258"/>
                      <a:pt x="16540" y="34847"/>
                    </a:cubicBezTo>
                    <a:cubicBezTo>
                      <a:pt x="17058" y="35097"/>
                      <a:pt x="17611" y="35276"/>
                      <a:pt x="18182" y="35347"/>
                    </a:cubicBezTo>
                    <a:cubicBezTo>
                      <a:pt x="18396" y="35365"/>
                      <a:pt x="18592" y="35383"/>
                      <a:pt x="18788" y="35383"/>
                    </a:cubicBezTo>
                    <a:cubicBezTo>
                      <a:pt x="20287" y="35383"/>
                      <a:pt x="21501" y="34633"/>
                      <a:pt x="22500" y="33117"/>
                    </a:cubicBezTo>
                    <a:cubicBezTo>
                      <a:pt x="23445" y="31689"/>
                      <a:pt x="24141" y="29655"/>
                      <a:pt x="24962" y="27318"/>
                    </a:cubicBezTo>
                    <a:cubicBezTo>
                      <a:pt x="25390" y="26069"/>
                      <a:pt x="25836" y="24784"/>
                      <a:pt x="26372" y="23428"/>
                    </a:cubicBezTo>
                    <a:cubicBezTo>
                      <a:pt x="28495" y="18075"/>
                      <a:pt x="28816" y="14311"/>
                      <a:pt x="27389" y="11902"/>
                    </a:cubicBezTo>
                    <a:cubicBezTo>
                      <a:pt x="26068" y="9671"/>
                      <a:pt x="23552" y="9083"/>
                      <a:pt x="21501" y="8833"/>
                    </a:cubicBezTo>
                    <a:cubicBezTo>
                      <a:pt x="20971" y="8764"/>
                      <a:pt x="20523" y="8723"/>
                      <a:pt x="20072" y="8723"/>
                    </a:cubicBezTo>
                    <a:cubicBezTo>
                      <a:pt x="19703" y="8723"/>
                      <a:pt x="19332" y="8751"/>
                      <a:pt x="18913" y="8815"/>
                    </a:cubicBezTo>
                    <a:cubicBezTo>
                      <a:pt x="18235" y="8494"/>
                      <a:pt x="17450" y="8244"/>
                      <a:pt x="16576" y="8101"/>
                    </a:cubicBezTo>
                    <a:lnTo>
                      <a:pt x="16576" y="4122"/>
                    </a:lnTo>
                    <a:cubicBezTo>
                      <a:pt x="16576" y="1839"/>
                      <a:pt x="14720" y="1"/>
                      <a:pt x="12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3"/>
              <p:cNvSpPr/>
              <p:nvPr/>
            </p:nvSpPr>
            <p:spPr>
              <a:xfrm>
                <a:off x="8753475" y="1425750"/>
                <a:ext cx="238225" cy="588200"/>
              </a:xfrm>
              <a:custGeom>
                <a:rect b="b" l="l" r="r" t="t"/>
                <a:pathLst>
                  <a:path extrusionOk="0" h="23528" w="9529">
                    <a:moveTo>
                      <a:pt x="6281" y="1"/>
                    </a:moveTo>
                    <a:lnTo>
                      <a:pt x="6281" y="1"/>
                    </a:lnTo>
                    <a:cubicBezTo>
                      <a:pt x="6174" y="19"/>
                      <a:pt x="6049" y="19"/>
                      <a:pt x="5906" y="36"/>
                    </a:cubicBezTo>
                    <a:cubicBezTo>
                      <a:pt x="4104" y="268"/>
                      <a:pt x="2141" y="714"/>
                      <a:pt x="1160" y="2374"/>
                    </a:cubicBezTo>
                    <a:cubicBezTo>
                      <a:pt x="0" y="4319"/>
                      <a:pt x="375" y="7744"/>
                      <a:pt x="2266" y="12544"/>
                    </a:cubicBezTo>
                    <a:cubicBezTo>
                      <a:pt x="2819" y="13936"/>
                      <a:pt x="3283" y="15238"/>
                      <a:pt x="3711" y="16505"/>
                    </a:cubicBezTo>
                    <a:cubicBezTo>
                      <a:pt x="5293" y="21047"/>
                      <a:pt x="6271" y="23527"/>
                      <a:pt x="8441" y="23527"/>
                    </a:cubicBezTo>
                    <a:cubicBezTo>
                      <a:pt x="8573" y="23527"/>
                      <a:pt x="8709" y="23518"/>
                      <a:pt x="8850" y="23499"/>
                    </a:cubicBezTo>
                    <a:cubicBezTo>
                      <a:pt x="9082" y="23482"/>
                      <a:pt x="9296" y="23428"/>
                      <a:pt x="9528" y="23357"/>
                    </a:cubicBezTo>
                    <a:cubicBezTo>
                      <a:pt x="8779" y="22286"/>
                      <a:pt x="8333" y="20894"/>
                      <a:pt x="7976" y="19521"/>
                    </a:cubicBezTo>
                    <a:cubicBezTo>
                      <a:pt x="7780" y="18771"/>
                      <a:pt x="7583" y="17968"/>
                      <a:pt x="7369" y="17112"/>
                    </a:cubicBezTo>
                    <a:cubicBezTo>
                      <a:pt x="6977" y="15435"/>
                      <a:pt x="6531" y="13543"/>
                      <a:pt x="5888" y="11634"/>
                    </a:cubicBezTo>
                    <a:cubicBezTo>
                      <a:pt x="4193" y="6585"/>
                      <a:pt x="4211" y="2838"/>
                      <a:pt x="5924" y="465"/>
                    </a:cubicBezTo>
                    <a:cubicBezTo>
                      <a:pt x="6031" y="304"/>
                      <a:pt x="6156" y="144"/>
                      <a:pt x="62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3"/>
              <p:cNvSpPr/>
              <p:nvPr/>
            </p:nvSpPr>
            <p:spPr>
              <a:xfrm>
                <a:off x="9004150" y="1206300"/>
                <a:ext cx="85225" cy="160600"/>
              </a:xfrm>
              <a:custGeom>
                <a:rect b="b" l="l" r="r" t="t"/>
                <a:pathLst>
                  <a:path extrusionOk="0" h="6424" w="3409">
                    <a:moveTo>
                      <a:pt x="821" y="0"/>
                    </a:moveTo>
                    <a:cubicBezTo>
                      <a:pt x="554" y="0"/>
                      <a:pt x="268" y="36"/>
                      <a:pt x="1" y="125"/>
                    </a:cubicBezTo>
                    <a:lnTo>
                      <a:pt x="1" y="1178"/>
                    </a:lnTo>
                    <a:cubicBezTo>
                      <a:pt x="150" y="1148"/>
                      <a:pt x="293" y="1133"/>
                      <a:pt x="430" y="1133"/>
                    </a:cubicBezTo>
                    <a:cubicBezTo>
                      <a:pt x="781" y="1133"/>
                      <a:pt x="1092" y="1230"/>
                      <a:pt x="1375" y="1410"/>
                    </a:cubicBezTo>
                    <a:cubicBezTo>
                      <a:pt x="2302" y="2016"/>
                      <a:pt x="2267" y="3355"/>
                      <a:pt x="2249" y="3640"/>
                    </a:cubicBezTo>
                    <a:lnTo>
                      <a:pt x="2249" y="6424"/>
                    </a:lnTo>
                    <a:cubicBezTo>
                      <a:pt x="2427" y="6406"/>
                      <a:pt x="2606" y="6406"/>
                      <a:pt x="2784" y="6406"/>
                    </a:cubicBezTo>
                    <a:cubicBezTo>
                      <a:pt x="2998" y="6406"/>
                      <a:pt x="3212" y="6424"/>
                      <a:pt x="3409" y="6424"/>
                    </a:cubicBezTo>
                    <a:lnTo>
                      <a:pt x="3409" y="2587"/>
                    </a:lnTo>
                    <a:cubicBezTo>
                      <a:pt x="3409" y="1160"/>
                      <a:pt x="2249" y="0"/>
                      <a:pt x="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3"/>
              <p:cNvSpPr/>
              <p:nvPr/>
            </p:nvSpPr>
            <p:spPr>
              <a:xfrm>
                <a:off x="8897550" y="1404800"/>
                <a:ext cx="352850" cy="611125"/>
              </a:xfrm>
              <a:custGeom>
                <a:rect b="b" l="l" r="r" t="t"/>
                <a:pathLst>
                  <a:path extrusionOk="0" h="24445" w="14114">
                    <a:moveTo>
                      <a:pt x="7048" y="0"/>
                    </a:moveTo>
                    <a:cubicBezTo>
                      <a:pt x="4354" y="0"/>
                      <a:pt x="2445" y="750"/>
                      <a:pt x="1410" y="2195"/>
                    </a:cubicBezTo>
                    <a:cubicBezTo>
                      <a:pt x="0" y="4140"/>
                      <a:pt x="54" y="7441"/>
                      <a:pt x="1588" y="11973"/>
                    </a:cubicBezTo>
                    <a:cubicBezTo>
                      <a:pt x="2248" y="13953"/>
                      <a:pt x="2695" y="15880"/>
                      <a:pt x="3105" y="17593"/>
                    </a:cubicBezTo>
                    <a:cubicBezTo>
                      <a:pt x="3301" y="18432"/>
                      <a:pt x="3497" y="19235"/>
                      <a:pt x="3694" y="19966"/>
                    </a:cubicBezTo>
                    <a:cubicBezTo>
                      <a:pt x="4586" y="23267"/>
                      <a:pt x="5460" y="24445"/>
                      <a:pt x="7048" y="24445"/>
                    </a:cubicBezTo>
                    <a:cubicBezTo>
                      <a:pt x="9261" y="24445"/>
                      <a:pt x="9921" y="22089"/>
                      <a:pt x="11009" y="17593"/>
                    </a:cubicBezTo>
                    <a:cubicBezTo>
                      <a:pt x="11402" y="15880"/>
                      <a:pt x="11866" y="13953"/>
                      <a:pt x="12526" y="11973"/>
                    </a:cubicBezTo>
                    <a:cubicBezTo>
                      <a:pt x="14042" y="7441"/>
                      <a:pt x="14114" y="4140"/>
                      <a:pt x="12704" y="2195"/>
                    </a:cubicBezTo>
                    <a:cubicBezTo>
                      <a:pt x="11669" y="750"/>
                      <a:pt x="9760" y="0"/>
                      <a:pt x="7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3"/>
              <p:cNvSpPr/>
              <p:nvPr/>
            </p:nvSpPr>
            <p:spPr>
              <a:xfrm>
                <a:off x="9156275" y="1425750"/>
                <a:ext cx="238225" cy="588200"/>
              </a:xfrm>
              <a:custGeom>
                <a:rect b="b" l="l" r="r" t="t"/>
                <a:pathLst>
                  <a:path extrusionOk="0" h="23528" w="9529">
                    <a:moveTo>
                      <a:pt x="3230" y="1"/>
                    </a:moveTo>
                    <a:cubicBezTo>
                      <a:pt x="3372" y="144"/>
                      <a:pt x="3497" y="304"/>
                      <a:pt x="3604" y="465"/>
                    </a:cubicBezTo>
                    <a:cubicBezTo>
                      <a:pt x="5317" y="2838"/>
                      <a:pt x="5317" y="6585"/>
                      <a:pt x="3640" y="11634"/>
                    </a:cubicBezTo>
                    <a:cubicBezTo>
                      <a:pt x="2998" y="13543"/>
                      <a:pt x="2552" y="15435"/>
                      <a:pt x="2141" y="17112"/>
                    </a:cubicBezTo>
                    <a:cubicBezTo>
                      <a:pt x="1624" y="19306"/>
                      <a:pt x="1178" y="21198"/>
                      <a:pt x="446" y="22607"/>
                    </a:cubicBezTo>
                    <a:cubicBezTo>
                      <a:pt x="303" y="22875"/>
                      <a:pt x="161" y="23125"/>
                      <a:pt x="0" y="23357"/>
                    </a:cubicBezTo>
                    <a:cubicBezTo>
                      <a:pt x="214" y="23428"/>
                      <a:pt x="446" y="23482"/>
                      <a:pt x="678" y="23499"/>
                    </a:cubicBezTo>
                    <a:cubicBezTo>
                      <a:pt x="819" y="23518"/>
                      <a:pt x="955" y="23527"/>
                      <a:pt x="1087" y="23527"/>
                    </a:cubicBezTo>
                    <a:cubicBezTo>
                      <a:pt x="3255" y="23527"/>
                      <a:pt x="4219" y="21047"/>
                      <a:pt x="5817" y="16505"/>
                    </a:cubicBezTo>
                    <a:cubicBezTo>
                      <a:pt x="6245" y="15238"/>
                      <a:pt x="6709" y="13936"/>
                      <a:pt x="7244" y="12544"/>
                    </a:cubicBezTo>
                    <a:cubicBezTo>
                      <a:pt x="9153" y="7744"/>
                      <a:pt x="9528" y="4319"/>
                      <a:pt x="8368" y="2374"/>
                    </a:cubicBezTo>
                    <a:cubicBezTo>
                      <a:pt x="7387" y="714"/>
                      <a:pt x="5406" y="268"/>
                      <a:pt x="3604" y="36"/>
                    </a:cubicBezTo>
                    <a:cubicBezTo>
                      <a:pt x="3479" y="19"/>
                      <a:pt x="3354" y="19"/>
                      <a:pt x="3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 name="Google Shape;344;p13"/>
            <p:cNvGrpSpPr/>
            <p:nvPr/>
          </p:nvGrpSpPr>
          <p:grpSpPr>
            <a:xfrm rot="-3016385">
              <a:off x="8775969" y="445645"/>
              <a:ext cx="142054" cy="549861"/>
              <a:chOff x="-431500" y="456621"/>
              <a:chExt cx="78099" cy="302331"/>
            </a:xfrm>
          </p:grpSpPr>
          <p:sp>
            <p:nvSpPr>
              <p:cNvPr id="345" name="Google Shape;345;p13"/>
              <p:cNvSpPr/>
              <p:nvPr/>
            </p:nvSpPr>
            <p:spPr>
              <a:xfrm>
                <a:off x="-431500" y="546046"/>
                <a:ext cx="44083" cy="212906"/>
              </a:xfrm>
              <a:custGeom>
                <a:rect b="b" l="l" r="r" t="t"/>
                <a:pathLst>
                  <a:path extrusionOk="0" h="5414" w="1121">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
              <p:cNvSpPr/>
              <p:nvPr/>
            </p:nvSpPr>
            <p:spPr>
              <a:xfrm>
                <a:off x="-393197" y="456621"/>
                <a:ext cx="39797" cy="58870"/>
              </a:xfrm>
              <a:custGeom>
                <a:rect b="b" l="l" r="r" t="t"/>
                <a:pathLst>
                  <a:path extrusionOk="0" h="1497" w="1012">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 name="Google Shape;347;p13"/>
          <p:cNvGrpSpPr/>
          <p:nvPr/>
        </p:nvGrpSpPr>
        <p:grpSpPr>
          <a:xfrm rot="-2079588">
            <a:off x="8339182" y="4746597"/>
            <a:ext cx="669672" cy="533419"/>
            <a:chOff x="-602987" y="2563895"/>
            <a:chExt cx="640505" cy="510186"/>
          </a:xfrm>
        </p:grpSpPr>
        <p:sp>
          <p:nvSpPr>
            <p:cNvPr id="348" name="Google Shape;348;p13"/>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3"/>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3"/>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 name="Google Shape;351;p13"/>
          <p:cNvSpPr txBox="1"/>
          <p:nvPr>
            <p:ph type="title"/>
          </p:nvPr>
        </p:nvSpPr>
        <p:spPr>
          <a:xfrm>
            <a:off x="720000" y="392000"/>
            <a:ext cx="7704000" cy="572700"/>
          </a:xfrm>
          <a:prstGeom prst="rect">
            <a:avLst/>
          </a:prstGeom>
        </p:spPr>
        <p:txBody>
          <a:bodyPr anchorCtr="0" anchor="ctr" bIns="0" lIns="0" spcFirstLastPara="1" rIns="0" wrap="square" tIns="0">
            <a:noAutofit/>
          </a:bodyPr>
          <a:lstStyle>
            <a:lvl1pPr lvl="0">
              <a:spcBef>
                <a:spcPts val="0"/>
              </a:spcBef>
              <a:spcAft>
                <a:spcPts val="0"/>
              </a:spcAft>
              <a:buSzPts val="4000"/>
              <a:buNone/>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p:txBody>
      </p:sp>
      <p:sp>
        <p:nvSpPr>
          <p:cNvPr id="352" name="Google Shape;352;p13"/>
          <p:cNvSpPr txBox="1"/>
          <p:nvPr>
            <p:ph idx="1" type="subTitle"/>
          </p:nvPr>
        </p:nvSpPr>
        <p:spPr>
          <a:xfrm>
            <a:off x="1649425" y="1672750"/>
            <a:ext cx="2517900" cy="426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p:txBody>
      </p:sp>
      <p:sp>
        <p:nvSpPr>
          <p:cNvPr id="353" name="Google Shape;353;p13"/>
          <p:cNvSpPr txBox="1"/>
          <p:nvPr>
            <p:ph idx="2" type="subTitle"/>
          </p:nvPr>
        </p:nvSpPr>
        <p:spPr>
          <a:xfrm>
            <a:off x="1649425" y="2099075"/>
            <a:ext cx="25179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54" name="Google Shape;354;p13"/>
          <p:cNvSpPr txBox="1"/>
          <p:nvPr>
            <p:ph hasCustomPrompt="1" idx="3" type="title"/>
          </p:nvPr>
        </p:nvSpPr>
        <p:spPr>
          <a:xfrm>
            <a:off x="720000" y="1520350"/>
            <a:ext cx="751500" cy="999000"/>
          </a:xfrm>
          <a:prstGeom prst="rect">
            <a:avLst/>
          </a:prstGeom>
        </p:spPr>
        <p:txBody>
          <a:bodyPr anchorCtr="0" anchor="ctr" bIns="0" lIns="0" spcFirstLastPara="1" rIns="0" wrap="square" tIns="0">
            <a:noAutofit/>
          </a:bodyPr>
          <a:lstStyle>
            <a:lvl1pPr lvl="0" rtl="0" algn="ctr">
              <a:spcBef>
                <a:spcPts val="0"/>
              </a:spcBef>
              <a:spcAft>
                <a:spcPts val="0"/>
              </a:spcAft>
              <a:buSzPts val="4000"/>
              <a:buNone/>
              <a:defRPr sz="60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55" name="Google Shape;355;p13"/>
          <p:cNvSpPr txBox="1"/>
          <p:nvPr>
            <p:ph idx="4" type="subTitle"/>
          </p:nvPr>
        </p:nvSpPr>
        <p:spPr>
          <a:xfrm>
            <a:off x="1649425" y="3604500"/>
            <a:ext cx="2517900" cy="426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p:txBody>
      </p:sp>
      <p:sp>
        <p:nvSpPr>
          <p:cNvPr id="356" name="Google Shape;356;p13"/>
          <p:cNvSpPr txBox="1"/>
          <p:nvPr>
            <p:ph idx="5" type="subTitle"/>
          </p:nvPr>
        </p:nvSpPr>
        <p:spPr>
          <a:xfrm>
            <a:off x="1649425" y="4030800"/>
            <a:ext cx="25179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57" name="Google Shape;357;p13"/>
          <p:cNvSpPr txBox="1"/>
          <p:nvPr>
            <p:ph hasCustomPrompt="1" idx="6" type="title"/>
          </p:nvPr>
        </p:nvSpPr>
        <p:spPr>
          <a:xfrm>
            <a:off x="720003" y="3452100"/>
            <a:ext cx="751500" cy="999000"/>
          </a:xfrm>
          <a:prstGeom prst="rect">
            <a:avLst/>
          </a:prstGeom>
        </p:spPr>
        <p:txBody>
          <a:bodyPr anchorCtr="0" anchor="ctr" bIns="0" lIns="0" spcFirstLastPara="1" rIns="0" wrap="square" tIns="0">
            <a:noAutofit/>
          </a:bodyPr>
          <a:lstStyle>
            <a:lvl1pPr lvl="0" rtl="0" algn="ctr">
              <a:spcBef>
                <a:spcPts val="0"/>
              </a:spcBef>
              <a:spcAft>
                <a:spcPts val="0"/>
              </a:spcAft>
              <a:buSzPts val="4000"/>
              <a:buNone/>
              <a:defRPr sz="60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58" name="Google Shape;358;p13"/>
          <p:cNvSpPr txBox="1"/>
          <p:nvPr>
            <p:ph idx="7" type="subTitle"/>
          </p:nvPr>
        </p:nvSpPr>
        <p:spPr>
          <a:xfrm>
            <a:off x="5906100" y="1672800"/>
            <a:ext cx="2517900" cy="426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p:txBody>
      </p:sp>
      <p:sp>
        <p:nvSpPr>
          <p:cNvPr id="359" name="Google Shape;359;p13"/>
          <p:cNvSpPr txBox="1"/>
          <p:nvPr>
            <p:ph idx="8" type="subTitle"/>
          </p:nvPr>
        </p:nvSpPr>
        <p:spPr>
          <a:xfrm>
            <a:off x="5906100" y="2099072"/>
            <a:ext cx="25179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60" name="Google Shape;360;p13"/>
          <p:cNvSpPr txBox="1"/>
          <p:nvPr>
            <p:ph hasCustomPrompt="1" idx="9" type="title"/>
          </p:nvPr>
        </p:nvSpPr>
        <p:spPr>
          <a:xfrm>
            <a:off x="4975925" y="1520350"/>
            <a:ext cx="751500" cy="999000"/>
          </a:xfrm>
          <a:prstGeom prst="rect">
            <a:avLst/>
          </a:prstGeom>
        </p:spPr>
        <p:txBody>
          <a:bodyPr anchorCtr="0" anchor="ctr" bIns="0" lIns="0" spcFirstLastPara="1" rIns="0" wrap="square" tIns="0">
            <a:noAutofit/>
          </a:bodyPr>
          <a:lstStyle>
            <a:lvl1pPr lvl="0" rtl="0" algn="ctr">
              <a:spcBef>
                <a:spcPts val="0"/>
              </a:spcBef>
              <a:spcAft>
                <a:spcPts val="0"/>
              </a:spcAft>
              <a:buSzPts val="4000"/>
              <a:buNone/>
              <a:defRPr sz="60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61" name="Google Shape;361;p13"/>
          <p:cNvSpPr txBox="1"/>
          <p:nvPr>
            <p:ph idx="13" type="subTitle"/>
          </p:nvPr>
        </p:nvSpPr>
        <p:spPr>
          <a:xfrm>
            <a:off x="5906100" y="3604499"/>
            <a:ext cx="2517900" cy="426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p:txBody>
      </p:sp>
      <p:sp>
        <p:nvSpPr>
          <p:cNvPr id="362" name="Google Shape;362;p13"/>
          <p:cNvSpPr txBox="1"/>
          <p:nvPr>
            <p:ph idx="14" type="subTitle"/>
          </p:nvPr>
        </p:nvSpPr>
        <p:spPr>
          <a:xfrm>
            <a:off x="5906100" y="4030799"/>
            <a:ext cx="25179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63" name="Google Shape;363;p13"/>
          <p:cNvSpPr txBox="1"/>
          <p:nvPr>
            <p:ph hasCustomPrompt="1" idx="15" type="title"/>
          </p:nvPr>
        </p:nvSpPr>
        <p:spPr>
          <a:xfrm>
            <a:off x="4975925" y="3452100"/>
            <a:ext cx="751500" cy="999000"/>
          </a:xfrm>
          <a:prstGeom prst="rect">
            <a:avLst/>
          </a:prstGeom>
        </p:spPr>
        <p:txBody>
          <a:bodyPr anchorCtr="0" anchor="ctr" bIns="0" lIns="0" spcFirstLastPara="1" rIns="0" wrap="square" tIns="0">
            <a:noAutofit/>
          </a:bodyPr>
          <a:lstStyle>
            <a:lvl1pPr lvl="0" rtl="0" algn="ctr">
              <a:spcBef>
                <a:spcPts val="0"/>
              </a:spcBef>
              <a:spcAft>
                <a:spcPts val="0"/>
              </a:spcAft>
              <a:buSzPts val="4000"/>
              <a:buNone/>
              <a:defRPr sz="60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364" name="Shape 364"/>
        <p:cNvGrpSpPr/>
        <p:nvPr/>
      </p:nvGrpSpPr>
      <p:grpSpPr>
        <a:xfrm>
          <a:off x="0" y="0"/>
          <a:ext cx="0" cy="0"/>
          <a:chOff x="0" y="0"/>
          <a:chExt cx="0" cy="0"/>
        </a:xfrm>
      </p:grpSpPr>
      <p:pic>
        <p:nvPicPr>
          <p:cNvPr id="365" name="Google Shape;365;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366" name="Google Shape;366;p14"/>
          <p:cNvSpPr/>
          <p:nvPr/>
        </p:nvSpPr>
        <p:spPr>
          <a:xfrm rot="-3144195">
            <a:off x="8858413" y="1441298"/>
            <a:ext cx="417008" cy="41562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4"/>
          <p:cNvSpPr/>
          <p:nvPr/>
        </p:nvSpPr>
        <p:spPr>
          <a:xfrm rot="-6391753">
            <a:off x="815280" y="718447"/>
            <a:ext cx="309320" cy="245683"/>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14"/>
          <p:cNvGrpSpPr/>
          <p:nvPr/>
        </p:nvGrpSpPr>
        <p:grpSpPr>
          <a:xfrm rot="-3144447">
            <a:off x="7062869" y="4726591"/>
            <a:ext cx="564947" cy="516674"/>
            <a:chOff x="7951491" y="3948941"/>
            <a:chExt cx="472500" cy="432126"/>
          </a:xfrm>
        </p:grpSpPr>
        <p:sp>
          <p:nvSpPr>
            <p:cNvPr id="369" name="Google Shape;369;p14"/>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14"/>
            <p:cNvGrpSpPr/>
            <p:nvPr/>
          </p:nvGrpSpPr>
          <p:grpSpPr>
            <a:xfrm>
              <a:off x="8040998" y="4004152"/>
              <a:ext cx="305305" cy="293709"/>
              <a:chOff x="8040998" y="4004152"/>
              <a:chExt cx="305305" cy="293709"/>
            </a:xfrm>
          </p:grpSpPr>
          <p:sp>
            <p:nvSpPr>
              <p:cNvPr id="371" name="Google Shape;371;p14"/>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4"/>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4"/>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4"/>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 name="Google Shape;379;p14"/>
          <p:cNvGrpSpPr/>
          <p:nvPr/>
        </p:nvGrpSpPr>
        <p:grpSpPr>
          <a:xfrm>
            <a:off x="6255729" y="212713"/>
            <a:ext cx="848629" cy="654573"/>
            <a:chOff x="3206237" y="4273754"/>
            <a:chExt cx="855128" cy="659520"/>
          </a:xfrm>
        </p:grpSpPr>
        <p:sp>
          <p:nvSpPr>
            <p:cNvPr id="380" name="Google Shape;380;p14"/>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4"/>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14"/>
          <p:cNvGrpSpPr/>
          <p:nvPr/>
        </p:nvGrpSpPr>
        <p:grpSpPr>
          <a:xfrm>
            <a:off x="-243979" y="2674868"/>
            <a:ext cx="643542" cy="660690"/>
            <a:chOff x="-509825" y="2500600"/>
            <a:chExt cx="949316" cy="974613"/>
          </a:xfrm>
        </p:grpSpPr>
        <p:sp>
          <p:nvSpPr>
            <p:cNvPr id="385" name="Google Shape;385;p14"/>
            <p:cNvSpPr/>
            <p:nvPr/>
          </p:nvSpPr>
          <p:spPr>
            <a:xfrm>
              <a:off x="-509825" y="2500600"/>
              <a:ext cx="949316" cy="974613"/>
            </a:xfrm>
            <a:custGeom>
              <a:rect b="b" l="l" r="r" t="t"/>
              <a:pathLst>
                <a:path extrusionOk="0" h="30244" w="29459">
                  <a:moveTo>
                    <a:pt x="15684" y="1482"/>
                  </a:moveTo>
                  <a:lnTo>
                    <a:pt x="16487" y="2641"/>
                  </a:lnTo>
                  <a:cubicBezTo>
                    <a:pt x="16148" y="2713"/>
                    <a:pt x="15880" y="2820"/>
                    <a:pt x="15684" y="3034"/>
                  </a:cubicBezTo>
                  <a:cubicBezTo>
                    <a:pt x="15291" y="3426"/>
                    <a:pt x="15309" y="3926"/>
                    <a:pt x="15327" y="4551"/>
                  </a:cubicBezTo>
                  <a:cubicBezTo>
                    <a:pt x="15327" y="4783"/>
                    <a:pt x="15345" y="6977"/>
                    <a:pt x="15345" y="6977"/>
                  </a:cubicBezTo>
                  <a:cubicBezTo>
                    <a:pt x="15345" y="7173"/>
                    <a:pt x="15416" y="7370"/>
                    <a:pt x="15559" y="7495"/>
                  </a:cubicBezTo>
                  <a:cubicBezTo>
                    <a:pt x="15702" y="7637"/>
                    <a:pt x="15880" y="7709"/>
                    <a:pt x="16077" y="7709"/>
                  </a:cubicBezTo>
                  <a:cubicBezTo>
                    <a:pt x="16077" y="7709"/>
                    <a:pt x="16079" y="7709"/>
                    <a:pt x="16083" y="7709"/>
                  </a:cubicBezTo>
                  <a:cubicBezTo>
                    <a:pt x="16238" y="7709"/>
                    <a:pt x="19040" y="7726"/>
                    <a:pt x="22286" y="9279"/>
                  </a:cubicBezTo>
                  <a:cubicBezTo>
                    <a:pt x="21608" y="9546"/>
                    <a:pt x="20644" y="9814"/>
                    <a:pt x="19449" y="9886"/>
                  </a:cubicBezTo>
                  <a:cubicBezTo>
                    <a:pt x="19199" y="9886"/>
                    <a:pt x="18985" y="10028"/>
                    <a:pt x="18860" y="10225"/>
                  </a:cubicBezTo>
                  <a:cubicBezTo>
                    <a:pt x="18735" y="10439"/>
                    <a:pt x="18717" y="10706"/>
                    <a:pt x="18824" y="10920"/>
                  </a:cubicBezTo>
                  <a:cubicBezTo>
                    <a:pt x="18824" y="10938"/>
                    <a:pt x="19306" y="11955"/>
                    <a:pt x="18789" y="13097"/>
                  </a:cubicBezTo>
                  <a:cubicBezTo>
                    <a:pt x="17861" y="12187"/>
                    <a:pt x="16166" y="10653"/>
                    <a:pt x="14952" y="10278"/>
                  </a:cubicBezTo>
                  <a:cubicBezTo>
                    <a:pt x="14874" y="10258"/>
                    <a:pt x="14796" y="10244"/>
                    <a:pt x="14715" y="10244"/>
                  </a:cubicBezTo>
                  <a:cubicBezTo>
                    <a:pt x="14648" y="10244"/>
                    <a:pt x="14579" y="10254"/>
                    <a:pt x="14506" y="10278"/>
                  </a:cubicBezTo>
                  <a:cubicBezTo>
                    <a:pt x="13293" y="10653"/>
                    <a:pt x="11598" y="12187"/>
                    <a:pt x="10670" y="13097"/>
                  </a:cubicBezTo>
                  <a:cubicBezTo>
                    <a:pt x="10171" y="11973"/>
                    <a:pt x="10617" y="10956"/>
                    <a:pt x="10635" y="10920"/>
                  </a:cubicBezTo>
                  <a:cubicBezTo>
                    <a:pt x="10742" y="10688"/>
                    <a:pt x="10724" y="10439"/>
                    <a:pt x="10599" y="10225"/>
                  </a:cubicBezTo>
                  <a:cubicBezTo>
                    <a:pt x="10474" y="10028"/>
                    <a:pt x="10260" y="9886"/>
                    <a:pt x="10010" y="9868"/>
                  </a:cubicBezTo>
                  <a:cubicBezTo>
                    <a:pt x="8832" y="9814"/>
                    <a:pt x="7851" y="9546"/>
                    <a:pt x="7173" y="9279"/>
                  </a:cubicBezTo>
                  <a:cubicBezTo>
                    <a:pt x="10419" y="7726"/>
                    <a:pt x="13221" y="7709"/>
                    <a:pt x="13376" y="7709"/>
                  </a:cubicBezTo>
                  <a:cubicBezTo>
                    <a:pt x="13379" y="7709"/>
                    <a:pt x="13382" y="7709"/>
                    <a:pt x="13382" y="7709"/>
                  </a:cubicBezTo>
                  <a:cubicBezTo>
                    <a:pt x="13579" y="7709"/>
                    <a:pt x="13757" y="7637"/>
                    <a:pt x="13900" y="7495"/>
                  </a:cubicBezTo>
                  <a:cubicBezTo>
                    <a:pt x="14043" y="7370"/>
                    <a:pt x="14114" y="7173"/>
                    <a:pt x="14114" y="6977"/>
                  </a:cubicBezTo>
                  <a:lnTo>
                    <a:pt x="14114" y="2624"/>
                  </a:lnTo>
                  <a:cubicBezTo>
                    <a:pt x="14132" y="2588"/>
                    <a:pt x="14096" y="1482"/>
                    <a:pt x="15167" y="1482"/>
                  </a:cubicBezTo>
                  <a:close/>
                  <a:moveTo>
                    <a:pt x="22643" y="10706"/>
                  </a:moveTo>
                  <a:cubicBezTo>
                    <a:pt x="24445" y="11366"/>
                    <a:pt x="27995" y="13401"/>
                    <a:pt x="27978" y="19074"/>
                  </a:cubicBezTo>
                  <a:cubicBezTo>
                    <a:pt x="27960" y="21894"/>
                    <a:pt x="26657" y="24320"/>
                    <a:pt x="24177" y="26087"/>
                  </a:cubicBezTo>
                  <a:cubicBezTo>
                    <a:pt x="21768" y="27817"/>
                    <a:pt x="18414" y="28781"/>
                    <a:pt x="14738" y="28781"/>
                  </a:cubicBezTo>
                  <a:cubicBezTo>
                    <a:pt x="11045" y="28781"/>
                    <a:pt x="7691" y="27817"/>
                    <a:pt x="5282" y="26087"/>
                  </a:cubicBezTo>
                  <a:cubicBezTo>
                    <a:pt x="2802" y="24320"/>
                    <a:pt x="1499" y="21894"/>
                    <a:pt x="1481" y="19074"/>
                  </a:cubicBezTo>
                  <a:cubicBezTo>
                    <a:pt x="1463" y="13401"/>
                    <a:pt x="5032" y="11366"/>
                    <a:pt x="6816" y="10706"/>
                  </a:cubicBezTo>
                  <a:cubicBezTo>
                    <a:pt x="7405" y="10920"/>
                    <a:pt x="8154" y="11134"/>
                    <a:pt x="9029" y="11259"/>
                  </a:cubicBezTo>
                  <a:cubicBezTo>
                    <a:pt x="8886" y="12116"/>
                    <a:pt x="8922" y="13454"/>
                    <a:pt x="9992" y="14739"/>
                  </a:cubicBezTo>
                  <a:cubicBezTo>
                    <a:pt x="10117" y="14881"/>
                    <a:pt x="10313" y="14988"/>
                    <a:pt x="10528" y="14988"/>
                  </a:cubicBezTo>
                  <a:lnTo>
                    <a:pt x="10545" y="14988"/>
                  </a:lnTo>
                  <a:cubicBezTo>
                    <a:pt x="10742" y="14988"/>
                    <a:pt x="10938" y="14917"/>
                    <a:pt x="11081" y="14757"/>
                  </a:cubicBezTo>
                  <a:cubicBezTo>
                    <a:pt x="11991" y="13793"/>
                    <a:pt x="13703" y="12223"/>
                    <a:pt x="14738" y="11759"/>
                  </a:cubicBezTo>
                  <a:cubicBezTo>
                    <a:pt x="15755" y="12223"/>
                    <a:pt x="17486" y="13811"/>
                    <a:pt x="18396" y="14757"/>
                  </a:cubicBezTo>
                  <a:cubicBezTo>
                    <a:pt x="18521" y="14917"/>
                    <a:pt x="18717" y="14988"/>
                    <a:pt x="18914" y="14988"/>
                  </a:cubicBezTo>
                  <a:lnTo>
                    <a:pt x="18949" y="14988"/>
                  </a:lnTo>
                  <a:cubicBezTo>
                    <a:pt x="19145" y="14988"/>
                    <a:pt x="19342" y="14899"/>
                    <a:pt x="19485" y="14739"/>
                  </a:cubicBezTo>
                  <a:cubicBezTo>
                    <a:pt x="20537" y="13472"/>
                    <a:pt x="20573" y="12134"/>
                    <a:pt x="20430" y="11259"/>
                  </a:cubicBezTo>
                  <a:cubicBezTo>
                    <a:pt x="21304" y="11134"/>
                    <a:pt x="22054" y="10938"/>
                    <a:pt x="22643" y="10706"/>
                  </a:cubicBezTo>
                  <a:close/>
                  <a:moveTo>
                    <a:pt x="15167" y="1"/>
                  </a:moveTo>
                  <a:cubicBezTo>
                    <a:pt x="13828" y="1"/>
                    <a:pt x="12740" y="1053"/>
                    <a:pt x="12669" y="2374"/>
                  </a:cubicBezTo>
                  <a:cubicBezTo>
                    <a:pt x="12669" y="2374"/>
                    <a:pt x="12651" y="2463"/>
                    <a:pt x="12651" y="2517"/>
                  </a:cubicBezTo>
                  <a:lnTo>
                    <a:pt x="12651" y="6281"/>
                  </a:lnTo>
                  <a:cubicBezTo>
                    <a:pt x="11313" y="6371"/>
                    <a:pt x="8369" y="6799"/>
                    <a:pt x="5228" y="8654"/>
                  </a:cubicBezTo>
                  <a:cubicBezTo>
                    <a:pt x="5014" y="8779"/>
                    <a:pt x="4871" y="9011"/>
                    <a:pt x="4871" y="9261"/>
                  </a:cubicBezTo>
                  <a:cubicBezTo>
                    <a:pt x="4854" y="9493"/>
                    <a:pt x="4961" y="9707"/>
                    <a:pt x="5139" y="9850"/>
                  </a:cubicBezTo>
                  <a:cubicBezTo>
                    <a:pt x="2944" y="11010"/>
                    <a:pt x="0" y="13561"/>
                    <a:pt x="18" y="19074"/>
                  </a:cubicBezTo>
                  <a:cubicBezTo>
                    <a:pt x="36" y="22340"/>
                    <a:pt x="1606" y="25248"/>
                    <a:pt x="4425" y="27282"/>
                  </a:cubicBezTo>
                  <a:cubicBezTo>
                    <a:pt x="7084" y="29191"/>
                    <a:pt x="10742" y="30244"/>
                    <a:pt x="14738" y="30244"/>
                  </a:cubicBezTo>
                  <a:cubicBezTo>
                    <a:pt x="18717" y="30244"/>
                    <a:pt x="22375" y="29191"/>
                    <a:pt x="25034" y="27282"/>
                  </a:cubicBezTo>
                  <a:cubicBezTo>
                    <a:pt x="27853" y="25248"/>
                    <a:pt x="29423" y="22340"/>
                    <a:pt x="29441" y="19074"/>
                  </a:cubicBezTo>
                  <a:cubicBezTo>
                    <a:pt x="29459" y="13579"/>
                    <a:pt x="26532" y="11010"/>
                    <a:pt x="24338" y="9868"/>
                  </a:cubicBezTo>
                  <a:cubicBezTo>
                    <a:pt x="24516" y="9707"/>
                    <a:pt x="24605" y="9493"/>
                    <a:pt x="24605" y="9261"/>
                  </a:cubicBezTo>
                  <a:cubicBezTo>
                    <a:pt x="24588" y="9011"/>
                    <a:pt x="24445" y="8797"/>
                    <a:pt x="24231" y="8672"/>
                  </a:cubicBezTo>
                  <a:cubicBezTo>
                    <a:pt x="21090" y="6817"/>
                    <a:pt x="18146" y="6371"/>
                    <a:pt x="16808" y="6281"/>
                  </a:cubicBezTo>
                  <a:cubicBezTo>
                    <a:pt x="16808" y="6281"/>
                    <a:pt x="16790" y="4194"/>
                    <a:pt x="16808" y="4087"/>
                  </a:cubicBezTo>
                  <a:cubicBezTo>
                    <a:pt x="17076" y="4033"/>
                    <a:pt x="17575" y="4033"/>
                    <a:pt x="17843" y="4033"/>
                  </a:cubicBezTo>
                  <a:cubicBezTo>
                    <a:pt x="18111" y="4033"/>
                    <a:pt x="18360" y="3890"/>
                    <a:pt x="18485" y="3641"/>
                  </a:cubicBezTo>
                  <a:cubicBezTo>
                    <a:pt x="18610" y="3409"/>
                    <a:pt x="18592" y="3123"/>
                    <a:pt x="18432" y="2891"/>
                  </a:cubicBezTo>
                  <a:lnTo>
                    <a:pt x="16665" y="322"/>
                  </a:lnTo>
                  <a:cubicBezTo>
                    <a:pt x="16523" y="126"/>
                    <a:pt x="16309" y="1"/>
                    <a:pt x="16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4"/>
            <p:cNvSpPr/>
            <p:nvPr/>
          </p:nvSpPr>
          <p:spPr>
            <a:xfrm>
              <a:off x="-462679" y="2845604"/>
              <a:ext cx="855026" cy="582467"/>
            </a:xfrm>
            <a:custGeom>
              <a:rect b="b" l="l" r="r" t="t"/>
              <a:pathLst>
                <a:path extrusionOk="0" h="18075" w="26533">
                  <a:moveTo>
                    <a:pt x="5353" y="0"/>
                  </a:moveTo>
                  <a:cubicBezTo>
                    <a:pt x="3569" y="660"/>
                    <a:pt x="0" y="2695"/>
                    <a:pt x="18" y="8368"/>
                  </a:cubicBezTo>
                  <a:cubicBezTo>
                    <a:pt x="36" y="11188"/>
                    <a:pt x="1339" y="13614"/>
                    <a:pt x="3819" y="15381"/>
                  </a:cubicBezTo>
                  <a:cubicBezTo>
                    <a:pt x="6228" y="17111"/>
                    <a:pt x="9582" y="18075"/>
                    <a:pt x="13275" y="18075"/>
                  </a:cubicBezTo>
                  <a:cubicBezTo>
                    <a:pt x="16951" y="18075"/>
                    <a:pt x="20305" y="17111"/>
                    <a:pt x="22714" y="15381"/>
                  </a:cubicBezTo>
                  <a:cubicBezTo>
                    <a:pt x="25194" y="13614"/>
                    <a:pt x="26497" y="11188"/>
                    <a:pt x="26515" y="8368"/>
                  </a:cubicBezTo>
                  <a:cubicBezTo>
                    <a:pt x="26532" y="2695"/>
                    <a:pt x="22982" y="660"/>
                    <a:pt x="21180" y="0"/>
                  </a:cubicBezTo>
                  <a:cubicBezTo>
                    <a:pt x="20591" y="232"/>
                    <a:pt x="19841" y="428"/>
                    <a:pt x="18967" y="553"/>
                  </a:cubicBezTo>
                  <a:cubicBezTo>
                    <a:pt x="19110" y="1428"/>
                    <a:pt x="19074" y="2766"/>
                    <a:pt x="18022" y="4033"/>
                  </a:cubicBezTo>
                  <a:cubicBezTo>
                    <a:pt x="17879" y="4193"/>
                    <a:pt x="17682" y="4282"/>
                    <a:pt x="17486" y="4282"/>
                  </a:cubicBezTo>
                  <a:lnTo>
                    <a:pt x="17451" y="4282"/>
                  </a:lnTo>
                  <a:cubicBezTo>
                    <a:pt x="17254" y="4282"/>
                    <a:pt x="17058" y="4211"/>
                    <a:pt x="16933" y="4051"/>
                  </a:cubicBezTo>
                  <a:cubicBezTo>
                    <a:pt x="16023" y="3105"/>
                    <a:pt x="14292" y="1517"/>
                    <a:pt x="13275" y="1053"/>
                  </a:cubicBezTo>
                  <a:cubicBezTo>
                    <a:pt x="12240" y="1517"/>
                    <a:pt x="10528" y="3087"/>
                    <a:pt x="9618" y="4051"/>
                  </a:cubicBezTo>
                  <a:cubicBezTo>
                    <a:pt x="9475" y="4211"/>
                    <a:pt x="9279" y="4282"/>
                    <a:pt x="9082" y="4282"/>
                  </a:cubicBezTo>
                  <a:lnTo>
                    <a:pt x="9065" y="4282"/>
                  </a:lnTo>
                  <a:cubicBezTo>
                    <a:pt x="8850" y="4282"/>
                    <a:pt x="8654" y="4175"/>
                    <a:pt x="8529" y="4033"/>
                  </a:cubicBezTo>
                  <a:cubicBezTo>
                    <a:pt x="7459" y="2748"/>
                    <a:pt x="7423" y="1410"/>
                    <a:pt x="7566" y="553"/>
                  </a:cubicBezTo>
                  <a:cubicBezTo>
                    <a:pt x="6691" y="428"/>
                    <a:pt x="5942" y="214"/>
                    <a:pt x="5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4"/>
            <p:cNvSpPr/>
            <p:nvPr/>
          </p:nvSpPr>
          <p:spPr>
            <a:xfrm>
              <a:off x="-278673" y="2548326"/>
              <a:ext cx="487016" cy="374358"/>
            </a:xfrm>
            <a:custGeom>
              <a:rect b="b" l="l" r="r" t="t"/>
              <a:pathLst>
                <a:path extrusionOk="0" h="11617" w="15113">
                  <a:moveTo>
                    <a:pt x="7994" y="1"/>
                  </a:moveTo>
                  <a:cubicBezTo>
                    <a:pt x="6923" y="1"/>
                    <a:pt x="6959" y="1107"/>
                    <a:pt x="6941" y="1143"/>
                  </a:cubicBezTo>
                  <a:lnTo>
                    <a:pt x="6941" y="5496"/>
                  </a:lnTo>
                  <a:cubicBezTo>
                    <a:pt x="6941" y="5692"/>
                    <a:pt x="6870" y="5889"/>
                    <a:pt x="6727" y="6014"/>
                  </a:cubicBezTo>
                  <a:cubicBezTo>
                    <a:pt x="6584" y="6156"/>
                    <a:pt x="6406" y="6228"/>
                    <a:pt x="6209" y="6228"/>
                  </a:cubicBezTo>
                  <a:cubicBezTo>
                    <a:pt x="6209" y="6228"/>
                    <a:pt x="6206" y="6228"/>
                    <a:pt x="6203" y="6228"/>
                  </a:cubicBezTo>
                  <a:cubicBezTo>
                    <a:pt x="6048" y="6228"/>
                    <a:pt x="3246" y="6245"/>
                    <a:pt x="0" y="7798"/>
                  </a:cubicBezTo>
                  <a:cubicBezTo>
                    <a:pt x="678" y="8065"/>
                    <a:pt x="1659" y="8333"/>
                    <a:pt x="2837" y="8387"/>
                  </a:cubicBezTo>
                  <a:cubicBezTo>
                    <a:pt x="3087" y="8405"/>
                    <a:pt x="3301" y="8547"/>
                    <a:pt x="3426" y="8744"/>
                  </a:cubicBezTo>
                  <a:cubicBezTo>
                    <a:pt x="3551" y="8958"/>
                    <a:pt x="3569" y="9207"/>
                    <a:pt x="3462" y="9439"/>
                  </a:cubicBezTo>
                  <a:cubicBezTo>
                    <a:pt x="3444" y="9475"/>
                    <a:pt x="2998" y="10492"/>
                    <a:pt x="3497" y="11616"/>
                  </a:cubicBezTo>
                  <a:cubicBezTo>
                    <a:pt x="4425" y="10706"/>
                    <a:pt x="6120" y="9172"/>
                    <a:pt x="7333" y="8797"/>
                  </a:cubicBezTo>
                  <a:cubicBezTo>
                    <a:pt x="7406" y="8773"/>
                    <a:pt x="7475" y="8763"/>
                    <a:pt x="7542" y="8763"/>
                  </a:cubicBezTo>
                  <a:cubicBezTo>
                    <a:pt x="7623" y="8763"/>
                    <a:pt x="7701" y="8777"/>
                    <a:pt x="7779" y="8797"/>
                  </a:cubicBezTo>
                  <a:cubicBezTo>
                    <a:pt x="8993" y="9172"/>
                    <a:pt x="10688" y="10706"/>
                    <a:pt x="11616" y="11616"/>
                  </a:cubicBezTo>
                  <a:cubicBezTo>
                    <a:pt x="12133" y="10474"/>
                    <a:pt x="11651" y="9457"/>
                    <a:pt x="11651" y="9439"/>
                  </a:cubicBezTo>
                  <a:cubicBezTo>
                    <a:pt x="11544" y="9225"/>
                    <a:pt x="11562" y="8958"/>
                    <a:pt x="11687" y="8744"/>
                  </a:cubicBezTo>
                  <a:cubicBezTo>
                    <a:pt x="11812" y="8547"/>
                    <a:pt x="12026" y="8405"/>
                    <a:pt x="12276" y="8405"/>
                  </a:cubicBezTo>
                  <a:cubicBezTo>
                    <a:pt x="13471" y="8333"/>
                    <a:pt x="14435" y="8065"/>
                    <a:pt x="15113" y="7798"/>
                  </a:cubicBezTo>
                  <a:cubicBezTo>
                    <a:pt x="11867" y="6245"/>
                    <a:pt x="9065" y="6228"/>
                    <a:pt x="8910" y="6228"/>
                  </a:cubicBezTo>
                  <a:cubicBezTo>
                    <a:pt x="8906" y="6228"/>
                    <a:pt x="8904" y="6228"/>
                    <a:pt x="8904" y="6228"/>
                  </a:cubicBezTo>
                  <a:cubicBezTo>
                    <a:pt x="8707" y="6228"/>
                    <a:pt x="8529" y="6156"/>
                    <a:pt x="8386" y="6014"/>
                  </a:cubicBezTo>
                  <a:cubicBezTo>
                    <a:pt x="8243" y="5889"/>
                    <a:pt x="8172" y="5692"/>
                    <a:pt x="8172" y="5496"/>
                  </a:cubicBezTo>
                  <a:cubicBezTo>
                    <a:pt x="8172" y="5496"/>
                    <a:pt x="8154" y="3302"/>
                    <a:pt x="8154" y="3070"/>
                  </a:cubicBezTo>
                  <a:cubicBezTo>
                    <a:pt x="8136" y="2445"/>
                    <a:pt x="8118" y="1945"/>
                    <a:pt x="8511" y="1553"/>
                  </a:cubicBezTo>
                  <a:cubicBezTo>
                    <a:pt x="8707" y="1339"/>
                    <a:pt x="8975" y="1232"/>
                    <a:pt x="9314" y="1160"/>
                  </a:cubicBezTo>
                  <a:lnTo>
                    <a:pt x="85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14"/>
            <p:cNvGrpSpPr/>
            <p:nvPr/>
          </p:nvGrpSpPr>
          <p:grpSpPr>
            <a:xfrm>
              <a:off x="198250" y="2922675"/>
              <a:ext cx="128925" cy="236625"/>
              <a:chOff x="899550" y="2182300"/>
              <a:chExt cx="128925" cy="236625"/>
            </a:xfrm>
          </p:grpSpPr>
          <p:sp>
            <p:nvSpPr>
              <p:cNvPr id="389" name="Google Shape;389;p14"/>
              <p:cNvSpPr/>
              <p:nvPr/>
            </p:nvSpPr>
            <p:spPr>
              <a:xfrm>
                <a:off x="951525" y="2229375"/>
                <a:ext cx="76950" cy="189550"/>
              </a:xfrm>
              <a:custGeom>
                <a:rect b="b" l="l" r="r" t="t"/>
                <a:pathLst>
                  <a:path extrusionOk="0" h="7582" w="3078">
                    <a:moveTo>
                      <a:pt x="227" y="0"/>
                    </a:moveTo>
                    <a:cubicBezTo>
                      <a:pt x="180" y="0"/>
                      <a:pt x="134" y="16"/>
                      <a:pt x="98" y="52"/>
                    </a:cubicBezTo>
                    <a:cubicBezTo>
                      <a:pt x="9" y="123"/>
                      <a:pt x="0" y="248"/>
                      <a:pt x="71" y="338"/>
                    </a:cubicBezTo>
                    <a:cubicBezTo>
                      <a:pt x="1749" y="2291"/>
                      <a:pt x="2676" y="4798"/>
                      <a:pt x="2676" y="7376"/>
                    </a:cubicBezTo>
                    <a:cubicBezTo>
                      <a:pt x="2676" y="7492"/>
                      <a:pt x="2766" y="7581"/>
                      <a:pt x="2882" y="7581"/>
                    </a:cubicBezTo>
                    <a:cubicBezTo>
                      <a:pt x="2989" y="7581"/>
                      <a:pt x="3078" y="7492"/>
                      <a:pt x="3078" y="7376"/>
                    </a:cubicBezTo>
                    <a:cubicBezTo>
                      <a:pt x="3078" y="4700"/>
                      <a:pt x="2123" y="2104"/>
                      <a:pt x="384" y="70"/>
                    </a:cubicBezTo>
                    <a:cubicBezTo>
                      <a:pt x="344" y="25"/>
                      <a:pt x="285" y="0"/>
                      <a:pt x="22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4"/>
              <p:cNvSpPr/>
              <p:nvPr/>
            </p:nvSpPr>
            <p:spPr>
              <a:xfrm>
                <a:off x="899550" y="2182300"/>
                <a:ext cx="39500" cy="32550"/>
              </a:xfrm>
              <a:custGeom>
                <a:rect b="b" l="l" r="r" t="t"/>
                <a:pathLst>
                  <a:path extrusionOk="0" h="1302" w="1580">
                    <a:moveTo>
                      <a:pt x="233" y="1"/>
                    </a:moveTo>
                    <a:cubicBezTo>
                      <a:pt x="166" y="1"/>
                      <a:pt x="102" y="32"/>
                      <a:pt x="63" y="88"/>
                    </a:cubicBezTo>
                    <a:cubicBezTo>
                      <a:pt x="0" y="178"/>
                      <a:pt x="27" y="303"/>
                      <a:pt x="116" y="365"/>
                    </a:cubicBezTo>
                    <a:cubicBezTo>
                      <a:pt x="500" y="633"/>
                      <a:pt x="866" y="936"/>
                      <a:pt x="1214" y="1248"/>
                    </a:cubicBezTo>
                    <a:cubicBezTo>
                      <a:pt x="1258" y="1284"/>
                      <a:pt x="1303" y="1302"/>
                      <a:pt x="1356" y="1302"/>
                    </a:cubicBezTo>
                    <a:cubicBezTo>
                      <a:pt x="1410" y="1302"/>
                      <a:pt x="1464" y="1284"/>
                      <a:pt x="1499" y="1239"/>
                    </a:cubicBezTo>
                    <a:cubicBezTo>
                      <a:pt x="1579" y="1150"/>
                      <a:pt x="1571" y="1025"/>
                      <a:pt x="1490" y="954"/>
                    </a:cubicBezTo>
                    <a:cubicBezTo>
                      <a:pt x="1125" y="624"/>
                      <a:pt x="741" y="311"/>
                      <a:pt x="348" y="35"/>
                    </a:cubicBezTo>
                    <a:cubicBezTo>
                      <a:pt x="312" y="12"/>
                      <a:pt x="272" y="1"/>
                      <a:pt x="233"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1" name="Google Shape;391;p14"/>
          <p:cNvSpPr/>
          <p:nvPr/>
        </p:nvSpPr>
        <p:spPr>
          <a:xfrm rot="-3144039">
            <a:off x="3427019" y="-138171"/>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14"/>
          <p:cNvGrpSpPr/>
          <p:nvPr/>
        </p:nvGrpSpPr>
        <p:grpSpPr>
          <a:xfrm rot="-2079588">
            <a:off x="1952557" y="4138397"/>
            <a:ext cx="669672" cy="533419"/>
            <a:chOff x="-602987" y="2563895"/>
            <a:chExt cx="640505" cy="510186"/>
          </a:xfrm>
        </p:grpSpPr>
        <p:sp>
          <p:nvSpPr>
            <p:cNvPr id="393" name="Google Shape;393;p14"/>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4"/>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4"/>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 name="Google Shape;396;p14"/>
          <p:cNvSpPr txBox="1"/>
          <p:nvPr>
            <p:ph type="title"/>
          </p:nvPr>
        </p:nvSpPr>
        <p:spPr>
          <a:xfrm>
            <a:off x="1328850" y="1596450"/>
            <a:ext cx="6486300" cy="1509900"/>
          </a:xfrm>
          <a:prstGeom prst="rect">
            <a:avLst/>
          </a:prstGeom>
        </p:spPr>
        <p:txBody>
          <a:bodyPr anchorCtr="0" anchor="ctr" bIns="0" lIns="0" spcFirstLastPara="1" rIns="0" wrap="square" tIns="0">
            <a:noAutofit/>
          </a:bodyPr>
          <a:lstStyle>
            <a:lvl1pPr lvl="0" rtl="0">
              <a:spcBef>
                <a:spcPts val="0"/>
              </a:spcBef>
              <a:spcAft>
                <a:spcPts val="0"/>
              </a:spcAft>
              <a:buSzPts val="4000"/>
              <a:buFont typeface="Montserrat"/>
              <a:buNone/>
              <a:defRPr b="0" sz="2600">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7" name="Google Shape;397;p14"/>
          <p:cNvSpPr txBox="1"/>
          <p:nvPr>
            <p:ph idx="1" type="subTitle"/>
          </p:nvPr>
        </p:nvSpPr>
        <p:spPr>
          <a:xfrm>
            <a:off x="1860300" y="3439375"/>
            <a:ext cx="5423400" cy="440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Font typeface="Titillium Web"/>
              <a:buNone/>
              <a:defRPr sz="18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1600"/>
              <a:buFont typeface="Titillium Web"/>
              <a:buNone/>
              <a:defRPr b="1">
                <a:latin typeface="Titillium Web"/>
                <a:ea typeface="Titillium Web"/>
                <a:cs typeface="Titillium Web"/>
                <a:sym typeface="Titillium Web"/>
              </a:defRPr>
            </a:lvl2pPr>
            <a:lvl3pPr lvl="2" rtl="0" algn="ctr">
              <a:lnSpc>
                <a:spcPct val="100000"/>
              </a:lnSpc>
              <a:spcBef>
                <a:spcPts val="0"/>
              </a:spcBef>
              <a:spcAft>
                <a:spcPts val="0"/>
              </a:spcAft>
              <a:buSzPts val="1600"/>
              <a:buFont typeface="Titillium Web"/>
              <a:buNone/>
              <a:defRPr b="1">
                <a:latin typeface="Titillium Web"/>
                <a:ea typeface="Titillium Web"/>
                <a:cs typeface="Titillium Web"/>
                <a:sym typeface="Titillium Web"/>
              </a:defRPr>
            </a:lvl3pPr>
            <a:lvl4pPr lvl="3" rtl="0" algn="ctr">
              <a:lnSpc>
                <a:spcPct val="100000"/>
              </a:lnSpc>
              <a:spcBef>
                <a:spcPts val="0"/>
              </a:spcBef>
              <a:spcAft>
                <a:spcPts val="0"/>
              </a:spcAft>
              <a:buSzPts val="1600"/>
              <a:buFont typeface="Titillium Web"/>
              <a:buNone/>
              <a:defRPr b="1">
                <a:latin typeface="Titillium Web"/>
                <a:ea typeface="Titillium Web"/>
                <a:cs typeface="Titillium Web"/>
                <a:sym typeface="Titillium Web"/>
              </a:defRPr>
            </a:lvl4pPr>
            <a:lvl5pPr lvl="4" rtl="0" algn="ctr">
              <a:lnSpc>
                <a:spcPct val="100000"/>
              </a:lnSpc>
              <a:spcBef>
                <a:spcPts val="0"/>
              </a:spcBef>
              <a:spcAft>
                <a:spcPts val="0"/>
              </a:spcAft>
              <a:buSzPts val="1600"/>
              <a:buFont typeface="Titillium Web"/>
              <a:buNone/>
              <a:defRPr b="1">
                <a:latin typeface="Titillium Web"/>
                <a:ea typeface="Titillium Web"/>
                <a:cs typeface="Titillium Web"/>
                <a:sym typeface="Titillium Web"/>
              </a:defRPr>
            </a:lvl5pPr>
            <a:lvl6pPr lvl="5" rtl="0" algn="ctr">
              <a:lnSpc>
                <a:spcPct val="100000"/>
              </a:lnSpc>
              <a:spcBef>
                <a:spcPts val="0"/>
              </a:spcBef>
              <a:spcAft>
                <a:spcPts val="0"/>
              </a:spcAft>
              <a:buSzPts val="1600"/>
              <a:buFont typeface="Titillium Web"/>
              <a:buNone/>
              <a:defRPr b="1">
                <a:latin typeface="Titillium Web"/>
                <a:ea typeface="Titillium Web"/>
                <a:cs typeface="Titillium Web"/>
                <a:sym typeface="Titillium Web"/>
              </a:defRPr>
            </a:lvl6pPr>
            <a:lvl7pPr lvl="6" rtl="0" algn="ctr">
              <a:lnSpc>
                <a:spcPct val="100000"/>
              </a:lnSpc>
              <a:spcBef>
                <a:spcPts val="0"/>
              </a:spcBef>
              <a:spcAft>
                <a:spcPts val="0"/>
              </a:spcAft>
              <a:buSzPts val="1600"/>
              <a:buFont typeface="Titillium Web"/>
              <a:buNone/>
              <a:defRPr b="1">
                <a:latin typeface="Titillium Web"/>
                <a:ea typeface="Titillium Web"/>
                <a:cs typeface="Titillium Web"/>
                <a:sym typeface="Titillium Web"/>
              </a:defRPr>
            </a:lvl7pPr>
            <a:lvl8pPr lvl="7" rtl="0" algn="ctr">
              <a:lnSpc>
                <a:spcPct val="100000"/>
              </a:lnSpc>
              <a:spcBef>
                <a:spcPts val="0"/>
              </a:spcBef>
              <a:spcAft>
                <a:spcPts val="0"/>
              </a:spcAft>
              <a:buSzPts val="1600"/>
              <a:buFont typeface="Titillium Web"/>
              <a:buNone/>
              <a:defRPr b="1">
                <a:latin typeface="Titillium Web"/>
                <a:ea typeface="Titillium Web"/>
                <a:cs typeface="Titillium Web"/>
                <a:sym typeface="Titillium Web"/>
              </a:defRPr>
            </a:lvl8pPr>
            <a:lvl9pPr lvl="8" rtl="0" algn="ctr">
              <a:lnSpc>
                <a:spcPct val="100000"/>
              </a:lnSpc>
              <a:spcBef>
                <a:spcPts val="0"/>
              </a:spcBef>
              <a:spcAft>
                <a:spcPts val="0"/>
              </a:spcAft>
              <a:buSzPts val="1600"/>
              <a:buFont typeface="Titillium Web"/>
              <a:buNone/>
              <a:defRPr b="1">
                <a:latin typeface="Titillium Web"/>
                <a:ea typeface="Titillium Web"/>
                <a:cs typeface="Titillium Web"/>
                <a:sym typeface="Titillium Web"/>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98" name="Shape 398"/>
        <p:cNvGrpSpPr/>
        <p:nvPr/>
      </p:nvGrpSpPr>
      <p:grpSpPr>
        <a:xfrm>
          <a:off x="0" y="0"/>
          <a:ext cx="0" cy="0"/>
          <a:chOff x="0" y="0"/>
          <a:chExt cx="0" cy="0"/>
        </a:xfrm>
      </p:grpSpPr>
      <p:pic>
        <p:nvPicPr>
          <p:cNvPr id="399" name="Google Shape;399;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400" name="Google Shape;400;p15"/>
          <p:cNvSpPr/>
          <p:nvPr/>
        </p:nvSpPr>
        <p:spPr>
          <a:xfrm rot="-3144195">
            <a:off x="8093838" y="-192102"/>
            <a:ext cx="417008" cy="41562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15"/>
          <p:cNvGrpSpPr/>
          <p:nvPr/>
        </p:nvGrpSpPr>
        <p:grpSpPr>
          <a:xfrm>
            <a:off x="-486446" y="4657638"/>
            <a:ext cx="848629" cy="654573"/>
            <a:chOff x="3206237" y="4273754"/>
            <a:chExt cx="855128" cy="659520"/>
          </a:xfrm>
        </p:grpSpPr>
        <p:sp>
          <p:nvSpPr>
            <p:cNvPr id="402" name="Google Shape;402;p1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15"/>
          <p:cNvSpPr/>
          <p:nvPr/>
        </p:nvSpPr>
        <p:spPr>
          <a:xfrm rot="-3144039">
            <a:off x="8881069" y="3727704"/>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 name="Google Shape;407;p15"/>
          <p:cNvGrpSpPr/>
          <p:nvPr/>
        </p:nvGrpSpPr>
        <p:grpSpPr>
          <a:xfrm rot="-2079588">
            <a:off x="-219518" y="273297"/>
            <a:ext cx="669672" cy="533419"/>
            <a:chOff x="-602987" y="2563895"/>
            <a:chExt cx="640505" cy="510186"/>
          </a:xfrm>
        </p:grpSpPr>
        <p:sp>
          <p:nvSpPr>
            <p:cNvPr id="408" name="Google Shape;408;p1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 name="Google Shape;411;p15"/>
          <p:cNvSpPr txBox="1"/>
          <p:nvPr>
            <p:ph idx="1" type="subTitle"/>
          </p:nvPr>
        </p:nvSpPr>
        <p:spPr>
          <a:xfrm>
            <a:off x="5906100" y="1672750"/>
            <a:ext cx="2517900" cy="426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p:txBody>
      </p:sp>
      <p:sp>
        <p:nvSpPr>
          <p:cNvPr id="412" name="Google Shape;412;p15"/>
          <p:cNvSpPr txBox="1"/>
          <p:nvPr>
            <p:ph idx="2" type="subTitle"/>
          </p:nvPr>
        </p:nvSpPr>
        <p:spPr>
          <a:xfrm>
            <a:off x="5906100" y="2099075"/>
            <a:ext cx="25179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3" name="Google Shape;413;p15"/>
          <p:cNvSpPr txBox="1"/>
          <p:nvPr>
            <p:ph idx="3" type="subTitle"/>
          </p:nvPr>
        </p:nvSpPr>
        <p:spPr>
          <a:xfrm>
            <a:off x="5906100" y="3604475"/>
            <a:ext cx="2517900" cy="426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p:txBody>
      </p:sp>
      <p:sp>
        <p:nvSpPr>
          <p:cNvPr id="414" name="Google Shape;414;p15"/>
          <p:cNvSpPr txBox="1"/>
          <p:nvPr>
            <p:ph idx="4" type="subTitle"/>
          </p:nvPr>
        </p:nvSpPr>
        <p:spPr>
          <a:xfrm>
            <a:off x="5906100" y="4030800"/>
            <a:ext cx="25179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5" name="Google Shape;415;p15"/>
          <p:cNvSpPr txBox="1"/>
          <p:nvPr>
            <p:ph type="title"/>
          </p:nvPr>
        </p:nvSpPr>
        <p:spPr>
          <a:xfrm>
            <a:off x="720000" y="392000"/>
            <a:ext cx="7704000" cy="572700"/>
          </a:xfrm>
          <a:prstGeom prst="rect">
            <a:avLst/>
          </a:prstGeom>
        </p:spPr>
        <p:txBody>
          <a:bodyPr anchorCtr="0" anchor="ctr" bIns="0" lIns="0" spcFirstLastPara="1" rIns="0" wrap="square" tIns="0">
            <a:noAutofit/>
          </a:bodyPr>
          <a:lstStyle>
            <a:lvl1pPr lvl="0" rtl="0">
              <a:spcBef>
                <a:spcPts val="0"/>
              </a:spcBef>
              <a:spcAft>
                <a:spcPts val="0"/>
              </a:spcAft>
              <a:buSzPts val="4000"/>
              <a:buNone/>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p:txBody>
      </p:sp>
      <p:sp>
        <p:nvSpPr>
          <p:cNvPr id="416" name="Google Shape;416;p15"/>
          <p:cNvSpPr txBox="1"/>
          <p:nvPr>
            <p:ph idx="5" type="subTitle"/>
          </p:nvPr>
        </p:nvSpPr>
        <p:spPr>
          <a:xfrm>
            <a:off x="1716075" y="1672750"/>
            <a:ext cx="2517900" cy="426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p:txBody>
      </p:sp>
      <p:sp>
        <p:nvSpPr>
          <p:cNvPr id="417" name="Google Shape;417;p15"/>
          <p:cNvSpPr txBox="1"/>
          <p:nvPr>
            <p:ph idx="6" type="subTitle"/>
          </p:nvPr>
        </p:nvSpPr>
        <p:spPr>
          <a:xfrm>
            <a:off x="1716075" y="2099075"/>
            <a:ext cx="25179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8" name="Google Shape;418;p15"/>
          <p:cNvSpPr txBox="1"/>
          <p:nvPr>
            <p:ph idx="7" type="subTitle"/>
          </p:nvPr>
        </p:nvSpPr>
        <p:spPr>
          <a:xfrm>
            <a:off x="1716075" y="3604500"/>
            <a:ext cx="2517900" cy="426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rtl="0" algn="ctr">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p:txBody>
      </p:sp>
      <p:sp>
        <p:nvSpPr>
          <p:cNvPr id="419" name="Google Shape;419;p15"/>
          <p:cNvSpPr txBox="1"/>
          <p:nvPr>
            <p:ph idx="8" type="subTitle"/>
          </p:nvPr>
        </p:nvSpPr>
        <p:spPr>
          <a:xfrm>
            <a:off x="1716075" y="4030800"/>
            <a:ext cx="25179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420" name="Shape 420"/>
        <p:cNvGrpSpPr/>
        <p:nvPr/>
      </p:nvGrpSpPr>
      <p:grpSpPr>
        <a:xfrm>
          <a:off x="0" y="0"/>
          <a:ext cx="0" cy="0"/>
          <a:chOff x="0" y="0"/>
          <a:chExt cx="0" cy="0"/>
        </a:xfrm>
      </p:grpSpPr>
      <p:pic>
        <p:nvPicPr>
          <p:cNvPr id="421" name="Google Shape;421;p16"/>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422" name="Google Shape;422;p16"/>
          <p:cNvGrpSpPr/>
          <p:nvPr/>
        </p:nvGrpSpPr>
        <p:grpSpPr>
          <a:xfrm rot="2251562">
            <a:off x="8874626" y="4319968"/>
            <a:ext cx="462358" cy="567079"/>
            <a:chOff x="1246225" y="929475"/>
            <a:chExt cx="625850" cy="767600"/>
          </a:xfrm>
        </p:grpSpPr>
        <p:sp>
          <p:nvSpPr>
            <p:cNvPr id="423" name="Google Shape;423;p16"/>
            <p:cNvSpPr/>
            <p:nvPr/>
          </p:nvSpPr>
          <p:spPr>
            <a:xfrm>
              <a:off x="1280575" y="981125"/>
              <a:ext cx="557150" cy="681600"/>
            </a:xfrm>
            <a:custGeom>
              <a:rect b="b" l="l" r="r" t="t"/>
              <a:pathLst>
                <a:path extrusionOk="0" h="27264" w="22286">
                  <a:moveTo>
                    <a:pt x="11134" y="0"/>
                  </a:moveTo>
                  <a:lnTo>
                    <a:pt x="10099" y="1873"/>
                  </a:lnTo>
                  <a:cubicBezTo>
                    <a:pt x="10010" y="2034"/>
                    <a:pt x="9849" y="2159"/>
                    <a:pt x="9671" y="2195"/>
                  </a:cubicBezTo>
                  <a:cubicBezTo>
                    <a:pt x="9610" y="2211"/>
                    <a:pt x="9549" y="2219"/>
                    <a:pt x="9490" y="2219"/>
                  </a:cubicBezTo>
                  <a:cubicBezTo>
                    <a:pt x="9357" y="2219"/>
                    <a:pt x="9229" y="2179"/>
                    <a:pt x="9118" y="2105"/>
                  </a:cubicBezTo>
                  <a:cubicBezTo>
                    <a:pt x="8665" y="1808"/>
                    <a:pt x="8179" y="1713"/>
                    <a:pt x="7739" y="1713"/>
                  </a:cubicBezTo>
                  <a:cubicBezTo>
                    <a:pt x="7624" y="1713"/>
                    <a:pt x="7512" y="1720"/>
                    <a:pt x="7405" y="1731"/>
                  </a:cubicBezTo>
                  <a:cubicBezTo>
                    <a:pt x="9154" y="3033"/>
                    <a:pt x="8922" y="4336"/>
                    <a:pt x="8832" y="4657"/>
                  </a:cubicBezTo>
                  <a:cubicBezTo>
                    <a:pt x="8761" y="4907"/>
                    <a:pt x="8279" y="6530"/>
                    <a:pt x="6245" y="7333"/>
                  </a:cubicBezTo>
                  <a:cubicBezTo>
                    <a:pt x="6245" y="7333"/>
                    <a:pt x="6245" y="7351"/>
                    <a:pt x="6245" y="7351"/>
                  </a:cubicBezTo>
                  <a:cubicBezTo>
                    <a:pt x="5424" y="7654"/>
                    <a:pt x="4693" y="8083"/>
                    <a:pt x="3908" y="8707"/>
                  </a:cubicBezTo>
                  <a:cubicBezTo>
                    <a:pt x="2141" y="10117"/>
                    <a:pt x="0" y="14221"/>
                    <a:pt x="0" y="17165"/>
                  </a:cubicBezTo>
                  <a:cubicBezTo>
                    <a:pt x="0" y="20358"/>
                    <a:pt x="1035" y="24551"/>
                    <a:pt x="5960" y="26514"/>
                  </a:cubicBezTo>
                  <a:cubicBezTo>
                    <a:pt x="7601" y="27174"/>
                    <a:pt x="9600" y="27264"/>
                    <a:pt x="11134" y="27264"/>
                  </a:cubicBezTo>
                  <a:cubicBezTo>
                    <a:pt x="12686" y="27264"/>
                    <a:pt x="14685" y="27174"/>
                    <a:pt x="16326" y="26514"/>
                  </a:cubicBezTo>
                  <a:cubicBezTo>
                    <a:pt x="21251" y="24551"/>
                    <a:pt x="22286" y="20358"/>
                    <a:pt x="22286" y="17165"/>
                  </a:cubicBezTo>
                  <a:cubicBezTo>
                    <a:pt x="22286" y="14221"/>
                    <a:pt x="20145" y="10117"/>
                    <a:pt x="18360" y="8707"/>
                  </a:cubicBezTo>
                  <a:cubicBezTo>
                    <a:pt x="17593" y="8083"/>
                    <a:pt x="16862" y="7654"/>
                    <a:pt x="16041" y="7351"/>
                  </a:cubicBezTo>
                  <a:cubicBezTo>
                    <a:pt x="16041" y="7351"/>
                    <a:pt x="16041" y="7333"/>
                    <a:pt x="16041" y="7333"/>
                  </a:cubicBezTo>
                  <a:cubicBezTo>
                    <a:pt x="14007" y="6530"/>
                    <a:pt x="13525" y="4907"/>
                    <a:pt x="13454" y="4657"/>
                  </a:cubicBezTo>
                  <a:cubicBezTo>
                    <a:pt x="13364" y="4336"/>
                    <a:pt x="13132" y="3033"/>
                    <a:pt x="14881" y="1731"/>
                  </a:cubicBezTo>
                  <a:cubicBezTo>
                    <a:pt x="14774" y="1720"/>
                    <a:pt x="14662" y="1713"/>
                    <a:pt x="14547" y="1713"/>
                  </a:cubicBezTo>
                  <a:cubicBezTo>
                    <a:pt x="14106" y="1713"/>
                    <a:pt x="13617" y="1808"/>
                    <a:pt x="13150" y="2105"/>
                  </a:cubicBezTo>
                  <a:cubicBezTo>
                    <a:pt x="13052" y="2179"/>
                    <a:pt x="12928" y="2219"/>
                    <a:pt x="12796" y="2219"/>
                  </a:cubicBezTo>
                  <a:cubicBezTo>
                    <a:pt x="12737" y="2219"/>
                    <a:pt x="12676" y="2211"/>
                    <a:pt x="12615" y="2195"/>
                  </a:cubicBezTo>
                  <a:cubicBezTo>
                    <a:pt x="12437" y="2159"/>
                    <a:pt x="12276" y="2034"/>
                    <a:pt x="12187" y="1873"/>
                  </a:cubicBezTo>
                  <a:lnTo>
                    <a:pt x="111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6"/>
            <p:cNvSpPr/>
            <p:nvPr/>
          </p:nvSpPr>
          <p:spPr>
            <a:xfrm>
              <a:off x="1322950" y="1206150"/>
              <a:ext cx="146775" cy="171550"/>
            </a:xfrm>
            <a:custGeom>
              <a:rect b="b" l="l" r="r" t="t"/>
              <a:pathLst>
                <a:path extrusionOk="0" h="6862" w="5871">
                  <a:moveTo>
                    <a:pt x="5079" y="0"/>
                  </a:moveTo>
                  <a:cubicBezTo>
                    <a:pt x="4985" y="0"/>
                    <a:pt x="4890" y="20"/>
                    <a:pt x="4800" y="63"/>
                  </a:cubicBezTo>
                  <a:cubicBezTo>
                    <a:pt x="1107" y="1776"/>
                    <a:pt x="125" y="5862"/>
                    <a:pt x="90" y="6022"/>
                  </a:cubicBezTo>
                  <a:cubicBezTo>
                    <a:pt x="0" y="6397"/>
                    <a:pt x="232" y="6772"/>
                    <a:pt x="607" y="6843"/>
                  </a:cubicBezTo>
                  <a:cubicBezTo>
                    <a:pt x="660" y="6861"/>
                    <a:pt x="714" y="6861"/>
                    <a:pt x="750" y="6861"/>
                  </a:cubicBezTo>
                  <a:cubicBezTo>
                    <a:pt x="1071" y="6861"/>
                    <a:pt x="1356" y="6647"/>
                    <a:pt x="1428" y="6344"/>
                  </a:cubicBezTo>
                  <a:cubicBezTo>
                    <a:pt x="1428" y="6308"/>
                    <a:pt x="2284" y="2739"/>
                    <a:pt x="5371" y="1312"/>
                  </a:cubicBezTo>
                  <a:cubicBezTo>
                    <a:pt x="5710" y="1151"/>
                    <a:pt x="5871" y="741"/>
                    <a:pt x="5710" y="402"/>
                  </a:cubicBezTo>
                  <a:cubicBezTo>
                    <a:pt x="5592" y="153"/>
                    <a:pt x="5339" y="0"/>
                    <a:pt x="5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6"/>
            <p:cNvSpPr/>
            <p:nvPr/>
          </p:nvSpPr>
          <p:spPr>
            <a:xfrm>
              <a:off x="1246225" y="929475"/>
              <a:ext cx="625850" cy="767600"/>
            </a:xfrm>
            <a:custGeom>
              <a:rect b="b" l="l" r="r" t="t"/>
              <a:pathLst>
                <a:path extrusionOk="0" h="30704" w="25034">
                  <a:moveTo>
                    <a:pt x="12508" y="2066"/>
                  </a:moveTo>
                  <a:lnTo>
                    <a:pt x="13561" y="3939"/>
                  </a:lnTo>
                  <a:cubicBezTo>
                    <a:pt x="13650" y="4100"/>
                    <a:pt x="13811" y="4225"/>
                    <a:pt x="13989" y="4261"/>
                  </a:cubicBezTo>
                  <a:cubicBezTo>
                    <a:pt x="14050" y="4277"/>
                    <a:pt x="14111" y="4285"/>
                    <a:pt x="14170" y="4285"/>
                  </a:cubicBezTo>
                  <a:cubicBezTo>
                    <a:pt x="14302" y="4285"/>
                    <a:pt x="14426" y="4245"/>
                    <a:pt x="14524" y="4171"/>
                  </a:cubicBezTo>
                  <a:cubicBezTo>
                    <a:pt x="14991" y="3874"/>
                    <a:pt x="15480" y="3779"/>
                    <a:pt x="15921" y="3779"/>
                  </a:cubicBezTo>
                  <a:cubicBezTo>
                    <a:pt x="16036" y="3779"/>
                    <a:pt x="16148" y="3786"/>
                    <a:pt x="16255" y="3797"/>
                  </a:cubicBezTo>
                  <a:cubicBezTo>
                    <a:pt x="14506" y="5099"/>
                    <a:pt x="14738" y="6402"/>
                    <a:pt x="14828" y="6723"/>
                  </a:cubicBezTo>
                  <a:cubicBezTo>
                    <a:pt x="14899" y="6973"/>
                    <a:pt x="15381" y="8596"/>
                    <a:pt x="17415" y="9399"/>
                  </a:cubicBezTo>
                  <a:cubicBezTo>
                    <a:pt x="17415" y="9399"/>
                    <a:pt x="17415" y="9417"/>
                    <a:pt x="17415" y="9417"/>
                  </a:cubicBezTo>
                  <a:cubicBezTo>
                    <a:pt x="18236" y="9720"/>
                    <a:pt x="18967" y="10149"/>
                    <a:pt x="19734" y="10773"/>
                  </a:cubicBezTo>
                  <a:cubicBezTo>
                    <a:pt x="21519" y="12183"/>
                    <a:pt x="23660" y="16287"/>
                    <a:pt x="23660" y="19231"/>
                  </a:cubicBezTo>
                  <a:cubicBezTo>
                    <a:pt x="23660" y="22424"/>
                    <a:pt x="22625" y="26617"/>
                    <a:pt x="17700" y="28580"/>
                  </a:cubicBezTo>
                  <a:cubicBezTo>
                    <a:pt x="16059" y="29240"/>
                    <a:pt x="14060" y="29330"/>
                    <a:pt x="12508" y="29330"/>
                  </a:cubicBezTo>
                  <a:cubicBezTo>
                    <a:pt x="10974" y="29330"/>
                    <a:pt x="8975" y="29240"/>
                    <a:pt x="7334" y="28580"/>
                  </a:cubicBezTo>
                  <a:cubicBezTo>
                    <a:pt x="2409" y="26617"/>
                    <a:pt x="1374" y="22424"/>
                    <a:pt x="1374" y="19231"/>
                  </a:cubicBezTo>
                  <a:cubicBezTo>
                    <a:pt x="1374" y="16287"/>
                    <a:pt x="3515" y="12183"/>
                    <a:pt x="5282" y="10773"/>
                  </a:cubicBezTo>
                  <a:cubicBezTo>
                    <a:pt x="6067" y="10149"/>
                    <a:pt x="6798" y="9720"/>
                    <a:pt x="7619" y="9417"/>
                  </a:cubicBezTo>
                  <a:cubicBezTo>
                    <a:pt x="7619" y="9417"/>
                    <a:pt x="7619" y="9399"/>
                    <a:pt x="7619" y="9399"/>
                  </a:cubicBezTo>
                  <a:cubicBezTo>
                    <a:pt x="9653" y="8596"/>
                    <a:pt x="10135" y="6973"/>
                    <a:pt x="10206" y="6723"/>
                  </a:cubicBezTo>
                  <a:cubicBezTo>
                    <a:pt x="10296" y="6402"/>
                    <a:pt x="10528" y="5099"/>
                    <a:pt x="8779" y="3797"/>
                  </a:cubicBezTo>
                  <a:cubicBezTo>
                    <a:pt x="8886" y="3786"/>
                    <a:pt x="8998" y="3779"/>
                    <a:pt x="9113" y="3779"/>
                  </a:cubicBezTo>
                  <a:cubicBezTo>
                    <a:pt x="9553" y="3779"/>
                    <a:pt x="10039" y="3874"/>
                    <a:pt x="10492" y="4171"/>
                  </a:cubicBezTo>
                  <a:cubicBezTo>
                    <a:pt x="10603" y="4245"/>
                    <a:pt x="10731" y="4285"/>
                    <a:pt x="10864" y="4285"/>
                  </a:cubicBezTo>
                  <a:cubicBezTo>
                    <a:pt x="10923" y="4285"/>
                    <a:pt x="10984" y="4277"/>
                    <a:pt x="11045" y="4261"/>
                  </a:cubicBezTo>
                  <a:cubicBezTo>
                    <a:pt x="11223" y="4225"/>
                    <a:pt x="11384" y="4100"/>
                    <a:pt x="11473" y="3939"/>
                  </a:cubicBezTo>
                  <a:lnTo>
                    <a:pt x="12508" y="2066"/>
                  </a:lnTo>
                  <a:close/>
                  <a:moveTo>
                    <a:pt x="12524" y="1"/>
                  </a:moveTo>
                  <a:cubicBezTo>
                    <a:pt x="12307" y="1"/>
                    <a:pt x="12089" y="112"/>
                    <a:pt x="11919" y="335"/>
                  </a:cubicBezTo>
                  <a:lnTo>
                    <a:pt x="10599" y="2690"/>
                  </a:lnTo>
                  <a:cubicBezTo>
                    <a:pt x="10108" y="2489"/>
                    <a:pt x="9618" y="2415"/>
                    <a:pt x="9161" y="2415"/>
                  </a:cubicBezTo>
                  <a:cubicBezTo>
                    <a:pt x="7874" y="2415"/>
                    <a:pt x="6846" y="3008"/>
                    <a:pt x="6781" y="3047"/>
                  </a:cubicBezTo>
                  <a:cubicBezTo>
                    <a:pt x="6566" y="3172"/>
                    <a:pt x="6442" y="3404"/>
                    <a:pt x="6442" y="3672"/>
                  </a:cubicBezTo>
                  <a:cubicBezTo>
                    <a:pt x="6459" y="3922"/>
                    <a:pt x="6602" y="4136"/>
                    <a:pt x="6834" y="4243"/>
                  </a:cubicBezTo>
                  <a:cubicBezTo>
                    <a:pt x="8654" y="5099"/>
                    <a:pt x="8975" y="5974"/>
                    <a:pt x="8886" y="6330"/>
                  </a:cubicBezTo>
                  <a:cubicBezTo>
                    <a:pt x="8868" y="6366"/>
                    <a:pt x="8886" y="6348"/>
                    <a:pt x="8868" y="6402"/>
                  </a:cubicBezTo>
                  <a:cubicBezTo>
                    <a:pt x="8850" y="6455"/>
                    <a:pt x="8583" y="7562"/>
                    <a:pt x="7120" y="8132"/>
                  </a:cubicBezTo>
                  <a:cubicBezTo>
                    <a:pt x="6192" y="8489"/>
                    <a:pt x="5317" y="9007"/>
                    <a:pt x="4443" y="9703"/>
                  </a:cubicBezTo>
                  <a:cubicBezTo>
                    <a:pt x="2338" y="11380"/>
                    <a:pt x="0" y="15805"/>
                    <a:pt x="0" y="19231"/>
                  </a:cubicBezTo>
                  <a:cubicBezTo>
                    <a:pt x="0" y="22192"/>
                    <a:pt x="893" y="27492"/>
                    <a:pt x="6816" y="29865"/>
                  </a:cubicBezTo>
                  <a:cubicBezTo>
                    <a:pt x="8690" y="30596"/>
                    <a:pt x="10849" y="30703"/>
                    <a:pt x="12508" y="30703"/>
                  </a:cubicBezTo>
                  <a:cubicBezTo>
                    <a:pt x="14185" y="30703"/>
                    <a:pt x="16344" y="30596"/>
                    <a:pt x="18218" y="29865"/>
                  </a:cubicBezTo>
                  <a:cubicBezTo>
                    <a:pt x="24141" y="27492"/>
                    <a:pt x="25034" y="22192"/>
                    <a:pt x="25034" y="19231"/>
                  </a:cubicBezTo>
                  <a:cubicBezTo>
                    <a:pt x="25034" y="15805"/>
                    <a:pt x="22696" y="11380"/>
                    <a:pt x="20591" y="9703"/>
                  </a:cubicBezTo>
                  <a:cubicBezTo>
                    <a:pt x="19717" y="9007"/>
                    <a:pt x="18842" y="8489"/>
                    <a:pt x="17914" y="8132"/>
                  </a:cubicBezTo>
                  <a:cubicBezTo>
                    <a:pt x="16451" y="7544"/>
                    <a:pt x="16166" y="6455"/>
                    <a:pt x="16166" y="6420"/>
                  </a:cubicBezTo>
                  <a:cubicBezTo>
                    <a:pt x="16148" y="6366"/>
                    <a:pt x="16166" y="6366"/>
                    <a:pt x="16148" y="6330"/>
                  </a:cubicBezTo>
                  <a:cubicBezTo>
                    <a:pt x="16059" y="5974"/>
                    <a:pt x="16380" y="5099"/>
                    <a:pt x="18200" y="4243"/>
                  </a:cubicBezTo>
                  <a:cubicBezTo>
                    <a:pt x="18432" y="4136"/>
                    <a:pt x="18575" y="3922"/>
                    <a:pt x="18592" y="3672"/>
                  </a:cubicBezTo>
                  <a:cubicBezTo>
                    <a:pt x="18592" y="3404"/>
                    <a:pt x="18468" y="3172"/>
                    <a:pt x="18253" y="3047"/>
                  </a:cubicBezTo>
                  <a:cubicBezTo>
                    <a:pt x="18188" y="3008"/>
                    <a:pt x="17160" y="2415"/>
                    <a:pt x="15873" y="2415"/>
                  </a:cubicBezTo>
                  <a:cubicBezTo>
                    <a:pt x="15416" y="2415"/>
                    <a:pt x="14926" y="2489"/>
                    <a:pt x="14435" y="2690"/>
                  </a:cubicBezTo>
                  <a:lnTo>
                    <a:pt x="13115" y="335"/>
                  </a:lnTo>
                  <a:cubicBezTo>
                    <a:pt x="12954" y="112"/>
                    <a:pt x="12740" y="1"/>
                    <a:pt x="12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 name="Google Shape;426;p16"/>
          <p:cNvSpPr/>
          <p:nvPr/>
        </p:nvSpPr>
        <p:spPr>
          <a:xfrm rot="-3144039">
            <a:off x="7881919" y="-138171"/>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 name="Google Shape;427;p16"/>
          <p:cNvGrpSpPr/>
          <p:nvPr/>
        </p:nvGrpSpPr>
        <p:grpSpPr>
          <a:xfrm>
            <a:off x="-516891" y="296423"/>
            <a:ext cx="988295" cy="1014625"/>
            <a:chOff x="8095121" y="-207949"/>
            <a:chExt cx="1595825" cy="1638342"/>
          </a:xfrm>
        </p:grpSpPr>
        <p:grpSp>
          <p:nvGrpSpPr>
            <p:cNvPr id="428" name="Google Shape;428;p16"/>
            <p:cNvGrpSpPr/>
            <p:nvPr/>
          </p:nvGrpSpPr>
          <p:grpSpPr>
            <a:xfrm rot="-2264766">
              <a:off x="8376220" y="-24641"/>
              <a:ext cx="1033628" cy="1271725"/>
              <a:chOff x="8713775" y="1167925"/>
              <a:chExt cx="720425" cy="886375"/>
            </a:xfrm>
          </p:grpSpPr>
          <p:sp>
            <p:nvSpPr>
              <p:cNvPr id="429" name="Google Shape;429;p16"/>
              <p:cNvSpPr/>
              <p:nvPr/>
            </p:nvSpPr>
            <p:spPr>
              <a:xfrm>
                <a:off x="8713775" y="1167925"/>
                <a:ext cx="720425" cy="886375"/>
              </a:xfrm>
              <a:custGeom>
                <a:rect b="b" l="l" r="r" t="t"/>
                <a:pathLst>
                  <a:path extrusionOk="0" h="35455" w="28817">
                    <a:moveTo>
                      <a:pt x="12436" y="1535"/>
                    </a:moveTo>
                    <a:cubicBezTo>
                      <a:pt x="13864" y="1535"/>
                      <a:pt x="15024" y="2695"/>
                      <a:pt x="15024" y="4122"/>
                    </a:cubicBezTo>
                    <a:lnTo>
                      <a:pt x="15024" y="7959"/>
                    </a:lnTo>
                    <a:cubicBezTo>
                      <a:pt x="14827" y="7959"/>
                      <a:pt x="14613" y="7941"/>
                      <a:pt x="14399" y="7941"/>
                    </a:cubicBezTo>
                    <a:cubicBezTo>
                      <a:pt x="14221" y="7941"/>
                      <a:pt x="14042" y="7941"/>
                      <a:pt x="13864" y="7959"/>
                    </a:cubicBezTo>
                    <a:lnTo>
                      <a:pt x="13864" y="5175"/>
                    </a:lnTo>
                    <a:cubicBezTo>
                      <a:pt x="13882" y="4890"/>
                      <a:pt x="13917" y="3551"/>
                      <a:pt x="12990" y="2945"/>
                    </a:cubicBezTo>
                    <a:cubicBezTo>
                      <a:pt x="12707" y="2765"/>
                      <a:pt x="12396" y="2668"/>
                      <a:pt x="12045" y="2668"/>
                    </a:cubicBezTo>
                    <a:cubicBezTo>
                      <a:pt x="11908" y="2668"/>
                      <a:pt x="11765" y="2683"/>
                      <a:pt x="11616" y="2713"/>
                    </a:cubicBezTo>
                    <a:lnTo>
                      <a:pt x="11616" y="1660"/>
                    </a:lnTo>
                    <a:cubicBezTo>
                      <a:pt x="11883" y="1571"/>
                      <a:pt x="12169" y="1535"/>
                      <a:pt x="12436" y="1535"/>
                    </a:cubicBezTo>
                    <a:close/>
                    <a:moveTo>
                      <a:pt x="7869" y="10314"/>
                    </a:moveTo>
                    <a:lnTo>
                      <a:pt x="7869" y="10314"/>
                    </a:lnTo>
                    <a:cubicBezTo>
                      <a:pt x="7744" y="10457"/>
                      <a:pt x="7619" y="10617"/>
                      <a:pt x="7512" y="10778"/>
                    </a:cubicBezTo>
                    <a:cubicBezTo>
                      <a:pt x="5799" y="13151"/>
                      <a:pt x="5781" y="16898"/>
                      <a:pt x="7476" y="21947"/>
                    </a:cubicBezTo>
                    <a:cubicBezTo>
                      <a:pt x="8119" y="23856"/>
                      <a:pt x="8565" y="25748"/>
                      <a:pt x="8957" y="27425"/>
                    </a:cubicBezTo>
                    <a:cubicBezTo>
                      <a:pt x="9171" y="28281"/>
                      <a:pt x="9368" y="29084"/>
                      <a:pt x="9564" y="29834"/>
                    </a:cubicBezTo>
                    <a:cubicBezTo>
                      <a:pt x="9921" y="31207"/>
                      <a:pt x="10367" y="32599"/>
                      <a:pt x="11116" y="33670"/>
                    </a:cubicBezTo>
                    <a:cubicBezTo>
                      <a:pt x="10884" y="33741"/>
                      <a:pt x="10670" y="33795"/>
                      <a:pt x="10438" y="33812"/>
                    </a:cubicBezTo>
                    <a:cubicBezTo>
                      <a:pt x="10297" y="33831"/>
                      <a:pt x="10161" y="33840"/>
                      <a:pt x="10029" y="33840"/>
                    </a:cubicBezTo>
                    <a:cubicBezTo>
                      <a:pt x="7859" y="33840"/>
                      <a:pt x="6881" y="31360"/>
                      <a:pt x="5299" y="26818"/>
                    </a:cubicBezTo>
                    <a:cubicBezTo>
                      <a:pt x="4871" y="25551"/>
                      <a:pt x="4407" y="24249"/>
                      <a:pt x="3854" y="22857"/>
                    </a:cubicBezTo>
                    <a:cubicBezTo>
                      <a:pt x="1963" y="18057"/>
                      <a:pt x="1588" y="14632"/>
                      <a:pt x="2748" y="12687"/>
                    </a:cubicBezTo>
                    <a:cubicBezTo>
                      <a:pt x="3729" y="11027"/>
                      <a:pt x="5692" y="10581"/>
                      <a:pt x="7494" y="10349"/>
                    </a:cubicBezTo>
                    <a:cubicBezTo>
                      <a:pt x="7637" y="10332"/>
                      <a:pt x="7762" y="10332"/>
                      <a:pt x="7869" y="10314"/>
                    </a:cubicBezTo>
                    <a:close/>
                    <a:moveTo>
                      <a:pt x="20930" y="10314"/>
                    </a:moveTo>
                    <a:lnTo>
                      <a:pt x="20930" y="10314"/>
                    </a:lnTo>
                    <a:cubicBezTo>
                      <a:pt x="21054" y="10332"/>
                      <a:pt x="21179" y="10332"/>
                      <a:pt x="21304" y="10349"/>
                    </a:cubicBezTo>
                    <a:cubicBezTo>
                      <a:pt x="23106" y="10581"/>
                      <a:pt x="25087" y="11027"/>
                      <a:pt x="26068" y="12687"/>
                    </a:cubicBezTo>
                    <a:cubicBezTo>
                      <a:pt x="27228" y="14632"/>
                      <a:pt x="26853" y="18057"/>
                      <a:pt x="24944" y="22857"/>
                    </a:cubicBezTo>
                    <a:cubicBezTo>
                      <a:pt x="24409" y="24249"/>
                      <a:pt x="23945" y="25551"/>
                      <a:pt x="23517" y="26818"/>
                    </a:cubicBezTo>
                    <a:cubicBezTo>
                      <a:pt x="21936" y="31360"/>
                      <a:pt x="20957" y="33840"/>
                      <a:pt x="18787" y="33840"/>
                    </a:cubicBezTo>
                    <a:cubicBezTo>
                      <a:pt x="18655" y="33840"/>
                      <a:pt x="18519" y="33831"/>
                      <a:pt x="18378" y="33812"/>
                    </a:cubicBezTo>
                    <a:cubicBezTo>
                      <a:pt x="18146" y="33795"/>
                      <a:pt x="17914" y="33741"/>
                      <a:pt x="17700" y="33670"/>
                    </a:cubicBezTo>
                    <a:cubicBezTo>
                      <a:pt x="17861" y="33438"/>
                      <a:pt x="18003" y="33188"/>
                      <a:pt x="18146" y="32920"/>
                    </a:cubicBezTo>
                    <a:cubicBezTo>
                      <a:pt x="18878" y="31511"/>
                      <a:pt x="19324" y="29619"/>
                      <a:pt x="19841" y="27425"/>
                    </a:cubicBezTo>
                    <a:cubicBezTo>
                      <a:pt x="20252" y="25748"/>
                      <a:pt x="20698" y="23856"/>
                      <a:pt x="21340" y="21947"/>
                    </a:cubicBezTo>
                    <a:cubicBezTo>
                      <a:pt x="23017" y="16898"/>
                      <a:pt x="23017" y="13151"/>
                      <a:pt x="21304" y="10778"/>
                    </a:cubicBezTo>
                    <a:cubicBezTo>
                      <a:pt x="21197" y="10617"/>
                      <a:pt x="21072" y="10457"/>
                      <a:pt x="20930" y="10314"/>
                    </a:cubicBezTo>
                    <a:close/>
                    <a:moveTo>
                      <a:pt x="14399" y="9475"/>
                    </a:moveTo>
                    <a:cubicBezTo>
                      <a:pt x="17111" y="9475"/>
                      <a:pt x="19020" y="10225"/>
                      <a:pt x="20055" y="11670"/>
                    </a:cubicBezTo>
                    <a:cubicBezTo>
                      <a:pt x="21465" y="13615"/>
                      <a:pt x="21393" y="16916"/>
                      <a:pt x="19877" y="21448"/>
                    </a:cubicBezTo>
                    <a:cubicBezTo>
                      <a:pt x="19217" y="23428"/>
                      <a:pt x="18753" y="25355"/>
                      <a:pt x="18360" y="27068"/>
                    </a:cubicBezTo>
                    <a:cubicBezTo>
                      <a:pt x="17272" y="31564"/>
                      <a:pt x="16612" y="33920"/>
                      <a:pt x="14399" y="33920"/>
                    </a:cubicBezTo>
                    <a:cubicBezTo>
                      <a:pt x="12811" y="33920"/>
                      <a:pt x="11937" y="32742"/>
                      <a:pt x="11045" y="29441"/>
                    </a:cubicBezTo>
                    <a:cubicBezTo>
                      <a:pt x="10848" y="28710"/>
                      <a:pt x="10652" y="27907"/>
                      <a:pt x="10456" y="27068"/>
                    </a:cubicBezTo>
                    <a:cubicBezTo>
                      <a:pt x="10046" y="25355"/>
                      <a:pt x="9599" y="23428"/>
                      <a:pt x="8939" y="21448"/>
                    </a:cubicBezTo>
                    <a:cubicBezTo>
                      <a:pt x="7405" y="16916"/>
                      <a:pt x="7351" y="13615"/>
                      <a:pt x="8761" y="11670"/>
                    </a:cubicBezTo>
                    <a:cubicBezTo>
                      <a:pt x="9796" y="10225"/>
                      <a:pt x="11705" y="9475"/>
                      <a:pt x="14399" y="9475"/>
                    </a:cubicBezTo>
                    <a:close/>
                    <a:moveTo>
                      <a:pt x="12436" y="1"/>
                    </a:moveTo>
                    <a:cubicBezTo>
                      <a:pt x="11758" y="1"/>
                      <a:pt x="11080" y="161"/>
                      <a:pt x="10492" y="482"/>
                    </a:cubicBezTo>
                    <a:cubicBezTo>
                      <a:pt x="10242" y="625"/>
                      <a:pt x="10081" y="875"/>
                      <a:pt x="10081" y="1160"/>
                    </a:cubicBezTo>
                    <a:lnTo>
                      <a:pt x="10081" y="3819"/>
                    </a:lnTo>
                    <a:cubicBezTo>
                      <a:pt x="10081" y="4105"/>
                      <a:pt x="10224" y="4354"/>
                      <a:pt x="10456" y="4497"/>
                    </a:cubicBezTo>
                    <a:cubicBezTo>
                      <a:pt x="10585" y="4562"/>
                      <a:pt x="10724" y="4598"/>
                      <a:pt x="10859" y="4598"/>
                    </a:cubicBezTo>
                    <a:cubicBezTo>
                      <a:pt x="10986" y="4598"/>
                      <a:pt x="11111" y="4566"/>
                      <a:pt x="11223" y="4497"/>
                    </a:cubicBezTo>
                    <a:cubicBezTo>
                      <a:pt x="11646" y="4267"/>
                      <a:pt x="11912" y="4211"/>
                      <a:pt x="12049" y="4211"/>
                    </a:cubicBezTo>
                    <a:cubicBezTo>
                      <a:pt x="12102" y="4211"/>
                      <a:pt x="12136" y="4219"/>
                      <a:pt x="12151" y="4229"/>
                    </a:cubicBezTo>
                    <a:cubicBezTo>
                      <a:pt x="12258" y="4301"/>
                      <a:pt x="12347" y="4729"/>
                      <a:pt x="12329" y="5068"/>
                    </a:cubicBezTo>
                    <a:cubicBezTo>
                      <a:pt x="12329" y="5104"/>
                      <a:pt x="12329" y="5122"/>
                      <a:pt x="12329" y="5139"/>
                    </a:cubicBezTo>
                    <a:lnTo>
                      <a:pt x="12329" y="8101"/>
                    </a:lnTo>
                    <a:cubicBezTo>
                      <a:pt x="11419" y="8244"/>
                      <a:pt x="10599" y="8476"/>
                      <a:pt x="9885" y="8815"/>
                    </a:cubicBezTo>
                    <a:cubicBezTo>
                      <a:pt x="9475" y="8751"/>
                      <a:pt x="9108" y="8723"/>
                      <a:pt x="8741" y="8723"/>
                    </a:cubicBezTo>
                    <a:cubicBezTo>
                      <a:pt x="8293" y="8723"/>
                      <a:pt x="7845" y="8764"/>
                      <a:pt x="7316" y="8833"/>
                    </a:cubicBezTo>
                    <a:cubicBezTo>
                      <a:pt x="5264" y="9083"/>
                      <a:pt x="2748" y="9671"/>
                      <a:pt x="1428" y="11902"/>
                    </a:cubicBezTo>
                    <a:cubicBezTo>
                      <a:pt x="0" y="14311"/>
                      <a:pt x="321" y="18075"/>
                      <a:pt x="2427" y="23428"/>
                    </a:cubicBezTo>
                    <a:cubicBezTo>
                      <a:pt x="2962" y="24784"/>
                      <a:pt x="3408" y="26069"/>
                      <a:pt x="3854" y="27318"/>
                    </a:cubicBezTo>
                    <a:cubicBezTo>
                      <a:pt x="4675" y="29655"/>
                      <a:pt x="5371" y="31689"/>
                      <a:pt x="6316" y="33117"/>
                    </a:cubicBezTo>
                    <a:cubicBezTo>
                      <a:pt x="7316" y="34633"/>
                      <a:pt x="8529" y="35383"/>
                      <a:pt x="10028" y="35383"/>
                    </a:cubicBezTo>
                    <a:cubicBezTo>
                      <a:pt x="10224" y="35383"/>
                      <a:pt x="10420" y="35365"/>
                      <a:pt x="10634" y="35347"/>
                    </a:cubicBezTo>
                    <a:cubicBezTo>
                      <a:pt x="11205" y="35276"/>
                      <a:pt x="11758" y="35097"/>
                      <a:pt x="12276" y="34847"/>
                    </a:cubicBezTo>
                    <a:cubicBezTo>
                      <a:pt x="12847" y="35222"/>
                      <a:pt x="13543" y="35454"/>
                      <a:pt x="14399" y="35454"/>
                    </a:cubicBezTo>
                    <a:cubicBezTo>
                      <a:pt x="15220" y="35454"/>
                      <a:pt x="15916" y="35258"/>
                      <a:pt x="16540" y="34847"/>
                    </a:cubicBezTo>
                    <a:cubicBezTo>
                      <a:pt x="17058" y="35097"/>
                      <a:pt x="17611" y="35276"/>
                      <a:pt x="18182" y="35347"/>
                    </a:cubicBezTo>
                    <a:cubicBezTo>
                      <a:pt x="18396" y="35365"/>
                      <a:pt x="18592" y="35383"/>
                      <a:pt x="18788" y="35383"/>
                    </a:cubicBezTo>
                    <a:cubicBezTo>
                      <a:pt x="20287" y="35383"/>
                      <a:pt x="21501" y="34633"/>
                      <a:pt x="22500" y="33117"/>
                    </a:cubicBezTo>
                    <a:cubicBezTo>
                      <a:pt x="23445" y="31689"/>
                      <a:pt x="24141" y="29655"/>
                      <a:pt x="24962" y="27318"/>
                    </a:cubicBezTo>
                    <a:cubicBezTo>
                      <a:pt x="25390" y="26069"/>
                      <a:pt x="25836" y="24784"/>
                      <a:pt x="26372" y="23428"/>
                    </a:cubicBezTo>
                    <a:cubicBezTo>
                      <a:pt x="28495" y="18075"/>
                      <a:pt x="28816" y="14311"/>
                      <a:pt x="27389" y="11902"/>
                    </a:cubicBezTo>
                    <a:cubicBezTo>
                      <a:pt x="26068" y="9671"/>
                      <a:pt x="23552" y="9083"/>
                      <a:pt x="21501" y="8833"/>
                    </a:cubicBezTo>
                    <a:cubicBezTo>
                      <a:pt x="20971" y="8764"/>
                      <a:pt x="20523" y="8723"/>
                      <a:pt x="20072" y="8723"/>
                    </a:cubicBezTo>
                    <a:cubicBezTo>
                      <a:pt x="19703" y="8723"/>
                      <a:pt x="19332" y="8751"/>
                      <a:pt x="18913" y="8815"/>
                    </a:cubicBezTo>
                    <a:cubicBezTo>
                      <a:pt x="18235" y="8494"/>
                      <a:pt x="17450" y="8244"/>
                      <a:pt x="16576" y="8101"/>
                    </a:cubicBezTo>
                    <a:lnTo>
                      <a:pt x="16576" y="4122"/>
                    </a:lnTo>
                    <a:cubicBezTo>
                      <a:pt x="16576" y="1839"/>
                      <a:pt x="14720" y="1"/>
                      <a:pt x="12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6"/>
              <p:cNvSpPr/>
              <p:nvPr/>
            </p:nvSpPr>
            <p:spPr>
              <a:xfrm>
                <a:off x="8753475" y="1425750"/>
                <a:ext cx="238225" cy="588200"/>
              </a:xfrm>
              <a:custGeom>
                <a:rect b="b" l="l" r="r" t="t"/>
                <a:pathLst>
                  <a:path extrusionOk="0" h="23528" w="9529">
                    <a:moveTo>
                      <a:pt x="6281" y="1"/>
                    </a:moveTo>
                    <a:lnTo>
                      <a:pt x="6281" y="1"/>
                    </a:lnTo>
                    <a:cubicBezTo>
                      <a:pt x="6174" y="19"/>
                      <a:pt x="6049" y="19"/>
                      <a:pt x="5906" y="36"/>
                    </a:cubicBezTo>
                    <a:cubicBezTo>
                      <a:pt x="4104" y="268"/>
                      <a:pt x="2141" y="714"/>
                      <a:pt x="1160" y="2374"/>
                    </a:cubicBezTo>
                    <a:cubicBezTo>
                      <a:pt x="0" y="4319"/>
                      <a:pt x="375" y="7744"/>
                      <a:pt x="2266" y="12544"/>
                    </a:cubicBezTo>
                    <a:cubicBezTo>
                      <a:pt x="2819" y="13936"/>
                      <a:pt x="3283" y="15238"/>
                      <a:pt x="3711" y="16505"/>
                    </a:cubicBezTo>
                    <a:cubicBezTo>
                      <a:pt x="5293" y="21047"/>
                      <a:pt x="6271" y="23527"/>
                      <a:pt x="8441" y="23527"/>
                    </a:cubicBezTo>
                    <a:cubicBezTo>
                      <a:pt x="8573" y="23527"/>
                      <a:pt x="8709" y="23518"/>
                      <a:pt x="8850" y="23499"/>
                    </a:cubicBezTo>
                    <a:cubicBezTo>
                      <a:pt x="9082" y="23482"/>
                      <a:pt x="9296" y="23428"/>
                      <a:pt x="9528" y="23357"/>
                    </a:cubicBezTo>
                    <a:cubicBezTo>
                      <a:pt x="8779" y="22286"/>
                      <a:pt x="8333" y="20894"/>
                      <a:pt x="7976" y="19521"/>
                    </a:cubicBezTo>
                    <a:cubicBezTo>
                      <a:pt x="7780" y="18771"/>
                      <a:pt x="7583" y="17968"/>
                      <a:pt x="7369" y="17112"/>
                    </a:cubicBezTo>
                    <a:cubicBezTo>
                      <a:pt x="6977" y="15435"/>
                      <a:pt x="6531" y="13543"/>
                      <a:pt x="5888" y="11634"/>
                    </a:cubicBezTo>
                    <a:cubicBezTo>
                      <a:pt x="4193" y="6585"/>
                      <a:pt x="4211" y="2838"/>
                      <a:pt x="5924" y="465"/>
                    </a:cubicBezTo>
                    <a:cubicBezTo>
                      <a:pt x="6031" y="304"/>
                      <a:pt x="6156" y="144"/>
                      <a:pt x="62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6"/>
              <p:cNvSpPr/>
              <p:nvPr/>
            </p:nvSpPr>
            <p:spPr>
              <a:xfrm>
                <a:off x="9004150" y="1206300"/>
                <a:ext cx="85225" cy="160600"/>
              </a:xfrm>
              <a:custGeom>
                <a:rect b="b" l="l" r="r" t="t"/>
                <a:pathLst>
                  <a:path extrusionOk="0" h="6424" w="3409">
                    <a:moveTo>
                      <a:pt x="821" y="0"/>
                    </a:moveTo>
                    <a:cubicBezTo>
                      <a:pt x="554" y="0"/>
                      <a:pt x="268" y="36"/>
                      <a:pt x="1" y="125"/>
                    </a:cubicBezTo>
                    <a:lnTo>
                      <a:pt x="1" y="1178"/>
                    </a:lnTo>
                    <a:cubicBezTo>
                      <a:pt x="150" y="1148"/>
                      <a:pt x="293" y="1133"/>
                      <a:pt x="430" y="1133"/>
                    </a:cubicBezTo>
                    <a:cubicBezTo>
                      <a:pt x="781" y="1133"/>
                      <a:pt x="1092" y="1230"/>
                      <a:pt x="1375" y="1410"/>
                    </a:cubicBezTo>
                    <a:cubicBezTo>
                      <a:pt x="2302" y="2016"/>
                      <a:pt x="2267" y="3355"/>
                      <a:pt x="2249" y="3640"/>
                    </a:cubicBezTo>
                    <a:lnTo>
                      <a:pt x="2249" y="6424"/>
                    </a:lnTo>
                    <a:cubicBezTo>
                      <a:pt x="2427" y="6406"/>
                      <a:pt x="2606" y="6406"/>
                      <a:pt x="2784" y="6406"/>
                    </a:cubicBezTo>
                    <a:cubicBezTo>
                      <a:pt x="2998" y="6406"/>
                      <a:pt x="3212" y="6424"/>
                      <a:pt x="3409" y="6424"/>
                    </a:cubicBezTo>
                    <a:lnTo>
                      <a:pt x="3409" y="2587"/>
                    </a:lnTo>
                    <a:cubicBezTo>
                      <a:pt x="3409" y="1160"/>
                      <a:pt x="2249" y="0"/>
                      <a:pt x="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6"/>
              <p:cNvSpPr/>
              <p:nvPr/>
            </p:nvSpPr>
            <p:spPr>
              <a:xfrm>
                <a:off x="8897550" y="1404800"/>
                <a:ext cx="352850" cy="611125"/>
              </a:xfrm>
              <a:custGeom>
                <a:rect b="b" l="l" r="r" t="t"/>
                <a:pathLst>
                  <a:path extrusionOk="0" h="24445" w="14114">
                    <a:moveTo>
                      <a:pt x="7048" y="0"/>
                    </a:moveTo>
                    <a:cubicBezTo>
                      <a:pt x="4354" y="0"/>
                      <a:pt x="2445" y="750"/>
                      <a:pt x="1410" y="2195"/>
                    </a:cubicBezTo>
                    <a:cubicBezTo>
                      <a:pt x="0" y="4140"/>
                      <a:pt x="54" y="7441"/>
                      <a:pt x="1588" y="11973"/>
                    </a:cubicBezTo>
                    <a:cubicBezTo>
                      <a:pt x="2248" y="13953"/>
                      <a:pt x="2695" y="15880"/>
                      <a:pt x="3105" y="17593"/>
                    </a:cubicBezTo>
                    <a:cubicBezTo>
                      <a:pt x="3301" y="18432"/>
                      <a:pt x="3497" y="19235"/>
                      <a:pt x="3694" y="19966"/>
                    </a:cubicBezTo>
                    <a:cubicBezTo>
                      <a:pt x="4586" y="23267"/>
                      <a:pt x="5460" y="24445"/>
                      <a:pt x="7048" y="24445"/>
                    </a:cubicBezTo>
                    <a:cubicBezTo>
                      <a:pt x="9261" y="24445"/>
                      <a:pt x="9921" y="22089"/>
                      <a:pt x="11009" y="17593"/>
                    </a:cubicBezTo>
                    <a:cubicBezTo>
                      <a:pt x="11402" y="15880"/>
                      <a:pt x="11866" y="13953"/>
                      <a:pt x="12526" y="11973"/>
                    </a:cubicBezTo>
                    <a:cubicBezTo>
                      <a:pt x="14042" y="7441"/>
                      <a:pt x="14114" y="4140"/>
                      <a:pt x="12704" y="2195"/>
                    </a:cubicBezTo>
                    <a:cubicBezTo>
                      <a:pt x="11669" y="750"/>
                      <a:pt x="9760" y="0"/>
                      <a:pt x="7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a:off x="9156275" y="1425750"/>
                <a:ext cx="238225" cy="588200"/>
              </a:xfrm>
              <a:custGeom>
                <a:rect b="b" l="l" r="r" t="t"/>
                <a:pathLst>
                  <a:path extrusionOk="0" h="23528" w="9529">
                    <a:moveTo>
                      <a:pt x="3230" y="1"/>
                    </a:moveTo>
                    <a:cubicBezTo>
                      <a:pt x="3372" y="144"/>
                      <a:pt x="3497" y="304"/>
                      <a:pt x="3604" y="465"/>
                    </a:cubicBezTo>
                    <a:cubicBezTo>
                      <a:pt x="5317" y="2838"/>
                      <a:pt x="5317" y="6585"/>
                      <a:pt x="3640" y="11634"/>
                    </a:cubicBezTo>
                    <a:cubicBezTo>
                      <a:pt x="2998" y="13543"/>
                      <a:pt x="2552" y="15435"/>
                      <a:pt x="2141" y="17112"/>
                    </a:cubicBezTo>
                    <a:cubicBezTo>
                      <a:pt x="1624" y="19306"/>
                      <a:pt x="1178" y="21198"/>
                      <a:pt x="446" y="22607"/>
                    </a:cubicBezTo>
                    <a:cubicBezTo>
                      <a:pt x="303" y="22875"/>
                      <a:pt x="161" y="23125"/>
                      <a:pt x="0" y="23357"/>
                    </a:cubicBezTo>
                    <a:cubicBezTo>
                      <a:pt x="214" y="23428"/>
                      <a:pt x="446" y="23482"/>
                      <a:pt x="678" y="23499"/>
                    </a:cubicBezTo>
                    <a:cubicBezTo>
                      <a:pt x="819" y="23518"/>
                      <a:pt x="955" y="23527"/>
                      <a:pt x="1087" y="23527"/>
                    </a:cubicBezTo>
                    <a:cubicBezTo>
                      <a:pt x="3255" y="23527"/>
                      <a:pt x="4219" y="21047"/>
                      <a:pt x="5817" y="16505"/>
                    </a:cubicBezTo>
                    <a:cubicBezTo>
                      <a:pt x="6245" y="15238"/>
                      <a:pt x="6709" y="13936"/>
                      <a:pt x="7244" y="12544"/>
                    </a:cubicBezTo>
                    <a:cubicBezTo>
                      <a:pt x="9153" y="7744"/>
                      <a:pt x="9528" y="4319"/>
                      <a:pt x="8368" y="2374"/>
                    </a:cubicBezTo>
                    <a:cubicBezTo>
                      <a:pt x="7387" y="714"/>
                      <a:pt x="5406" y="268"/>
                      <a:pt x="3604" y="36"/>
                    </a:cubicBezTo>
                    <a:cubicBezTo>
                      <a:pt x="3479" y="19"/>
                      <a:pt x="3354" y="19"/>
                      <a:pt x="3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16"/>
            <p:cNvGrpSpPr/>
            <p:nvPr/>
          </p:nvGrpSpPr>
          <p:grpSpPr>
            <a:xfrm rot="-3016385">
              <a:off x="8775969" y="445645"/>
              <a:ext cx="142054" cy="549861"/>
              <a:chOff x="-431500" y="456621"/>
              <a:chExt cx="78099" cy="302331"/>
            </a:xfrm>
          </p:grpSpPr>
          <p:sp>
            <p:nvSpPr>
              <p:cNvPr id="435" name="Google Shape;435;p16"/>
              <p:cNvSpPr/>
              <p:nvPr/>
            </p:nvSpPr>
            <p:spPr>
              <a:xfrm>
                <a:off x="-431500" y="546046"/>
                <a:ext cx="44083" cy="212906"/>
              </a:xfrm>
              <a:custGeom>
                <a:rect b="b" l="l" r="r" t="t"/>
                <a:pathLst>
                  <a:path extrusionOk="0" h="5414" w="1121">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6"/>
              <p:cNvSpPr/>
              <p:nvPr/>
            </p:nvSpPr>
            <p:spPr>
              <a:xfrm>
                <a:off x="-393197" y="456621"/>
                <a:ext cx="39797" cy="58870"/>
              </a:xfrm>
              <a:custGeom>
                <a:rect b="b" l="l" r="r" t="t"/>
                <a:pathLst>
                  <a:path extrusionOk="0" h="1497" w="1012">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 name="Google Shape;437;p16"/>
          <p:cNvGrpSpPr/>
          <p:nvPr/>
        </p:nvGrpSpPr>
        <p:grpSpPr>
          <a:xfrm rot="3126073">
            <a:off x="-446820" y="4043641"/>
            <a:ext cx="848629" cy="654559"/>
            <a:chOff x="3206237" y="4273754"/>
            <a:chExt cx="855128" cy="659520"/>
          </a:xfrm>
        </p:grpSpPr>
        <p:sp>
          <p:nvSpPr>
            <p:cNvPr id="438" name="Google Shape;438;p16"/>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16"/>
          <p:cNvSpPr txBox="1"/>
          <p:nvPr>
            <p:ph type="title"/>
          </p:nvPr>
        </p:nvSpPr>
        <p:spPr>
          <a:xfrm>
            <a:off x="720000" y="392000"/>
            <a:ext cx="7704000" cy="572700"/>
          </a:xfrm>
          <a:prstGeom prst="rect">
            <a:avLst/>
          </a:prstGeom>
        </p:spPr>
        <p:txBody>
          <a:bodyPr anchorCtr="0" anchor="ctr" bIns="0" lIns="0" spcFirstLastPara="1" rIns="0" wrap="square" tIns="0">
            <a:noAutofit/>
          </a:bodyPr>
          <a:lstStyle>
            <a:lvl1pPr lvl="0" rtl="0">
              <a:spcBef>
                <a:spcPts val="0"/>
              </a:spcBef>
              <a:spcAft>
                <a:spcPts val="0"/>
              </a:spcAft>
              <a:buSzPts val="4000"/>
              <a:buNone/>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p:txBody>
      </p:sp>
      <p:sp>
        <p:nvSpPr>
          <p:cNvPr id="443" name="Google Shape;443;p16"/>
          <p:cNvSpPr txBox="1"/>
          <p:nvPr>
            <p:ph idx="1" type="subTitle"/>
          </p:nvPr>
        </p:nvSpPr>
        <p:spPr>
          <a:xfrm>
            <a:off x="720000" y="2800350"/>
            <a:ext cx="2216700" cy="338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p:txBody>
      </p:sp>
      <p:sp>
        <p:nvSpPr>
          <p:cNvPr id="444" name="Google Shape;444;p16"/>
          <p:cNvSpPr txBox="1"/>
          <p:nvPr>
            <p:ph idx="2" type="subTitle"/>
          </p:nvPr>
        </p:nvSpPr>
        <p:spPr>
          <a:xfrm>
            <a:off x="720000" y="3139050"/>
            <a:ext cx="2216700" cy="90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45" name="Google Shape;445;p16"/>
          <p:cNvSpPr txBox="1"/>
          <p:nvPr>
            <p:ph idx="3" type="subTitle"/>
          </p:nvPr>
        </p:nvSpPr>
        <p:spPr>
          <a:xfrm>
            <a:off x="3463650" y="2800350"/>
            <a:ext cx="2216700" cy="338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p:txBody>
      </p:sp>
      <p:sp>
        <p:nvSpPr>
          <p:cNvPr id="446" name="Google Shape;446;p16"/>
          <p:cNvSpPr txBox="1"/>
          <p:nvPr>
            <p:ph idx="4" type="subTitle"/>
          </p:nvPr>
        </p:nvSpPr>
        <p:spPr>
          <a:xfrm>
            <a:off x="3463650" y="3139050"/>
            <a:ext cx="2216700" cy="90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47" name="Google Shape;447;p16"/>
          <p:cNvSpPr txBox="1"/>
          <p:nvPr>
            <p:ph idx="5" type="subTitle"/>
          </p:nvPr>
        </p:nvSpPr>
        <p:spPr>
          <a:xfrm>
            <a:off x="6207300" y="2800350"/>
            <a:ext cx="2216700" cy="338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p:txBody>
      </p:sp>
      <p:sp>
        <p:nvSpPr>
          <p:cNvPr id="448" name="Google Shape;448;p16"/>
          <p:cNvSpPr txBox="1"/>
          <p:nvPr>
            <p:ph idx="6" type="subTitle"/>
          </p:nvPr>
        </p:nvSpPr>
        <p:spPr>
          <a:xfrm>
            <a:off x="6207300" y="3139050"/>
            <a:ext cx="2216700" cy="90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4">
    <p:spTree>
      <p:nvGrpSpPr>
        <p:cNvPr id="449" name="Shape 449"/>
        <p:cNvGrpSpPr/>
        <p:nvPr/>
      </p:nvGrpSpPr>
      <p:grpSpPr>
        <a:xfrm>
          <a:off x="0" y="0"/>
          <a:ext cx="0" cy="0"/>
          <a:chOff x="0" y="0"/>
          <a:chExt cx="0" cy="0"/>
        </a:xfrm>
      </p:grpSpPr>
      <p:pic>
        <p:nvPicPr>
          <p:cNvPr id="450" name="Google Shape;450;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1" name="Google Shape;451;p17"/>
          <p:cNvSpPr/>
          <p:nvPr/>
        </p:nvSpPr>
        <p:spPr>
          <a:xfrm rot="-3144195">
            <a:off x="8357888" y="164123"/>
            <a:ext cx="417008" cy="41562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7"/>
          <p:cNvSpPr/>
          <p:nvPr/>
        </p:nvSpPr>
        <p:spPr>
          <a:xfrm rot="-3144039">
            <a:off x="2631319" y="-326121"/>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 name="Google Shape;453;p17"/>
          <p:cNvGrpSpPr/>
          <p:nvPr/>
        </p:nvGrpSpPr>
        <p:grpSpPr>
          <a:xfrm rot="-2079588">
            <a:off x="8804970" y="4442722"/>
            <a:ext cx="669672" cy="533419"/>
            <a:chOff x="-602987" y="2563895"/>
            <a:chExt cx="640505" cy="510186"/>
          </a:xfrm>
        </p:grpSpPr>
        <p:sp>
          <p:nvSpPr>
            <p:cNvPr id="454" name="Google Shape;454;p1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17"/>
          <p:cNvGrpSpPr/>
          <p:nvPr/>
        </p:nvGrpSpPr>
        <p:grpSpPr>
          <a:xfrm rot="-5400000">
            <a:off x="-598075" y="2499961"/>
            <a:ext cx="988295" cy="1014625"/>
            <a:chOff x="8095121" y="-207949"/>
            <a:chExt cx="1595825" cy="1638342"/>
          </a:xfrm>
        </p:grpSpPr>
        <p:grpSp>
          <p:nvGrpSpPr>
            <p:cNvPr id="458" name="Google Shape;458;p17"/>
            <p:cNvGrpSpPr/>
            <p:nvPr/>
          </p:nvGrpSpPr>
          <p:grpSpPr>
            <a:xfrm rot="-2264766">
              <a:off x="8376220" y="-24641"/>
              <a:ext cx="1033628" cy="1271725"/>
              <a:chOff x="8713775" y="1167925"/>
              <a:chExt cx="720425" cy="886375"/>
            </a:xfrm>
          </p:grpSpPr>
          <p:sp>
            <p:nvSpPr>
              <p:cNvPr id="459" name="Google Shape;459;p17"/>
              <p:cNvSpPr/>
              <p:nvPr/>
            </p:nvSpPr>
            <p:spPr>
              <a:xfrm>
                <a:off x="8713775" y="1167925"/>
                <a:ext cx="720425" cy="886375"/>
              </a:xfrm>
              <a:custGeom>
                <a:rect b="b" l="l" r="r" t="t"/>
                <a:pathLst>
                  <a:path extrusionOk="0" h="35455" w="28817">
                    <a:moveTo>
                      <a:pt x="12436" y="1535"/>
                    </a:moveTo>
                    <a:cubicBezTo>
                      <a:pt x="13864" y="1535"/>
                      <a:pt x="15024" y="2695"/>
                      <a:pt x="15024" y="4122"/>
                    </a:cubicBezTo>
                    <a:lnTo>
                      <a:pt x="15024" y="7959"/>
                    </a:lnTo>
                    <a:cubicBezTo>
                      <a:pt x="14827" y="7959"/>
                      <a:pt x="14613" y="7941"/>
                      <a:pt x="14399" y="7941"/>
                    </a:cubicBezTo>
                    <a:cubicBezTo>
                      <a:pt x="14221" y="7941"/>
                      <a:pt x="14042" y="7941"/>
                      <a:pt x="13864" y="7959"/>
                    </a:cubicBezTo>
                    <a:lnTo>
                      <a:pt x="13864" y="5175"/>
                    </a:lnTo>
                    <a:cubicBezTo>
                      <a:pt x="13882" y="4890"/>
                      <a:pt x="13917" y="3551"/>
                      <a:pt x="12990" y="2945"/>
                    </a:cubicBezTo>
                    <a:cubicBezTo>
                      <a:pt x="12707" y="2765"/>
                      <a:pt x="12396" y="2668"/>
                      <a:pt x="12045" y="2668"/>
                    </a:cubicBezTo>
                    <a:cubicBezTo>
                      <a:pt x="11908" y="2668"/>
                      <a:pt x="11765" y="2683"/>
                      <a:pt x="11616" y="2713"/>
                    </a:cubicBezTo>
                    <a:lnTo>
                      <a:pt x="11616" y="1660"/>
                    </a:lnTo>
                    <a:cubicBezTo>
                      <a:pt x="11883" y="1571"/>
                      <a:pt x="12169" y="1535"/>
                      <a:pt x="12436" y="1535"/>
                    </a:cubicBezTo>
                    <a:close/>
                    <a:moveTo>
                      <a:pt x="7869" y="10314"/>
                    </a:moveTo>
                    <a:lnTo>
                      <a:pt x="7869" y="10314"/>
                    </a:lnTo>
                    <a:cubicBezTo>
                      <a:pt x="7744" y="10457"/>
                      <a:pt x="7619" y="10617"/>
                      <a:pt x="7512" y="10778"/>
                    </a:cubicBezTo>
                    <a:cubicBezTo>
                      <a:pt x="5799" y="13151"/>
                      <a:pt x="5781" y="16898"/>
                      <a:pt x="7476" y="21947"/>
                    </a:cubicBezTo>
                    <a:cubicBezTo>
                      <a:pt x="8119" y="23856"/>
                      <a:pt x="8565" y="25748"/>
                      <a:pt x="8957" y="27425"/>
                    </a:cubicBezTo>
                    <a:cubicBezTo>
                      <a:pt x="9171" y="28281"/>
                      <a:pt x="9368" y="29084"/>
                      <a:pt x="9564" y="29834"/>
                    </a:cubicBezTo>
                    <a:cubicBezTo>
                      <a:pt x="9921" y="31207"/>
                      <a:pt x="10367" y="32599"/>
                      <a:pt x="11116" y="33670"/>
                    </a:cubicBezTo>
                    <a:cubicBezTo>
                      <a:pt x="10884" y="33741"/>
                      <a:pt x="10670" y="33795"/>
                      <a:pt x="10438" y="33812"/>
                    </a:cubicBezTo>
                    <a:cubicBezTo>
                      <a:pt x="10297" y="33831"/>
                      <a:pt x="10161" y="33840"/>
                      <a:pt x="10029" y="33840"/>
                    </a:cubicBezTo>
                    <a:cubicBezTo>
                      <a:pt x="7859" y="33840"/>
                      <a:pt x="6881" y="31360"/>
                      <a:pt x="5299" y="26818"/>
                    </a:cubicBezTo>
                    <a:cubicBezTo>
                      <a:pt x="4871" y="25551"/>
                      <a:pt x="4407" y="24249"/>
                      <a:pt x="3854" y="22857"/>
                    </a:cubicBezTo>
                    <a:cubicBezTo>
                      <a:pt x="1963" y="18057"/>
                      <a:pt x="1588" y="14632"/>
                      <a:pt x="2748" y="12687"/>
                    </a:cubicBezTo>
                    <a:cubicBezTo>
                      <a:pt x="3729" y="11027"/>
                      <a:pt x="5692" y="10581"/>
                      <a:pt x="7494" y="10349"/>
                    </a:cubicBezTo>
                    <a:cubicBezTo>
                      <a:pt x="7637" y="10332"/>
                      <a:pt x="7762" y="10332"/>
                      <a:pt x="7869" y="10314"/>
                    </a:cubicBezTo>
                    <a:close/>
                    <a:moveTo>
                      <a:pt x="20930" y="10314"/>
                    </a:moveTo>
                    <a:lnTo>
                      <a:pt x="20930" y="10314"/>
                    </a:lnTo>
                    <a:cubicBezTo>
                      <a:pt x="21054" y="10332"/>
                      <a:pt x="21179" y="10332"/>
                      <a:pt x="21304" y="10349"/>
                    </a:cubicBezTo>
                    <a:cubicBezTo>
                      <a:pt x="23106" y="10581"/>
                      <a:pt x="25087" y="11027"/>
                      <a:pt x="26068" y="12687"/>
                    </a:cubicBezTo>
                    <a:cubicBezTo>
                      <a:pt x="27228" y="14632"/>
                      <a:pt x="26853" y="18057"/>
                      <a:pt x="24944" y="22857"/>
                    </a:cubicBezTo>
                    <a:cubicBezTo>
                      <a:pt x="24409" y="24249"/>
                      <a:pt x="23945" y="25551"/>
                      <a:pt x="23517" y="26818"/>
                    </a:cubicBezTo>
                    <a:cubicBezTo>
                      <a:pt x="21936" y="31360"/>
                      <a:pt x="20957" y="33840"/>
                      <a:pt x="18787" y="33840"/>
                    </a:cubicBezTo>
                    <a:cubicBezTo>
                      <a:pt x="18655" y="33840"/>
                      <a:pt x="18519" y="33831"/>
                      <a:pt x="18378" y="33812"/>
                    </a:cubicBezTo>
                    <a:cubicBezTo>
                      <a:pt x="18146" y="33795"/>
                      <a:pt x="17914" y="33741"/>
                      <a:pt x="17700" y="33670"/>
                    </a:cubicBezTo>
                    <a:cubicBezTo>
                      <a:pt x="17861" y="33438"/>
                      <a:pt x="18003" y="33188"/>
                      <a:pt x="18146" y="32920"/>
                    </a:cubicBezTo>
                    <a:cubicBezTo>
                      <a:pt x="18878" y="31511"/>
                      <a:pt x="19324" y="29619"/>
                      <a:pt x="19841" y="27425"/>
                    </a:cubicBezTo>
                    <a:cubicBezTo>
                      <a:pt x="20252" y="25748"/>
                      <a:pt x="20698" y="23856"/>
                      <a:pt x="21340" y="21947"/>
                    </a:cubicBezTo>
                    <a:cubicBezTo>
                      <a:pt x="23017" y="16898"/>
                      <a:pt x="23017" y="13151"/>
                      <a:pt x="21304" y="10778"/>
                    </a:cubicBezTo>
                    <a:cubicBezTo>
                      <a:pt x="21197" y="10617"/>
                      <a:pt x="21072" y="10457"/>
                      <a:pt x="20930" y="10314"/>
                    </a:cubicBezTo>
                    <a:close/>
                    <a:moveTo>
                      <a:pt x="14399" y="9475"/>
                    </a:moveTo>
                    <a:cubicBezTo>
                      <a:pt x="17111" y="9475"/>
                      <a:pt x="19020" y="10225"/>
                      <a:pt x="20055" y="11670"/>
                    </a:cubicBezTo>
                    <a:cubicBezTo>
                      <a:pt x="21465" y="13615"/>
                      <a:pt x="21393" y="16916"/>
                      <a:pt x="19877" y="21448"/>
                    </a:cubicBezTo>
                    <a:cubicBezTo>
                      <a:pt x="19217" y="23428"/>
                      <a:pt x="18753" y="25355"/>
                      <a:pt x="18360" y="27068"/>
                    </a:cubicBezTo>
                    <a:cubicBezTo>
                      <a:pt x="17272" y="31564"/>
                      <a:pt x="16612" y="33920"/>
                      <a:pt x="14399" y="33920"/>
                    </a:cubicBezTo>
                    <a:cubicBezTo>
                      <a:pt x="12811" y="33920"/>
                      <a:pt x="11937" y="32742"/>
                      <a:pt x="11045" y="29441"/>
                    </a:cubicBezTo>
                    <a:cubicBezTo>
                      <a:pt x="10848" y="28710"/>
                      <a:pt x="10652" y="27907"/>
                      <a:pt x="10456" y="27068"/>
                    </a:cubicBezTo>
                    <a:cubicBezTo>
                      <a:pt x="10046" y="25355"/>
                      <a:pt x="9599" y="23428"/>
                      <a:pt x="8939" y="21448"/>
                    </a:cubicBezTo>
                    <a:cubicBezTo>
                      <a:pt x="7405" y="16916"/>
                      <a:pt x="7351" y="13615"/>
                      <a:pt x="8761" y="11670"/>
                    </a:cubicBezTo>
                    <a:cubicBezTo>
                      <a:pt x="9796" y="10225"/>
                      <a:pt x="11705" y="9475"/>
                      <a:pt x="14399" y="9475"/>
                    </a:cubicBezTo>
                    <a:close/>
                    <a:moveTo>
                      <a:pt x="12436" y="1"/>
                    </a:moveTo>
                    <a:cubicBezTo>
                      <a:pt x="11758" y="1"/>
                      <a:pt x="11080" y="161"/>
                      <a:pt x="10492" y="482"/>
                    </a:cubicBezTo>
                    <a:cubicBezTo>
                      <a:pt x="10242" y="625"/>
                      <a:pt x="10081" y="875"/>
                      <a:pt x="10081" y="1160"/>
                    </a:cubicBezTo>
                    <a:lnTo>
                      <a:pt x="10081" y="3819"/>
                    </a:lnTo>
                    <a:cubicBezTo>
                      <a:pt x="10081" y="4105"/>
                      <a:pt x="10224" y="4354"/>
                      <a:pt x="10456" y="4497"/>
                    </a:cubicBezTo>
                    <a:cubicBezTo>
                      <a:pt x="10585" y="4562"/>
                      <a:pt x="10724" y="4598"/>
                      <a:pt x="10859" y="4598"/>
                    </a:cubicBezTo>
                    <a:cubicBezTo>
                      <a:pt x="10986" y="4598"/>
                      <a:pt x="11111" y="4566"/>
                      <a:pt x="11223" y="4497"/>
                    </a:cubicBezTo>
                    <a:cubicBezTo>
                      <a:pt x="11646" y="4267"/>
                      <a:pt x="11912" y="4211"/>
                      <a:pt x="12049" y="4211"/>
                    </a:cubicBezTo>
                    <a:cubicBezTo>
                      <a:pt x="12102" y="4211"/>
                      <a:pt x="12136" y="4219"/>
                      <a:pt x="12151" y="4229"/>
                    </a:cubicBezTo>
                    <a:cubicBezTo>
                      <a:pt x="12258" y="4301"/>
                      <a:pt x="12347" y="4729"/>
                      <a:pt x="12329" y="5068"/>
                    </a:cubicBezTo>
                    <a:cubicBezTo>
                      <a:pt x="12329" y="5104"/>
                      <a:pt x="12329" y="5122"/>
                      <a:pt x="12329" y="5139"/>
                    </a:cubicBezTo>
                    <a:lnTo>
                      <a:pt x="12329" y="8101"/>
                    </a:lnTo>
                    <a:cubicBezTo>
                      <a:pt x="11419" y="8244"/>
                      <a:pt x="10599" y="8476"/>
                      <a:pt x="9885" y="8815"/>
                    </a:cubicBezTo>
                    <a:cubicBezTo>
                      <a:pt x="9475" y="8751"/>
                      <a:pt x="9108" y="8723"/>
                      <a:pt x="8741" y="8723"/>
                    </a:cubicBezTo>
                    <a:cubicBezTo>
                      <a:pt x="8293" y="8723"/>
                      <a:pt x="7845" y="8764"/>
                      <a:pt x="7316" y="8833"/>
                    </a:cubicBezTo>
                    <a:cubicBezTo>
                      <a:pt x="5264" y="9083"/>
                      <a:pt x="2748" y="9671"/>
                      <a:pt x="1428" y="11902"/>
                    </a:cubicBezTo>
                    <a:cubicBezTo>
                      <a:pt x="0" y="14311"/>
                      <a:pt x="321" y="18075"/>
                      <a:pt x="2427" y="23428"/>
                    </a:cubicBezTo>
                    <a:cubicBezTo>
                      <a:pt x="2962" y="24784"/>
                      <a:pt x="3408" y="26069"/>
                      <a:pt x="3854" y="27318"/>
                    </a:cubicBezTo>
                    <a:cubicBezTo>
                      <a:pt x="4675" y="29655"/>
                      <a:pt x="5371" y="31689"/>
                      <a:pt x="6316" y="33117"/>
                    </a:cubicBezTo>
                    <a:cubicBezTo>
                      <a:pt x="7316" y="34633"/>
                      <a:pt x="8529" y="35383"/>
                      <a:pt x="10028" y="35383"/>
                    </a:cubicBezTo>
                    <a:cubicBezTo>
                      <a:pt x="10224" y="35383"/>
                      <a:pt x="10420" y="35365"/>
                      <a:pt x="10634" y="35347"/>
                    </a:cubicBezTo>
                    <a:cubicBezTo>
                      <a:pt x="11205" y="35276"/>
                      <a:pt x="11758" y="35097"/>
                      <a:pt x="12276" y="34847"/>
                    </a:cubicBezTo>
                    <a:cubicBezTo>
                      <a:pt x="12847" y="35222"/>
                      <a:pt x="13543" y="35454"/>
                      <a:pt x="14399" y="35454"/>
                    </a:cubicBezTo>
                    <a:cubicBezTo>
                      <a:pt x="15220" y="35454"/>
                      <a:pt x="15916" y="35258"/>
                      <a:pt x="16540" y="34847"/>
                    </a:cubicBezTo>
                    <a:cubicBezTo>
                      <a:pt x="17058" y="35097"/>
                      <a:pt x="17611" y="35276"/>
                      <a:pt x="18182" y="35347"/>
                    </a:cubicBezTo>
                    <a:cubicBezTo>
                      <a:pt x="18396" y="35365"/>
                      <a:pt x="18592" y="35383"/>
                      <a:pt x="18788" y="35383"/>
                    </a:cubicBezTo>
                    <a:cubicBezTo>
                      <a:pt x="20287" y="35383"/>
                      <a:pt x="21501" y="34633"/>
                      <a:pt x="22500" y="33117"/>
                    </a:cubicBezTo>
                    <a:cubicBezTo>
                      <a:pt x="23445" y="31689"/>
                      <a:pt x="24141" y="29655"/>
                      <a:pt x="24962" y="27318"/>
                    </a:cubicBezTo>
                    <a:cubicBezTo>
                      <a:pt x="25390" y="26069"/>
                      <a:pt x="25836" y="24784"/>
                      <a:pt x="26372" y="23428"/>
                    </a:cubicBezTo>
                    <a:cubicBezTo>
                      <a:pt x="28495" y="18075"/>
                      <a:pt x="28816" y="14311"/>
                      <a:pt x="27389" y="11902"/>
                    </a:cubicBezTo>
                    <a:cubicBezTo>
                      <a:pt x="26068" y="9671"/>
                      <a:pt x="23552" y="9083"/>
                      <a:pt x="21501" y="8833"/>
                    </a:cubicBezTo>
                    <a:cubicBezTo>
                      <a:pt x="20971" y="8764"/>
                      <a:pt x="20523" y="8723"/>
                      <a:pt x="20072" y="8723"/>
                    </a:cubicBezTo>
                    <a:cubicBezTo>
                      <a:pt x="19703" y="8723"/>
                      <a:pt x="19332" y="8751"/>
                      <a:pt x="18913" y="8815"/>
                    </a:cubicBezTo>
                    <a:cubicBezTo>
                      <a:pt x="18235" y="8494"/>
                      <a:pt x="17450" y="8244"/>
                      <a:pt x="16576" y="8101"/>
                    </a:cubicBezTo>
                    <a:lnTo>
                      <a:pt x="16576" y="4122"/>
                    </a:lnTo>
                    <a:cubicBezTo>
                      <a:pt x="16576" y="1839"/>
                      <a:pt x="14720" y="1"/>
                      <a:pt x="12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7"/>
              <p:cNvSpPr/>
              <p:nvPr/>
            </p:nvSpPr>
            <p:spPr>
              <a:xfrm>
                <a:off x="8753475" y="1425750"/>
                <a:ext cx="238225" cy="588200"/>
              </a:xfrm>
              <a:custGeom>
                <a:rect b="b" l="l" r="r" t="t"/>
                <a:pathLst>
                  <a:path extrusionOk="0" h="23528" w="9529">
                    <a:moveTo>
                      <a:pt x="6281" y="1"/>
                    </a:moveTo>
                    <a:lnTo>
                      <a:pt x="6281" y="1"/>
                    </a:lnTo>
                    <a:cubicBezTo>
                      <a:pt x="6174" y="19"/>
                      <a:pt x="6049" y="19"/>
                      <a:pt x="5906" y="36"/>
                    </a:cubicBezTo>
                    <a:cubicBezTo>
                      <a:pt x="4104" y="268"/>
                      <a:pt x="2141" y="714"/>
                      <a:pt x="1160" y="2374"/>
                    </a:cubicBezTo>
                    <a:cubicBezTo>
                      <a:pt x="0" y="4319"/>
                      <a:pt x="375" y="7744"/>
                      <a:pt x="2266" y="12544"/>
                    </a:cubicBezTo>
                    <a:cubicBezTo>
                      <a:pt x="2819" y="13936"/>
                      <a:pt x="3283" y="15238"/>
                      <a:pt x="3711" y="16505"/>
                    </a:cubicBezTo>
                    <a:cubicBezTo>
                      <a:pt x="5293" y="21047"/>
                      <a:pt x="6271" y="23527"/>
                      <a:pt x="8441" y="23527"/>
                    </a:cubicBezTo>
                    <a:cubicBezTo>
                      <a:pt x="8573" y="23527"/>
                      <a:pt x="8709" y="23518"/>
                      <a:pt x="8850" y="23499"/>
                    </a:cubicBezTo>
                    <a:cubicBezTo>
                      <a:pt x="9082" y="23482"/>
                      <a:pt x="9296" y="23428"/>
                      <a:pt x="9528" y="23357"/>
                    </a:cubicBezTo>
                    <a:cubicBezTo>
                      <a:pt x="8779" y="22286"/>
                      <a:pt x="8333" y="20894"/>
                      <a:pt x="7976" y="19521"/>
                    </a:cubicBezTo>
                    <a:cubicBezTo>
                      <a:pt x="7780" y="18771"/>
                      <a:pt x="7583" y="17968"/>
                      <a:pt x="7369" y="17112"/>
                    </a:cubicBezTo>
                    <a:cubicBezTo>
                      <a:pt x="6977" y="15435"/>
                      <a:pt x="6531" y="13543"/>
                      <a:pt x="5888" y="11634"/>
                    </a:cubicBezTo>
                    <a:cubicBezTo>
                      <a:pt x="4193" y="6585"/>
                      <a:pt x="4211" y="2838"/>
                      <a:pt x="5924" y="465"/>
                    </a:cubicBezTo>
                    <a:cubicBezTo>
                      <a:pt x="6031" y="304"/>
                      <a:pt x="6156" y="144"/>
                      <a:pt x="62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7"/>
              <p:cNvSpPr/>
              <p:nvPr/>
            </p:nvSpPr>
            <p:spPr>
              <a:xfrm>
                <a:off x="9004150" y="1206300"/>
                <a:ext cx="85225" cy="160600"/>
              </a:xfrm>
              <a:custGeom>
                <a:rect b="b" l="l" r="r" t="t"/>
                <a:pathLst>
                  <a:path extrusionOk="0" h="6424" w="3409">
                    <a:moveTo>
                      <a:pt x="821" y="0"/>
                    </a:moveTo>
                    <a:cubicBezTo>
                      <a:pt x="554" y="0"/>
                      <a:pt x="268" y="36"/>
                      <a:pt x="1" y="125"/>
                    </a:cubicBezTo>
                    <a:lnTo>
                      <a:pt x="1" y="1178"/>
                    </a:lnTo>
                    <a:cubicBezTo>
                      <a:pt x="150" y="1148"/>
                      <a:pt x="293" y="1133"/>
                      <a:pt x="430" y="1133"/>
                    </a:cubicBezTo>
                    <a:cubicBezTo>
                      <a:pt x="781" y="1133"/>
                      <a:pt x="1092" y="1230"/>
                      <a:pt x="1375" y="1410"/>
                    </a:cubicBezTo>
                    <a:cubicBezTo>
                      <a:pt x="2302" y="2016"/>
                      <a:pt x="2267" y="3355"/>
                      <a:pt x="2249" y="3640"/>
                    </a:cubicBezTo>
                    <a:lnTo>
                      <a:pt x="2249" y="6424"/>
                    </a:lnTo>
                    <a:cubicBezTo>
                      <a:pt x="2427" y="6406"/>
                      <a:pt x="2606" y="6406"/>
                      <a:pt x="2784" y="6406"/>
                    </a:cubicBezTo>
                    <a:cubicBezTo>
                      <a:pt x="2998" y="6406"/>
                      <a:pt x="3212" y="6424"/>
                      <a:pt x="3409" y="6424"/>
                    </a:cubicBezTo>
                    <a:lnTo>
                      <a:pt x="3409" y="2587"/>
                    </a:lnTo>
                    <a:cubicBezTo>
                      <a:pt x="3409" y="1160"/>
                      <a:pt x="2249" y="0"/>
                      <a:pt x="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7"/>
              <p:cNvSpPr/>
              <p:nvPr/>
            </p:nvSpPr>
            <p:spPr>
              <a:xfrm>
                <a:off x="8897550" y="1404800"/>
                <a:ext cx="352850" cy="611125"/>
              </a:xfrm>
              <a:custGeom>
                <a:rect b="b" l="l" r="r" t="t"/>
                <a:pathLst>
                  <a:path extrusionOk="0" h="24445" w="14114">
                    <a:moveTo>
                      <a:pt x="7048" y="0"/>
                    </a:moveTo>
                    <a:cubicBezTo>
                      <a:pt x="4354" y="0"/>
                      <a:pt x="2445" y="750"/>
                      <a:pt x="1410" y="2195"/>
                    </a:cubicBezTo>
                    <a:cubicBezTo>
                      <a:pt x="0" y="4140"/>
                      <a:pt x="54" y="7441"/>
                      <a:pt x="1588" y="11973"/>
                    </a:cubicBezTo>
                    <a:cubicBezTo>
                      <a:pt x="2248" y="13953"/>
                      <a:pt x="2695" y="15880"/>
                      <a:pt x="3105" y="17593"/>
                    </a:cubicBezTo>
                    <a:cubicBezTo>
                      <a:pt x="3301" y="18432"/>
                      <a:pt x="3497" y="19235"/>
                      <a:pt x="3694" y="19966"/>
                    </a:cubicBezTo>
                    <a:cubicBezTo>
                      <a:pt x="4586" y="23267"/>
                      <a:pt x="5460" y="24445"/>
                      <a:pt x="7048" y="24445"/>
                    </a:cubicBezTo>
                    <a:cubicBezTo>
                      <a:pt x="9261" y="24445"/>
                      <a:pt x="9921" y="22089"/>
                      <a:pt x="11009" y="17593"/>
                    </a:cubicBezTo>
                    <a:cubicBezTo>
                      <a:pt x="11402" y="15880"/>
                      <a:pt x="11866" y="13953"/>
                      <a:pt x="12526" y="11973"/>
                    </a:cubicBezTo>
                    <a:cubicBezTo>
                      <a:pt x="14042" y="7441"/>
                      <a:pt x="14114" y="4140"/>
                      <a:pt x="12704" y="2195"/>
                    </a:cubicBezTo>
                    <a:cubicBezTo>
                      <a:pt x="11669" y="750"/>
                      <a:pt x="9760" y="0"/>
                      <a:pt x="7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7"/>
              <p:cNvSpPr/>
              <p:nvPr/>
            </p:nvSpPr>
            <p:spPr>
              <a:xfrm>
                <a:off x="9156275" y="1425750"/>
                <a:ext cx="238225" cy="588200"/>
              </a:xfrm>
              <a:custGeom>
                <a:rect b="b" l="l" r="r" t="t"/>
                <a:pathLst>
                  <a:path extrusionOk="0" h="23528" w="9529">
                    <a:moveTo>
                      <a:pt x="3230" y="1"/>
                    </a:moveTo>
                    <a:cubicBezTo>
                      <a:pt x="3372" y="144"/>
                      <a:pt x="3497" y="304"/>
                      <a:pt x="3604" y="465"/>
                    </a:cubicBezTo>
                    <a:cubicBezTo>
                      <a:pt x="5317" y="2838"/>
                      <a:pt x="5317" y="6585"/>
                      <a:pt x="3640" y="11634"/>
                    </a:cubicBezTo>
                    <a:cubicBezTo>
                      <a:pt x="2998" y="13543"/>
                      <a:pt x="2552" y="15435"/>
                      <a:pt x="2141" y="17112"/>
                    </a:cubicBezTo>
                    <a:cubicBezTo>
                      <a:pt x="1624" y="19306"/>
                      <a:pt x="1178" y="21198"/>
                      <a:pt x="446" y="22607"/>
                    </a:cubicBezTo>
                    <a:cubicBezTo>
                      <a:pt x="303" y="22875"/>
                      <a:pt x="161" y="23125"/>
                      <a:pt x="0" y="23357"/>
                    </a:cubicBezTo>
                    <a:cubicBezTo>
                      <a:pt x="214" y="23428"/>
                      <a:pt x="446" y="23482"/>
                      <a:pt x="678" y="23499"/>
                    </a:cubicBezTo>
                    <a:cubicBezTo>
                      <a:pt x="819" y="23518"/>
                      <a:pt x="955" y="23527"/>
                      <a:pt x="1087" y="23527"/>
                    </a:cubicBezTo>
                    <a:cubicBezTo>
                      <a:pt x="3255" y="23527"/>
                      <a:pt x="4219" y="21047"/>
                      <a:pt x="5817" y="16505"/>
                    </a:cubicBezTo>
                    <a:cubicBezTo>
                      <a:pt x="6245" y="15238"/>
                      <a:pt x="6709" y="13936"/>
                      <a:pt x="7244" y="12544"/>
                    </a:cubicBezTo>
                    <a:cubicBezTo>
                      <a:pt x="9153" y="7744"/>
                      <a:pt x="9528" y="4319"/>
                      <a:pt x="8368" y="2374"/>
                    </a:cubicBezTo>
                    <a:cubicBezTo>
                      <a:pt x="7387" y="714"/>
                      <a:pt x="5406" y="268"/>
                      <a:pt x="3604" y="36"/>
                    </a:cubicBezTo>
                    <a:cubicBezTo>
                      <a:pt x="3479" y="19"/>
                      <a:pt x="3354" y="19"/>
                      <a:pt x="32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17"/>
            <p:cNvGrpSpPr/>
            <p:nvPr/>
          </p:nvGrpSpPr>
          <p:grpSpPr>
            <a:xfrm rot="-3016385">
              <a:off x="8775969" y="445645"/>
              <a:ext cx="142054" cy="549861"/>
              <a:chOff x="-431500" y="456621"/>
              <a:chExt cx="78099" cy="302331"/>
            </a:xfrm>
          </p:grpSpPr>
          <p:sp>
            <p:nvSpPr>
              <p:cNvPr id="465" name="Google Shape;465;p17"/>
              <p:cNvSpPr/>
              <p:nvPr/>
            </p:nvSpPr>
            <p:spPr>
              <a:xfrm>
                <a:off x="-431500" y="546046"/>
                <a:ext cx="44083" cy="212906"/>
              </a:xfrm>
              <a:custGeom>
                <a:rect b="b" l="l" r="r" t="t"/>
                <a:pathLst>
                  <a:path extrusionOk="0" h="5414" w="1121">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7"/>
              <p:cNvSpPr/>
              <p:nvPr/>
            </p:nvSpPr>
            <p:spPr>
              <a:xfrm>
                <a:off x="-393197" y="456621"/>
                <a:ext cx="39797" cy="58870"/>
              </a:xfrm>
              <a:custGeom>
                <a:rect b="b" l="l" r="r" t="t"/>
                <a:pathLst>
                  <a:path extrusionOk="0" h="1497" w="1012">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7" name="Google Shape;467;p17"/>
          <p:cNvSpPr txBox="1"/>
          <p:nvPr>
            <p:ph hasCustomPrompt="1" type="title"/>
          </p:nvPr>
        </p:nvSpPr>
        <p:spPr>
          <a:xfrm>
            <a:off x="720000" y="2936225"/>
            <a:ext cx="2208000" cy="730200"/>
          </a:xfrm>
          <a:prstGeom prst="rect">
            <a:avLst/>
          </a:prstGeom>
        </p:spPr>
        <p:txBody>
          <a:bodyPr anchorCtr="0" anchor="ctr" bIns="0" lIns="0" spcFirstLastPara="1" rIns="0" wrap="square" tIns="0">
            <a:noAutofit/>
          </a:bodyPr>
          <a:lstStyle>
            <a:lvl1pPr lvl="0" rtl="0">
              <a:spcBef>
                <a:spcPts val="0"/>
              </a:spcBef>
              <a:spcAft>
                <a:spcPts val="0"/>
              </a:spcAft>
              <a:buSzPts val="6000"/>
              <a:buNone/>
              <a:defRPr sz="60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8" name="Google Shape;468;p17"/>
          <p:cNvSpPr txBox="1"/>
          <p:nvPr>
            <p:ph idx="1" type="subTitle"/>
          </p:nvPr>
        </p:nvSpPr>
        <p:spPr>
          <a:xfrm>
            <a:off x="720037" y="3666325"/>
            <a:ext cx="2208000" cy="633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69" name="Google Shape;469;p17"/>
          <p:cNvSpPr txBox="1"/>
          <p:nvPr>
            <p:ph hasCustomPrompt="1" idx="2" type="title"/>
          </p:nvPr>
        </p:nvSpPr>
        <p:spPr>
          <a:xfrm>
            <a:off x="3468013" y="2936225"/>
            <a:ext cx="2208000" cy="730200"/>
          </a:xfrm>
          <a:prstGeom prst="rect">
            <a:avLst/>
          </a:prstGeom>
        </p:spPr>
        <p:txBody>
          <a:bodyPr anchorCtr="0" anchor="ctr" bIns="0" lIns="0" spcFirstLastPara="1" rIns="0" wrap="square" tIns="0">
            <a:noAutofit/>
          </a:bodyPr>
          <a:lstStyle>
            <a:lvl1pPr lvl="0" rtl="0">
              <a:spcBef>
                <a:spcPts val="0"/>
              </a:spcBef>
              <a:spcAft>
                <a:spcPts val="0"/>
              </a:spcAft>
              <a:buSzPts val="6000"/>
              <a:buNone/>
              <a:defRPr sz="6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70" name="Google Shape;470;p17"/>
          <p:cNvSpPr txBox="1"/>
          <p:nvPr>
            <p:ph idx="3" type="subTitle"/>
          </p:nvPr>
        </p:nvSpPr>
        <p:spPr>
          <a:xfrm>
            <a:off x="3468049" y="3666325"/>
            <a:ext cx="2208000" cy="633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71" name="Google Shape;471;p17"/>
          <p:cNvSpPr txBox="1"/>
          <p:nvPr>
            <p:ph hasCustomPrompt="1" idx="4" type="title"/>
          </p:nvPr>
        </p:nvSpPr>
        <p:spPr>
          <a:xfrm>
            <a:off x="6216000" y="2936225"/>
            <a:ext cx="2208000" cy="730200"/>
          </a:xfrm>
          <a:prstGeom prst="rect">
            <a:avLst/>
          </a:prstGeom>
        </p:spPr>
        <p:txBody>
          <a:bodyPr anchorCtr="0" anchor="ctr" bIns="0" lIns="0" spcFirstLastPara="1" rIns="0" wrap="square" tIns="0">
            <a:noAutofit/>
          </a:bodyPr>
          <a:lstStyle>
            <a:lvl1pPr lvl="0" rtl="0">
              <a:spcBef>
                <a:spcPts val="0"/>
              </a:spcBef>
              <a:spcAft>
                <a:spcPts val="0"/>
              </a:spcAft>
              <a:buSzPts val="6000"/>
              <a:buNone/>
              <a:defRPr sz="6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72" name="Google Shape;472;p17"/>
          <p:cNvSpPr txBox="1"/>
          <p:nvPr>
            <p:ph idx="5" type="subTitle"/>
          </p:nvPr>
        </p:nvSpPr>
        <p:spPr>
          <a:xfrm>
            <a:off x="6216036" y="3666325"/>
            <a:ext cx="2208000" cy="633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473" name="Shape 473"/>
        <p:cNvGrpSpPr/>
        <p:nvPr/>
      </p:nvGrpSpPr>
      <p:grpSpPr>
        <a:xfrm>
          <a:off x="0" y="0"/>
          <a:ext cx="0" cy="0"/>
          <a:chOff x="0" y="0"/>
          <a:chExt cx="0" cy="0"/>
        </a:xfrm>
      </p:grpSpPr>
      <p:pic>
        <p:nvPicPr>
          <p:cNvPr id="474" name="Google Shape;474;p18"/>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475" name="Google Shape;475;p18"/>
          <p:cNvGrpSpPr/>
          <p:nvPr/>
        </p:nvGrpSpPr>
        <p:grpSpPr>
          <a:xfrm>
            <a:off x="7581162" y="-276971"/>
            <a:ext cx="855128" cy="659520"/>
            <a:chOff x="3206237" y="4273754"/>
            <a:chExt cx="855128" cy="659520"/>
          </a:xfrm>
        </p:grpSpPr>
        <p:sp>
          <p:nvSpPr>
            <p:cNvPr id="476" name="Google Shape;476;p18"/>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8"/>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8"/>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8"/>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18"/>
          <p:cNvSpPr/>
          <p:nvPr/>
        </p:nvSpPr>
        <p:spPr>
          <a:xfrm rot="-3144039">
            <a:off x="-154643" y="793216"/>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 name="Google Shape;481;p18"/>
          <p:cNvGrpSpPr/>
          <p:nvPr/>
        </p:nvGrpSpPr>
        <p:grpSpPr>
          <a:xfrm rot="1662630">
            <a:off x="-681347" y="4033368"/>
            <a:ext cx="1371842" cy="958892"/>
            <a:chOff x="7300319" y="-408113"/>
            <a:chExt cx="1371855" cy="958901"/>
          </a:xfrm>
        </p:grpSpPr>
        <p:sp>
          <p:nvSpPr>
            <p:cNvPr id="482" name="Google Shape;482;p18"/>
            <p:cNvSpPr/>
            <p:nvPr/>
          </p:nvSpPr>
          <p:spPr>
            <a:xfrm rot="-3673501">
              <a:off x="7894710" y="-409392"/>
              <a:ext cx="498222" cy="966710"/>
            </a:xfrm>
            <a:custGeom>
              <a:rect b="b" l="l" r="r" t="t"/>
              <a:pathLst>
                <a:path extrusionOk="0" h="32069" w="15970">
                  <a:moveTo>
                    <a:pt x="8244" y="1"/>
                  </a:moveTo>
                  <a:cubicBezTo>
                    <a:pt x="7695" y="1"/>
                    <a:pt x="5746" y="122"/>
                    <a:pt x="5389" y="1984"/>
                  </a:cubicBezTo>
                  <a:cubicBezTo>
                    <a:pt x="5300" y="2466"/>
                    <a:pt x="4907" y="2823"/>
                    <a:pt x="4408" y="2823"/>
                  </a:cubicBezTo>
                  <a:cubicBezTo>
                    <a:pt x="3908" y="2823"/>
                    <a:pt x="3498" y="2484"/>
                    <a:pt x="3408" y="2020"/>
                  </a:cubicBezTo>
                  <a:cubicBezTo>
                    <a:pt x="3105" y="414"/>
                    <a:pt x="1481" y="75"/>
                    <a:pt x="179" y="75"/>
                  </a:cubicBezTo>
                  <a:cubicBezTo>
                    <a:pt x="54" y="2287"/>
                    <a:pt x="0" y="8800"/>
                    <a:pt x="2498" y="18542"/>
                  </a:cubicBezTo>
                  <a:cubicBezTo>
                    <a:pt x="2498" y="18560"/>
                    <a:pt x="2498" y="18578"/>
                    <a:pt x="2498" y="18578"/>
                  </a:cubicBezTo>
                  <a:cubicBezTo>
                    <a:pt x="2516" y="18667"/>
                    <a:pt x="4229" y="26750"/>
                    <a:pt x="9832" y="30354"/>
                  </a:cubicBezTo>
                  <a:cubicBezTo>
                    <a:pt x="11600" y="31480"/>
                    <a:pt x="13603" y="32068"/>
                    <a:pt x="15777" y="32068"/>
                  </a:cubicBezTo>
                  <a:cubicBezTo>
                    <a:pt x="15841" y="32068"/>
                    <a:pt x="15905" y="32068"/>
                    <a:pt x="15970" y="32067"/>
                  </a:cubicBezTo>
                  <a:cubicBezTo>
                    <a:pt x="15060" y="31514"/>
                    <a:pt x="14025" y="30764"/>
                    <a:pt x="13008" y="29801"/>
                  </a:cubicBezTo>
                  <a:cubicBezTo>
                    <a:pt x="10278" y="27214"/>
                    <a:pt x="7066" y="22467"/>
                    <a:pt x="7423" y="14652"/>
                  </a:cubicBezTo>
                  <a:cubicBezTo>
                    <a:pt x="7762" y="6855"/>
                    <a:pt x="8190" y="1984"/>
                    <a:pt x="8387" y="4"/>
                  </a:cubicBezTo>
                  <a:cubicBezTo>
                    <a:pt x="8377" y="4"/>
                    <a:pt x="8326" y="1"/>
                    <a:pt x="8244" y="1"/>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8"/>
            <p:cNvSpPr/>
            <p:nvPr/>
          </p:nvSpPr>
          <p:spPr>
            <a:xfrm>
              <a:off x="7643975" y="-180850"/>
              <a:ext cx="1353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8"/>
            <p:cNvSpPr/>
            <p:nvPr/>
          </p:nvSpPr>
          <p:spPr>
            <a:xfrm rot="3378596">
              <a:off x="7631404" y="-124884"/>
              <a:ext cx="135208" cy="171985"/>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8"/>
            <p:cNvSpPr/>
            <p:nvPr/>
          </p:nvSpPr>
          <p:spPr>
            <a:xfrm rot="-3673501">
              <a:off x="7407409" y="-387622"/>
              <a:ext cx="268890" cy="418499"/>
            </a:xfrm>
            <a:custGeom>
              <a:rect b="b" l="l" r="r" t="t"/>
              <a:pathLst>
                <a:path extrusionOk="0" h="13883" w="8619">
                  <a:moveTo>
                    <a:pt x="7816" y="1"/>
                  </a:moveTo>
                  <a:cubicBezTo>
                    <a:pt x="4212" y="2177"/>
                    <a:pt x="3748" y="7263"/>
                    <a:pt x="3730" y="7316"/>
                  </a:cubicBezTo>
                  <a:cubicBezTo>
                    <a:pt x="3694" y="7744"/>
                    <a:pt x="3409" y="8083"/>
                    <a:pt x="3016" y="8208"/>
                  </a:cubicBezTo>
                  <a:cubicBezTo>
                    <a:pt x="839" y="8833"/>
                    <a:pt x="197" y="11027"/>
                    <a:pt x="1" y="12348"/>
                  </a:cubicBezTo>
                  <a:cubicBezTo>
                    <a:pt x="1785" y="12383"/>
                    <a:pt x="3194" y="12919"/>
                    <a:pt x="4069" y="13882"/>
                  </a:cubicBezTo>
                  <a:cubicBezTo>
                    <a:pt x="4818" y="13008"/>
                    <a:pt x="6031" y="12276"/>
                    <a:pt x="7851" y="12276"/>
                  </a:cubicBezTo>
                  <a:cubicBezTo>
                    <a:pt x="7976" y="12276"/>
                    <a:pt x="8101" y="12276"/>
                    <a:pt x="8244" y="12294"/>
                  </a:cubicBezTo>
                  <a:cubicBezTo>
                    <a:pt x="8226" y="11955"/>
                    <a:pt x="8190" y="11563"/>
                    <a:pt x="8083" y="11134"/>
                  </a:cubicBezTo>
                  <a:cubicBezTo>
                    <a:pt x="7709" y="9743"/>
                    <a:pt x="6763" y="8743"/>
                    <a:pt x="5229" y="8172"/>
                  </a:cubicBezTo>
                  <a:cubicBezTo>
                    <a:pt x="4836" y="8030"/>
                    <a:pt x="4586" y="7655"/>
                    <a:pt x="4586" y="7227"/>
                  </a:cubicBezTo>
                  <a:cubicBezTo>
                    <a:pt x="4586" y="7066"/>
                    <a:pt x="4658" y="3623"/>
                    <a:pt x="8619" y="839"/>
                  </a:cubicBezTo>
                  <a:cubicBezTo>
                    <a:pt x="8315" y="500"/>
                    <a:pt x="8030" y="197"/>
                    <a:pt x="7816" y="1"/>
                  </a:cubicBezTo>
                  <a:close/>
                </a:path>
              </a:pathLst>
            </a:custGeom>
            <a:solidFill>
              <a:schemeClr val="accent1"/>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18"/>
          <p:cNvSpPr txBox="1"/>
          <p:nvPr>
            <p:ph type="title"/>
          </p:nvPr>
        </p:nvSpPr>
        <p:spPr>
          <a:xfrm>
            <a:off x="720000" y="392000"/>
            <a:ext cx="7704000" cy="572700"/>
          </a:xfrm>
          <a:prstGeom prst="rect">
            <a:avLst/>
          </a:prstGeom>
        </p:spPr>
        <p:txBody>
          <a:bodyPr anchorCtr="0" anchor="ctr" bIns="0" lIns="0" spcFirstLastPara="1" rIns="0" wrap="square" tIns="0">
            <a:noAutofit/>
          </a:bodyPr>
          <a:lstStyle>
            <a:lvl1pPr lvl="0" rtl="0">
              <a:spcBef>
                <a:spcPts val="0"/>
              </a:spcBef>
              <a:spcAft>
                <a:spcPts val="0"/>
              </a:spcAft>
              <a:buSzPts val="4000"/>
              <a:buNone/>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p:txBody>
      </p:sp>
      <p:sp>
        <p:nvSpPr>
          <p:cNvPr id="487" name="Google Shape;487;p18"/>
          <p:cNvSpPr txBox="1"/>
          <p:nvPr>
            <p:ph idx="1" type="subTitle"/>
          </p:nvPr>
        </p:nvSpPr>
        <p:spPr>
          <a:xfrm>
            <a:off x="2515550" y="3949500"/>
            <a:ext cx="1731900" cy="654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8" name="Google Shape;488;p18"/>
          <p:cNvSpPr txBox="1"/>
          <p:nvPr>
            <p:ph idx="2" type="subTitle"/>
          </p:nvPr>
        </p:nvSpPr>
        <p:spPr>
          <a:xfrm>
            <a:off x="6692100" y="2654950"/>
            <a:ext cx="1731900" cy="654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9" name="Google Shape;489;p18"/>
          <p:cNvSpPr txBox="1"/>
          <p:nvPr>
            <p:ph idx="3" type="subTitle"/>
          </p:nvPr>
        </p:nvSpPr>
        <p:spPr>
          <a:xfrm>
            <a:off x="6692100" y="3949500"/>
            <a:ext cx="1731900" cy="654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0" name="Google Shape;490;p18"/>
          <p:cNvSpPr txBox="1"/>
          <p:nvPr>
            <p:ph idx="4" type="subTitle"/>
          </p:nvPr>
        </p:nvSpPr>
        <p:spPr>
          <a:xfrm>
            <a:off x="2515550" y="1360400"/>
            <a:ext cx="1731900" cy="654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1" name="Google Shape;491;p18"/>
          <p:cNvSpPr txBox="1"/>
          <p:nvPr>
            <p:ph idx="5" type="subTitle"/>
          </p:nvPr>
        </p:nvSpPr>
        <p:spPr>
          <a:xfrm>
            <a:off x="2515550" y="2654950"/>
            <a:ext cx="1731900" cy="654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2" name="Google Shape;492;p18"/>
          <p:cNvSpPr txBox="1"/>
          <p:nvPr>
            <p:ph idx="6" type="subTitle"/>
          </p:nvPr>
        </p:nvSpPr>
        <p:spPr>
          <a:xfrm>
            <a:off x="6692100" y="1360400"/>
            <a:ext cx="1731900" cy="654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6">
    <p:spTree>
      <p:nvGrpSpPr>
        <p:cNvPr id="493" name="Shape 493"/>
        <p:cNvGrpSpPr/>
        <p:nvPr/>
      </p:nvGrpSpPr>
      <p:grpSpPr>
        <a:xfrm>
          <a:off x="0" y="0"/>
          <a:ext cx="0" cy="0"/>
          <a:chOff x="0" y="0"/>
          <a:chExt cx="0" cy="0"/>
        </a:xfrm>
      </p:grpSpPr>
      <p:pic>
        <p:nvPicPr>
          <p:cNvPr id="494" name="Google Shape;494;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95" name="Google Shape;495;p19"/>
          <p:cNvSpPr/>
          <p:nvPr/>
        </p:nvSpPr>
        <p:spPr>
          <a:xfrm rot="-3144039">
            <a:off x="-300256" y="3120504"/>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 name="Google Shape;496;p19"/>
          <p:cNvGrpSpPr/>
          <p:nvPr/>
        </p:nvGrpSpPr>
        <p:grpSpPr>
          <a:xfrm rot="2130295">
            <a:off x="311287" y="-96621"/>
            <a:ext cx="588356" cy="685285"/>
            <a:chOff x="-512903" y="130262"/>
            <a:chExt cx="1033579" cy="1203856"/>
          </a:xfrm>
        </p:grpSpPr>
        <p:sp>
          <p:nvSpPr>
            <p:cNvPr id="497" name="Google Shape;497;p19"/>
            <p:cNvSpPr/>
            <p:nvPr/>
          </p:nvSpPr>
          <p:spPr>
            <a:xfrm>
              <a:off x="-475033" y="164121"/>
              <a:ext cx="957839" cy="693260"/>
            </a:xfrm>
            <a:custGeom>
              <a:rect b="b" l="l" r="r" t="t"/>
              <a:pathLst>
                <a:path extrusionOk="0" h="17629" w="24357">
                  <a:moveTo>
                    <a:pt x="12845" y="0"/>
                  </a:moveTo>
                  <a:cubicBezTo>
                    <a:pt x="11212" y="0"/>
                    <a:pt x="9531" y="365"/>
                    <a:pt x="7887" y="1160"/>
                  </a:cubicBezTo>
                  <a:cubicBezTo>
                    <a:pt x="4604" y="2730"/>
                    <a:pt x="2338" y="4925"/>
                    <a:pt x="1339" y="8511"/>
                  </a:cubicBezTo>
                  <a:cubicBezTo>
                    <a:pt x="554" y="11295"/>
                    <a:pt x="1" y="14863"/>
                    <a:pt x="1196" y="17629"/>
                  </a:cubicBezTo>
                  <a:cubicBezTo>
                    <a:pt x="8066" y="13026"/>
                    <a:pt x="16113" y="10260"/>
                    <a:pt x="24356" y="9778"/>
                  </a:cubicBezTo>
                  <a:cubicBezTo>
                    <a:pt x="23190" y="4055"/>
                    <a:pt x="18286" y="0"/>
                    <a:pt x="128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9"/>
            <p:cNvSpPr/>
            <p:nvPr/>
          </p:nvSpPr>
          <p:spPr>
            <a:xfrm>
              <a:off x="-431500" y="546046"/>
              <a:ext cx="44083" cy="212906"/>
            </a:xfrm>
            <a:custGeom>
              <a:rect b="b" l="l" r="r" t="t"/>
              <a:pathLst>
                <a:path extrusionOk="0" h="5414" w="1121">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9"/>
            <p:cNvSpPr/>
            <p:nvPr/>
          </p:nvSpPr>
          <p:spPr>
            <a:xfrm>
              <a:off x="-393197" y="456621"/>
              <a:ext cx="39797" cy="58870"/>
            </a:xfrm>
            <a:custGeom>
              <a:rect b="b" l="l" r="r" t="t"/>
              <a:pathLst>
                <a:path extrusionOk="0" h="1497" w="1012">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9"/>
            <p:cNvSpPr/>
            <p:nvPr/>
          </p:nvSpPr>
          <p:spPr>
            <a:xfrm>
              <a:off x="-79974" y="669330"/>
              <a:ext cx="108104" cy="56156"/>
            </a:xfrm>
            <a:custGeom>
              <a:rect b="b" l="l" r="r" t="t"/>
              <a:pathLst>
                <a:path extrusionOk="0" h="1428" w="2749">
                  <a:moveTo>
                    <a:pt x="2748" y="0"/>
                  </a:moveTo>
                  <a:cubicBezTo>
                    <a:pt x="1820" y="321"/>
                    <a:pt x="910" y="660"/>
                    <a:pt x="0" y="1017"/>
                  </a:cubicBezTo>
                  <a:cubicBezTo>
                    <a:pt x="393" y="1106"/>
                    <a:pt x="750" y="1249"/>
                    <a:pt x="1107" y="1428"/>
                  </a:cubicBezTo>
                  <a:cubicBezTo>
                    <a:pt x="1642" y="1142"/>
                    <a:pt x="2195" y="910"/>
                    <a:pt x="2748" y="696"/>
                  </a:cubicBezTo>
                  <a:lnTo>
                    <a:pt x="27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9"/>
            <p:cNvSpPr/>
            <p:nvPr/>
          </p:nvSpPr>
          <p:spPr>
            <a:xfrm>
              <a:off x="-53311" y="700908"/>
              <a:ext cx="442800" cy="600139"/>
            </a:xfrm>
            <a:custGeom>
              <a:rect b="b" l="l" r="r" t="t"/>
              <a:pathLst>
                <a:path extrusionOk="0" h="15261" w="11260">
                  <a:moveTo>
                    <a:pt x="5674" y="0"/>
                  </a:moveTo>
                  <a:cubicBezTo>
                    <a:pt x="3622" y="143"/>
                    <a:pt x="1731" y="749"/>
                    <a:pt x="0" y="1838"/>
                  </a:cubicBezTo>
                  <a:cubicBezTo>
                    <a:pt x="678" y="4693"/>
                    <a:pt x="1178" y="7726"/>
                    <a:pt x="2177" y="10492"/>
                  </a:cubicBezTo>
                  <a:cubicBezTo>
                    <a:pt x="2822" y="12288"/>
                    <a:pt x="4218" y="15260"/>
                    <a:pt x="6530" y="15260"/>
                  </a:cubicBezTo>
                  <a:cubicBezTo>
                    <a:pt x="6583" y="15260"/>
                    <a:pt x="6637" y="15259"/>
                    <a:pt x="6691" y="15255"/>
                  </a:cubicBezTo>
                  <a:cubicBezTo>
                    <a:pt x="8172" y="15166"/>
                    <a:pt x="9778" y="14060"/>
                    <a:pt x="10403" y="12704"/>
                  </a:cubicBezTo>
                  <a:cubicBezTo>
                    <a:pt x="11259" y="10831"/>
                    <a:pt x="10510" y="9350"/>
                    <a:pt x="9671" y="7672"/>
                  </a:cubicBezTo>
                  <a:cubicBezTo>
                    <a:pt x="8404" y="5067"/>
                    <a:pt x="7066" y="2516"/>
                    <a:pt x="5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9"/>
            <p:cNvSpPr/>
            <p:nvPr/>
          </p:nvSpPr>
          <p:spPr>
            <a:xfrm>
              <a:off x="44922" y="644751"/>
              <a:ext cx="63195" cy="46364"/>
            </a:xfrm>
            <a:custGeom>
              <a:rect b="b" l="l" r="r" t="t"/>
              <a:pathLst>
                <a:path extrusionOk="0" h="1179" w="1607">
                  <a:moveTo>
                    <a:pt x="1606" y="1"/>
                  </a:moveTo>
                  <a:lnTo>
                    <a:pt x="1606" y="1"/>
                  </a:lnTo>
                  <a:cubicBezTo>
                    <a:pt x="1071" y="161"/>
                    <a:pt x="536" y="322"/>
                    <a:pt x="0" y="500"/>
                  </a:cubicBezTo>
                  <a:lnTo>
                    <a:pt x="0" y="1178"/>
                  </a:lnTo>
                  <a:cubicBezTo>
                    <a:pt x="429" y="1053"/>
                    <a:pt x="875" y="928"/>
                    <a:pt x="1321" y="839"/>
                  </a:cubicBezTo>
                  <a:cubicBezTo>
                    <a:pt x="1410" y="554"/>
                    <a:pt x="1499" y="268"/>
                    <a:pt x="16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9"/>
            <p:cNvSpPr/>
            <p:nvPr/>
          </p:nvSpPr>
          <p:spPr>
            <a:xfrm>
              <a:off x="-208370" y="720531"/>
              <a:ext cx="153682" cy="47072"/>
            </a:xfrm>
            <a:custGeom>
              <a:rect b="b" l="l" r="r" t="t"/>
              <a:pathLst>
                <a:path extrusionOk="0" h="1197" w="3908">
                  <a:moveTo>
                    <a:pt x="2587" y="1"/>
                  </a:moveTo>
                  <a:cubicBezTo>
                    <a:pt x="1713" y="375"/>
                    <a:pt x="857" y="768"/>
                    <a:pt x="0" y="1196"/>
                  </a:cubicBezTo>
                  <a:cubicBezTo>
                    <a:pt x="574" y="1117"/>
                    <a:pt x="1142" y="1065"/>
                    <a:pt x="1707" y="1065"/>
                  </a:cubicBezTo>
                  <a:cubicBezTo>
                    <a:pt x="2162" y="1065"/>
                    <a:pt x="2616" y="1099"/>
                    <a:pt x="3069" y="1178"/>
                  </a:cubicBezTo>
                  <a:cubicBezTo>
                    <a:pt x="3087" y="1089"/>
                    <a:pt x="3140" y="1000"/>
                    <a:pt x="3212" y="946"/>
                  </a:cubicBezTo>
                  <a:cubicBezTo>
                    <a:pt x="3230" y="839"/>
                    <a:pt x="3283" y="768"/>
                    <a:pt x="3390" y="697"/>
                  </a:cubicBezTo>
                  <a:cubicBezTo>
                    <a:pt x="3569" y="589"/>
                    <a:pt x="3729" y="482"/>
                    <a:pt x="3908" y="375"/>
                  </a:cubicBezTo>
                  <a:cubicBezTo>
                    <a:pt x="3533" y="197"/>
                    <a:pt x="3123" y="90"/>
                    <a:pt x="2694" y="36"/>
                  </a:cubicBezTo>
                  <a:cubicBezTo>
                    <a:pt x="2659" y="36"/>
                    <a:pt x="2623" y="18"/>
                    <a:pt x="2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9"/>
            <p:cNvSpPr/>
            <p:nvPr/>
          </p:nvSpPr>
          <p:spPr>
            <a:xfrm>
              <a:off x="-395714" y="779046"/>
              <a:ext cx="313656" cy="95914"/>
            </a:xfrm>
            <a:custGeom>
              <a:rect b="b" l="l" r="r" t="t"/>
              <a:pathLst>
                <a:path extrusionOk="0" h="2439" w="7976">
                  <a:moveTo>
                    <a:pt x="6444" y="0"/>
                  </a:moveTo>
                  <a:cubicBezTo>
                    <a:pt x="5489" y="0"/>
                    <a:pt x="4542" y="150"/>
                    <a:pt x="3587" y="315"/>
                  </a:cubicBezTo>
                  <a:cubicBezTo>
                    <a:pt x="2355" y="975"/>
                    <a:pt x="1160" y="1689"/>
                    <a:pt x="0" y="2438"/>
                  </a:cubicBezTo>
                  <a:cubicBezTo>
                    <a:pt x="946" y="2402"/>
                    <a:pt x="1856" y="2313"/>
                    <a:pt x="2766" y="2170"/>
                  </a:cubicBezTo>
                  <a:cubicBezTo>
                    <a:pt x="4407" y="1296"/>
                    <a:pt x="6120" y="689"/>
                    <a:pt x="7958" y="368"/>
                  </a:cubicBezTo>
                  <a:lnTo>
                    <a:pt x="7976" y="368"/>
                  </a:lnTo>
                  <a:cubicBezTo>
                    <a:pt x="7958" y="297"/>
                    <a:pt x="7940" y="208"/>
                    <a:pt x="7922" y="136"/>
                  </a:cubicBezTo>
                  <a:cubicBezTo>
                    <a:pt x="7426" y="40"/>
                    <a:pt x="6934" y="0"/>
                    <a:pt x="64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9"/>
            <p:cNvSpPr/>
            <p:nvPr/>
          </p:nvSpPr>
          <p:spPr>
            <a:xfrm>
              <a:off x="-226617" y="809641"/>
              <a:ext cx="149474" cy="44241"/>
            </a:xfrm>
            <a:custGeom>
              <a:rect b="b" l="l" r="r" t="t"/>
              <a:pathLst>
                <a:path extrusionOk="0" h="1125" w="3801">
                  <a:moveTo>
                    <a:pt x="3765" y="1"/>
                  </a:moveTo>
                  <a:cubicBezTo>
                    <a:pt x="2445" y="233"/>
                    <a:pt x="1196" y="589"/>
                    <a:pt x="0" y="1125"/>
                  </a:cubicBezTo>
                  <a:cubicBezTo>
                    <a:pt x="1267" y="857"/>
                    <a:pt x="2516" y="536"/>
                    <a:pt x="3801" y="197"/>
                  </a:cubicBezTo>
                  <a:cubicBezTo>
                    <a:pt x="3801" y="143"/>
                    <a:pt x="3783" y="72"/>
                    <a:pt x="3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9"/>
            <p:cNvSpPr/>
            <p:nvPr/>
          </p:nvSpPr>
          <p:spPr>
            <a:xfrm>
              <a:off x="115078" y="610381"/>
              <a:ext cx="137559" cy="63903"/>
            </a:xfrm>
            <a:custGeom>
              <a:rect b="b" l="l" r="r" t="t"/>
              <a:pathLst>
                <a:path extrusionOk="0" h="1625" w="3498">
                  <a:moveTo>
                    <a:pt x="3498" y="0"/>
                  </a:moveTo>
                  <a:lnTo>
                    <a:pt x="3498" y="0"/>
                  </a:lnTo>
                  <a:cubicBezTo>
                    <a:pt x="2445" y="214"/>
                    <a:pt x="1392" y="446"/>
                    <a:pt x="357" y="732"/>
                  </a:cubicBezTo>
                  <a:cubicBezTo>
                    <a:pt x="215" y="1017"/>
                    <a:pt x="90" y="1321"/>
                    <a:pt x="1" y="1624"/>
                  </a:cubicBezTo>
                  <a:cubicBezTo>
                    <a:pt x="447" y="1553"/>
                    <a:pt x="911" y="1499"/>
                    <a:pt x="1374" y="1463"/>
                  </a:cubicBezTo>
                  <a:cubicBezTo>
                    <a:pt x="1999" y="857"/>
                    <a:pt x="2731" y="375"/>
                    <a:pt x="3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9"/>
            <p:cNvSpPr/>
            <p:nvPr/>
          </p:nvSpPr>
          <p:spPr>
            <a:xfrm>
              <a:off x="209104" y="696660"/>
              <a:ext cx="60364" cy="19702"/>
            </a:xfrm>
            <a:custGeom>
              <a:rect b="b" l="l" r="r" t="t"/>
              <a:pathLst>
                <a:path extrusionOk="0" h="501" w="1535">
                  <a:moveTo>
                    <a:pt x="1535" y="1"/>
                  </a:moveTo>
                  <a:lnTo>
                    <a:pt x="0" y="197"/>
                  </a:lnTo>
                  <a:cubicBezTo>
                    <a:pt x="54" y="304"/>
                    <a:pt x="108" y="394"/>
                    <a:pt x="179" y="501"/>
                  </a:cubicBezTo>
                  <a:cubicBezTo>
                    <a:pt x="625" y="358"/>
                    <a:pt x="1089" y="179"/>
                    <a:pt x="1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9"/>
            <p:cNvSpPr/>
            <p:nvPr/>
          </p:nvSpPr>
          <p:spPr>
            <a:xfrm>
              <a:off x="189442" y="583011"/>
              <a:ext cx="270910" cy="105981"/>
            </a:xfrm>
            <a:custGeom>
              <a:rect b="b" l="l" r="r" t="t"/>
              <a:pathLst>
                <a:path extrusionOk="0" h="2695" w="6889">
                  <a:moveTo>
                    <a:pt x="6888" y="0"/>
                  </a:moveTo>
                  <a:lnTo>
                    <a:pt x="6888" y="0"/>
                  </a:lnTo>
                  <a:cubicBezTo>
                    <a:pt x="5835" y="72"/>
                    <a:pt x="4783" y="197"/>
                    <a:pt x="3730" y="340"/>
                  </a:cubicBezTo>
                  <a:cubicBezTo>
                    <a:pt x="2356" y="750"/>
                    <a:pt x="1054" y="1321"/>
                    <a:pt x="1" y="2267"/>
                  </a:cubicBezTo>
                  <a:cubicBezTo>
                    <a:pt x="37" y="2302"/>
                    <a:pt x="90" y="2338"/>
                    <a:pt x="126" y="2409"/>
                  </a:cubicBezTo>
                  <a:cubicBezTo>
                    <a:pt x="179" y="2498"/>
                    <a:pt x="233" y="2606"/>
                    <a:pt x="286" y="2695"/>
                  </a:cubicBezTo>
                  <a:cubicBezTo>
                    <a:pt x="1303" y="2570"/>
                    <a:pt x="2303" y="2427"/>
                    <a:pt x="3302" y="2302"/>
                  </a:cubicBezTo>
                  <a:cubicBezTo>
                    <a:pt x="4569" y="1660"/>
                    <a:pt x="5764" y="875"/>
                    <a:pt x="68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9"/>
            <p:cNvSpPr/>
            <p:nvPr/>
          </p:nvSpPr>
          <p:spPr>
            <a:xfrm>
              <a:off x="11575" y="879640"/>
              <a:ext cx="165047" cy="351526"/>
            </a:xfrm>
            <a:custGeom>
              <a:rect b="b" l="l" r="r" t="t"/>
              <a:pathLst>
                <a:path extrusionOk="0" h="8939" w="4197">
                  <a:moveTo>
                    <a:pt x="204" y="0"/>
                  </a:moveTo>
                  <a:cubicBezTo>
                    <a:pt x="99" y="0"/>
                    <a:pt x="1" y="67"/>
                    <a:pt x="10" y="201"/>
                  </a:cubicBezTo>
                  <a:cubicBezTo>
                    <a:pt x="331" y="3449"/>
                    <a:pt x="1616" y="6410"/>
                    <a:pt x="3775" y="8873"/>
                  </a:cubicBezTo>
                  <a:cubicBezTo>
                    <a:pt x="3817" y="8919"/>
                    <a:pt x="3865" y="8938"/>
                    <a:pt x="3911" y="8938"/>
                  </a:cubicBezTo>
                  <a:cubicBezTo>
                    <a:pt x="4062" y="8938"/>
                    <a:pt x="4196" y="8733"/>
                    <a:pt x="4060" y="8569"/>
                  </a:cubicBezTo>
                  <a:cubicBezTo>
                    <a:pt x="1990" y="6214"/>
                    <a:pt x="741" y="3324"/>
                    <a:pt x="438" y="201"/>
                  </a:cubicBezTo>
                  <a:cubicBezTo>
                    <a:pt x="420" y="67"/>
                    <a:pt x="309"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9"/>
            <p:cNvSpPr/>
            <p:nvPr/>
          </p:nvSpPr>
          <p:spPr>
            <a:xfrm>
              <a:off x="-10133" y="824467"/>
              <a:ext cx="24499" cy="38145"/>
            </a:xfrm>
            <a:custGeom>
              <a:rect b="b" l="l" r="r" t="t"/>
              <a:pathLst>
                <a:path extrusionOk="0" h="970" w="623">
                  <a:moveTo>
                    <a:pt x="260" y="0"/>
                  </a:moveTo>
                  <a:cubicBezTo>
                    <a:pt x="135" y="0"/>
                    <a:pt x="1" y="103"/>
                    <a:pt x="44" y="266"/>
                  </a:cubicBezTo>
                  <a:cubicBezTo>
                    <a:pt x="80" y="444"/>
                    <a:pt x="133" y="641"/>
                    <a:pt x="187" y="819"/>
                  </a:cubicBezTo>
                  <a:cubicBezTo>
                    <a:pt x="208" y="925"/>
                    <a:pt x="285" y="969"/>
                    <a:pt x="365" y="969"/>
                  </a:cubicBezTo>
                  <a:cubicBezTo>
                    <a:pt x="489" y="969"/>
                    <a:pt x="623" y="863"/>
                    <a:pt x="580" y="712"/>
                  </a:cubicBezTo>
                  <a:cubicBezTo>
                    <a:pt x="544" y="516"/>
                    <a:pt x="490" y="337"/>
                    <a:pt x="437" y="141"/>
                  </a:cubicBezTo>
                  <a:cubicBezTo>
                    <a:pt x="416" y="43"/>
                    <a:pt x="340"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9"/>
            <p:cNvSpPr/>
            <p:nvPr/>
          </p:nvSpPr>
          <p:spPr>
            <a:xfrm>
              <a:off x="266283" y="276630"/>
              <a:ext cx="174406" cy="236029"/>
            </a:xfrm>
            <a:custGeom>
              <a:rect b="b" l="l" r="r" t="t"/>
              <a:pathLst>
                <a:path extrusionOk="0" h="6002" w="4435">
                  <a:moveTo>
                    <a:pt x="326" y="1"/>
                  </a:moveTo>
                  <a:cubicBezTo>
                    <a:pt x="156" y="1"/>
                    <a:pt x="0" y="210"/>
                    <a:pt x="170" y="351"/>
                  </a:cubicBezTo>
                  <a:cubicBezTo>
                    <a:pt x="1954" y="1796"/>
                    <a:pt x="3257" y="3652"/>
                    <a:pt x="3989" y="5847"/>
                  </a:cubicBezTo>
                  <a:cubicBezTo>
                    <a:pt x="4017" y="5955"/>
                    <a:pt x="4101" y="6002"/>
                    <a:pt x="4186" y="6002"/>
                  </a:cubicBezTo>
                  <a:cubicBezTo>
                    <a:pt x="4310" y="6002"/>
                    <a:pt x="4434" y="5899"/>
                    <a:pt x="4381" y="5740"/>
                  </a:cubicBezTo>
                  <a:cubicBezTo>
                    <a:pt x="3649" y="3474"/>
                    <a:pt x="2311" y="1547"/>
                    <a:pt x="456" y="48"/>
                  </a:cubicBezTo>
                  <a:cubicBezTo>
                    <a:pt x="415" y="15"/>
                    <a:pt x="370"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9"/>
            <p:cNvSpPr/>
            <p:nvPr/>
          </p:nvSpPr>
          <p:spPr>
            <a:xfrm>
              <a:off x="249059" y="1178274"/>
              <a:ext cx="63589" cy="65240"/>
            </a:xfrm>
            <a:custGeom>
              <a:rect b="b" l="l" r="r" t="t"/>
              <a:pathLst>
                <a:path extrusionOk="0" h="1659" w="1617">
                  <a:moveTo>
                    <a:pt x="1412" y="1"/>
                  </a:moveTo>
                  <a:cubicBezTo>
                    <a:pt x="1303" y="1"/>
                    <a:pt x="1188" y="72"/>
                    <a:pt x="1179" y="208"/>
                  </a:cubicBezTo>
                  <a:cubicBezTo>
                    <a:pt x="1143" y="726"/>
                    <a:pt x="751" y="1136"/>
                    <a:pt x="251" y="1243"/>
                  </a:cubicBezTo>
                  <a:cubicBezTo>
                    <a:pt x="0" y="1293"/>
                    <a:pt x="79" y="1658"/>
                    <a:pt x="311" y="1658"/>
                  </a:cubicBezTo>
                  <a:cubicBezTo>
                    <a:pt x="326" y="1658"/>
                    <a:pt x="342" y="1657"/>
                    <a:pt x="358" y="1653"/>
                  </a:cubicBezTo>
                  <a:cubicBezTo>
                    <a:pt x="1054" y="1493"/>
                    <a:pt x="1554" y="904"/>
                    <a:pt x="1607" y="208"/>
                  </a:cubicBezTo>
                  <a:cubicBezTo>
                    <a:pt x="1616" y="68"/>
                    <a:pt x="1517" y="1"/>
                    <a:pt x="14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9"/>
            <p:cNvSpPr/>
            <p:nvPr/>
          </p:nvSpPr>
          <p:spPr>
            <a:xfrm>
              <a:off x="-512903" y="130262"/>
              <a:ext cx="1033579" cy="1203856"/>
            </a:xfrm>
            <a:custGeom>
              <a:rect b="b" l="l" r="r" t="t"/>
              <a:pathLst>
                <a:path extrusionOk="0" h="30613" w="26283">
                  <a:moveTo>
                    <a:pt x="19467" y="12209"/>
                  </a:moveTo>
                  <a:lnTo>
                    <a:pt x="19467" y="12209"/>
                  </a:lnTo>
                  <a:cubicBezTo>
                    <a:pt x="18700" y="12584"/>
                    <a:pt x="17968" y="13066"/>
                    <a:pt x="17343" y="13672"/>
                  </a:cubicBezTo>
                  <a:cubicBezTo>
                    <a:pt x="16880" y="13708"/>
                    <a:pt x="16416" y="13762"/>
                    <a:pt x="15970" y="13833"/>
                  </a:cubicBezTo>
                  <a:cubicBezTo>
                    <a:pt x="16059" y="13530"/>
                    <a:pt x="16184" y="13226"/>
                    <a:pt x="16326" y="12941"/>
                  </a:cubicBezTo>
                  <a:cubicBezTo>
                    <a:pt x="17361" y="12655"/>
                    <a:pt x="18414" y="12423"/>
                    <a:pt x="19467" y="12209"/>
                  </a:cubicBezTo>
                  <a:close/>
                  <a:moveTo>
                    <a:pt x="24748" y="11513"/>
                  </a:moveTo>
                  <a:lnTo>
                    <a:pt x="24748" y="11513"/>
                  </a:lnTo>
                  <a:cubicBezTo>
                    <a:pt x="23624" y="12388"/>
                    <a:pt x="22429" y="13173"/>
                    <a:pt x="21162" y="13815"/>
                  </a:cubicBezTo>
                  <a:cubicBezTo>
                    <a:pt x="20163" y="13940"/>
                    <a:pt x="19163" y="14083"/>
                    <a:pt x="18146" y="14208"/>
                  </a:cubicBezTo>
                  <a:cubicBezTo>
                    <a:pt x="18093" y="14119"/>
                    <a:pt x="18039" y="14011"/>
                    <a:pt x="17986" y="13922"/>
                  </a:cubicBezTo>
                  <a:cubicBezTo>
                    <a:pt x="17950" y="13851"/>
                    <a:pt x="17897" y="13815"/>
                    <a:pt x="17861" y="13780"/>
                  </a:cubicBezTo>
                  <a:cubicBezTo>
                    <a:pt x="18914" y="12834"/>
                    <a:pt x="20216" y="12263"/>
                    <a:pt x="21590" y="11853"/>
                  </a:cubicBezTo>
                  <a:cubicBezTo>
                    <a:pt x="22643" y="11710"/>
                    <a:pt x="23695" y="11585"/>
                    <a:pt x="24748" y="11513"/>
                  </a:cubicBezTo>
                  <a:close/>
                  <a:moveTo>
                    <a:pt x="15791" y="13084"/>
                  </a:moveTo>
                  <a:cubicBezTo>
                    <a:pt x="15684" y="13351"/>
                    <a:pt x="15595" y="13637"/>
                    <a:pt x="15506" y="13922"/>
                  </a:cubicBezTo>
                  <a:cubicBezTo>
                    <a:pt x="15060" y="14011"/>
                    <a:pt x="14614" y="14136"/>
                    <a:pt x="14185" y="14261"/>
                  </a:cubicBezTo>
                  <a:lnTo>
                    <a:pt x="14185" y="13583"/>
                  </a:lnTo>
                  <a:cubicBezTo>
                    <a:pt x="14721" y="13405"/>
                    <a:pt x="15256" y="13244"/>
                    <a:pt x="15791" y="13084"/>
                  </a:cubicBezTo>
                  <a:close/>
                  <a:moveTo>
                    <a:pt x="19895" y="14404"/>
                  </a:moveTo>
                  <a:lnTo>
                    <a:pt x="19895" y="14404"/>
                  </a:lnTo>
                  <a:cubicBezTo>
                    <a:pt x="19449" y="14582"/>
                    <a:pt x="18985" y="14761"/>
                    <a:pt x="18539" y="14904"/>
                  </a:cubicBezTo>
                  <a:cubicBezTo>
                    <a:pt x="18485" y="14797"/>
                    <a:pt x="18414" y="14707"/>
                    <a:pt x="18360" y="14600"/>
                  </a:cubicBezTo>
                  <a:lnTo>
                    <a:pt x="19895" y="14404"/>
                  </a:lnTo>
                  <a:close/>
                  <a:moveTo>
                    <a:pt x="13757" y="13708"/>
                  </a:moveTo>
                  <a:lnTo>
                    <a:pt x="13757" y="14404"/>
                  </a:lnTo>
                  <a:cubicBezTo>
                    <a:pt x="13204" y="14618"/>
                    <a:pt x="12651" y="14850"/>
                    <a:pt x="12116" y="15136"/>
                  </a:cubicBezTo>
                  <a:cubicBezTo>
                    <a:pt x="11759" y="14957"/>
                    <a:pt x="11402" y="14814"/>
                    <a:pt x="11009" y="14725"/>
                  </a:cubicBezTo>
                  <a:cubicBezTo>
                    <a:pt x="11919" y="14368"/>
                    <a:pt x="12829" y="14029"/>
                    <a:pt x="13757" y="13708"/>
                  </a:cubicBezTo>
                  <a:close/>
                  <a:moveTo>
                    <a:pt x="10331" y="15011"/>
                  </a:moveTo>
                  <a:cubicBezTo>
                    <a:pt x="10367" y="15028"/>
                    <a:pt x="10403" y="15046"/>
                    <a:pt x="10438" y="15046"/>
                  </a:cubicBezTo>
                  <a:cubicBezTo>
                    <a:pt x="10867" y="15100"/>
                    <a:pt x="11277" y="15207"/>
                    <a:pt x="11652" y="15385"/>
                  </a:cubicBezTo>
                  <a:cubicBezTo>
                    <a:pt x="11473" y="15492"/>
                    <a:pt x="11313" y="15599"/>
                    <a:pt x="11134" y="15707"/>
                  </a:cubicBezTo>
                  <a:cubicBezTo>
                    <a:pt x="11027" y="15778"/>
                    <a:pt x="10974" y="15849"/>
                    <a:pt x="10956" y="15956"/>
                  </a:cubicBezTo>
                  <a:cubicBezTo>
                    <a:pt x="10884" y="16010"/>
                    <a:pt x="10831" y="16099"/>
                    <a:pt x="10813" y="16188"/>
                  </a:cubicBezTo>
                  <a:cubicBezTo>
                    <a:pt x="10360" y="16109"/>
                    <a:pt x="9906" y="16075"/>
                    <a:pt x="9451" y="16075"/>
                  </a:cubicBezTo>
                  <a:cubicBezTo>
                    <a:pt x="8886" y="16075"/>
                    <a:pt x="8318" y="16127"/>
                    <a:pt x="7744" y="16206"/>
                  </a:cubicBezTo>
                  <a:cubicBezTo>
                    <a:pt x="8601" y="15778"/>
                    <a:pt x="9457" y="15385"/>
                    <a:pt x="10331" y="15011"/>
                  </a:cubicBezTo>
                  <a:close/>
                  <a:moveTo>
                    <a:pt x="11045" y="17277"/>
                  </a:moveTo>
                  <a:cubicBezTo>
                    <a:pt x="11063" y="17348"/>
                    <a:pt x="11081" y="17419"/>
                    <a:pt x="11081" y="17473"/>
                  </a:cubicBezTo>
                  <a:cubicBezTo>
                    <a:pt x="9796" y="17812"/>
                    <a:pt x="8547" y="18133"/>
                    <a:pt x="7280" y="18401"/>
                  </a:cubicBezTo>
                  <a:cubicBezTo>
                    <a:pt x="8476" y="17865"/>
                    <a:pt x="9725" y="17509"/>
                    <a:pt x="11045" y="17277"/>
                  </a:cubicBezTo>
                  <a:close/>
                  <a:moveTo>
                    <a:pt x="13791" y="853"/>
                  </a:moveTo>
                  <a:cubicBezTo>
                    <a:pt x="19239" y="853"/>
                    <a:pt x="24151" y="4910"/>
                    <a:pt x="25319" y="10639"/>
                  </a:cubicBezTo>
                  <a:cubicBezTo>
                    <a:pt x="17076" y="11121"/>
                    <a:pt x="9029" y="13887"/>
                    <a:pt x="2159" y="18472"/>
                  </a:cubicBezTo>
                  <a:cubicBezTo>
                    <a:pt x="964" y="15724"/>
                    <a:pt x="1517" y="12156"/>
                    <a:pt x="2302" y="9372"/>
                  </a:cubicBezTo>
                  <a:cubicBezTo>
                    <a:pt x="3301" y="5786"/>
                    <a:pt x="5567" y="3591"/>
                    <a:pt x="8850" y="2003"/>
                  </a:cubicBezTo>
                  <a:cubicBezTo>
                    <a:pt x="10488" y="1215"/>
                    <a:pt x="12164" y="853"/>
                    <a:pt x="13791" y="853"/>
                  </a:cubicBezTo>
                  <a:close/>
                  <a:moveTo>
                    <a:pt x="9424" y="16498"/>
                  </a:moveTo>
                  <a:cubicBezTo>
                    <a:pt x="9914" y="16498"/>
                    <a:pt x="10406" y="16538"/>
                    <a:pt x="10902" y="16634"/>
                  </a:cubicBezTo>
                  <a:cubicBezTo>
                    <a:pt x="10920" y="16706"/>
                    <a:pt x="10938" y="16795"/>
                    <a:pt x="10956" y="16866"/>
                  </a:cubicBezTo>
                  <a:lnTo>
                    <a:pt x="10938" y="16866"/>
                  </a:lnTo>
                  <a:cubicBezTo>
                    <a:pt x="9100" y="17187"/>
                    <a:pt x="7387" y="17794"/>
                    <a:pt x="5746" y="18668"/>
                  </a:cubicBezTo>
                  <a:cubicBezTo>
                    <a:pt x="4836" y="18811"/>
                    <a:pt x="3926" y="18900"/>
                    <a:pt x="2980" y="18936"/>
                  </a:cubicBezTo>
                  <a:cubicBezTo>
                    <a:pt x="4140" y="18187"/>
                    <a:pt x="5335" y="17473"/>
                    <a:pt x="6567" y="16813"/>
                  </a:cubicBezTo>
                  <a:cubicBezTo>
                    <a:pt x="7522" y="16648"/>
                    <a:pt x="8469" y="16498"/>
                    <a:pt x="9424" y="16498"/>
                  </a:cubicBezTo>
                  <a:close/>
                  <a:moveTo>
                    <a:pt x="17361" y="14511"/>
                  </a:moveTo>
                  <a:cubicBezTo>
                    <a:pt x="18753" y="17027"/>
                    <a:pt x="20091" y="19578"/>
                    <a:pt x="21358" y="22183"/>
                  </a:cubicBezTo>
                  <a:cubicBezTo>
                    <a:pt x="22197" y="23861"/>
                    <a:pt x="22946" y="25342"/>
                    <a:pt x="22090" y="27215"/>
                  </a:cubicBezTo>
                  <a:cubicBezTo>
                    <a:pt x="21465" y="28571"/>
                    <a:pt x="19859" y="29677"/>
                    <a:pt x="18378" y="29766"/>
                  </a:cubicBezTo>
                  <a:cubicBezTo>
                    <a:pt x="18324" y="29770"/>
                    <a:pt x="18270" y="29771"/>
                    <a:pt x="18217" y="29771"/>
                  </a:cubicBezTo>
                  <a:cubicBezTo>
                    <a:pt x="15905" y="29771"/>
                    <a:pt x="14509" y="26799"/>
                    <a:pt x="13864" y="25003"/>
                  </a:cubicBezTo>
                  <a:cubicBezTo>
                    <a:pt x="12865" y="22237"/>
                    <a:pt x="12365" y="19204"/>
                    <a:pt x="11687" y="16349"/>
                  </a:cubicBezTo>
                  <a:cubicBezTo>
                    <a:pt x="13418" y="15260"/>
                    <a:pt x="15309" y="14654"/>
                    <a:pt x="17361" y="14511"/>
                  </a:cubicBezTo>
                  <a:close/>
                  <a:moveTo>
                    <a:pt x="14124" y="1"/>
                  </a:moveTo>
                  <a:cubicBezTo>
                    <a:pt x="12374" y="1"/>
                    <a:pt x="10608" y="373"/>
                    <a:pt x="8940" y="1058"/>
                  </a:cubicBezTo>
                  <a:cubicBezTo>
                    <a:pt x="5442" y="2503"/>
                    <a:pt x="3016" y="4823"/>
                    <a:pt x="1713" y="8391"/>
                  </a:cubicBezTo>
                  <a:cubicBezTo>
                    <a:pt x="571" y="11603"/>
                    <a:pt x="0" y="16028"/>
                    <a:pt x="1571" y="19186"/>
                  </a:cubicBezTo>
                  <a:cubicBezTo>
                    <a:pt x="1588" y="19257"/>
                    <a:pt x="1606" y="19311"/>
                    <a:pt x="1642" y="19364"/>
                  </a:cubicBezTo>
                  <a:cubicBezTo>
                    <a:pt x="1624" y="19578"/>
                    <a:pt x="1767" y="19810"/>
                    <a:pt x="2052" y="19810"/>
                  </a:cubicBezTo>
                  <a:cubicBezTo>
                    <a:pt x="5264" y="19810"/>
                    <a:pt x="8190" y="19097"/>
                    <a:pt x="11277" y="18294"/>
                  </a:cubicBezTo>
                  <a:cubicBezTo>
                    <a:pt x="11901" y="21238"/>
                    <a:pt x="12472" y="24289"/>
                    <a:pt x="13793" y="26965"/>
                  </a:cubicBezTo>
                  <a:cubicBezTo>
                    <a:pt x="14615" y="28660"/>
                    <a:pt x="16212" y="30613"/>
                    <a:pt x="18260" y="30613"/>
                  </a:cubicBezTo>
                  <a:cubicBezTo>
                    <a:pt x="18433" y="30613"/>
                    <a:pt x="18609" y="30599"/>
                    <a:pt x="18789" y="30569"/>
                  </a:cubicBezTo>
                  <a:cubicBezTo>
                    <a:pt x="21322" y="30159"/>
                    <a:pt x="23892" y="27483"/>
                    <a:pt x="23303" y="24771"/>
                  </a:cubicBezTo>
                  <a:cubicBezTo>
                    <a:pt x="22946" y="23058"/>
                    <a:pt x="21947" y="21452"/>
                    <a:pt x="21162" y="19882"/>
                  </a:cubicBezTo>
                  <a:cubicBezTo>
                    <a:pt x="20448" y="18472"/>
                    <a:pt x="19699" y="17063"/>
                    <a:pt x="18949" y="15653"/>
                  </a:cubicBezTo>
                  <a:cubicBezTo>
                    <a:pt x="21608" y="14761"/>
                    <a:pt x="23963" y="13280"/>
                    <a:pt x="26122" y="11496"/>
                  </a:cubicBezTo>
                  <a:cubicBezTo>
                    <a:pt x="26265" y="11353"/>
                    <a:pt x="26283" y="11192"/>
                    <a:pt x="26229" y="11067"/>
                  </a:cubicBezTo>
                  <a:cubicBezTo>
                    <a:pt x="26229" y="11014"/>
                    <a:pt x="26229" y="10978"/>
                    <a:pt x="26229" y="10925"/>
                  </a:cubicBezTo>
                  <a:cubicBezTo>
                    <a:pt x="25622" y="7231"/>
                    <a:pt x="23535" y="4020"/>
                    <a:pt x="20466" y="1914"/>
                  </a:cubicBezTo>
                  <a:cubicBezTo>
                    <a:pt x="18532" y="598"/>
                    <a:pt x="16341" y="1"/>
                    <a:pt x="141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 name="Google Shape;514;p19"/>
          <p:cNvGrpSpPr/>
          <p:nvPr/>
        </p:nvGrpSpPr>
        <p:grpSpPr>
          <a:xfrm rot="-2842395">
            <a:off x="8739769" y="304084"/>
            <a:ext cx="643560" cy="660709"/>
            <a:chOff x="-509825" y="2500600"/>
            <a:chExt cx="949316" cy="974613"/>
          </a:xfrm>
        </p:grpSpPr>
        <p:sp>
          <p:nvSpPr>
            <p:cNvPr id="515" name="Google Shape;515;p19"/>
            <p:cNvSpPr/>
            <p:nvPr/>
          </p:nvSpPr>
          <p:spPr>
            <a:xfrm>
              <a:off x="-509825" y="2500600"/>
              <a:ext cx="949316" cy="974613"/>
            </a:xfrm>
            <a:custGeom>
              <a:rect b="b" l="l" r="r" t="t"/>
              <a:pathLst>
                <a:path extrusionOk="0" h="30244" w="29459">
                  <a:moveTo>
                    <a:pt x="15684" y="1482"/>
                  </a:moveTo>
                  <a:lnTo>
                    <a:pt x="16487" y="2641"/>
                  </a:lnTo>
                  <a:cubicBezTo>
                    <a:pt x="16148" y="2713"/>
                    <a:pt x="15880" y="2820"/>
                    <a:pt x="15684" y="3034"/>
                  </a:cubicBezTo>
                  <a:cubicBezTo>
                    <a:pt x="15291" y="3426"/>
                    <a:pt x="15309" y="3926"/>
                    <a:pt x="15327" y="4551"/>
                  </a:cubicBezTo>
                  <a:cubicBezTo>
                    <a:pt x="15327" y="4783"/>
                    <a:pt x="15345" y="6977"/>
                    <a:pt x="15345" y="6977"/>
                  </a:cubicBezTo>
                  <a:cubicBezTo>
                    <a:pt x="15345" y="7173"/>
                    <a:pt x="15416" y="7370"/>
                    <a:pt x="15559" y="7495"/>
                  </a:cubicBezTo>
                  <a:cubicBezTo>
                    <a:pt x="15702" y="7637"/>
                    <a:pt x="15880" y="7709"/>
                    <a:pt x="16077" y="7709"/>
                  </a:cubicBezTo>
                  <a:cubicBezTo>
                    <a:pt x="16077" y="7709"/>
                    <a:pt x="16079" y="7709"/>
                    <a:pt x="16083" y="7709"/>
                  </a:cubicBezTo>
                  <a:cubicBezTo>
                    <a:pt x="16238" y="7709"/>
                    <a:pt x="19040" y="7726"/>
                    <a:pt x="22286" y="9279"/>
                  </a:cubicBezTo>
                  <a:cubicBezTo>
                    <a:pt x="21608" y="9546"/>
                    <a:pt x="20644" y="9814"/>
                    <a:pt x="19449" y="9886"/>
                  </a:cubicBezTo>
                  <a:cubicBezTo>
                    <a:pt x="19199" y="9886"/>
                    <a:pt x="18985" y="10028"/>
                    <a:pt x="18860" y="10225"/>
                  </a:cubicBezTo>
                  <a:cubicBezTo>
                    <a:pt x="18735" y="10439"/>
                    <a:pt x="18717" y="10706"/>
                    <a:pt x="18824" y="10920"/>
                  </a:cubicBezTo>
                  <a:cubicBezTo>
                    <a:pt x="18824" y="10938"/>
                    <a:pt x="19306" y="11955"/>
                    <a:pt x="18789" y="13097"/>
                  </a:cubicBezTo>
                  <a:cubicBezTo>
                    <a:pt x="17861" y="12187"/>
                    <a:pt x="16166" y="10653"/>
                    <a:pt x="14952" y="10278"/>
                  </a:cubicBezTo>
                  <a:cubicBezTo>
                    <a:pt x="14874" y="10258"/>
                    <a:pt x="14796" y="10244"/>
                    <a:pt x="14715" y="10244"/>
                  </a:cubicBezTo>
                  <a:cubicBezTo>
                    <a:pt x="14648" y="10244"/>
                    <a:pt x="14579" y="10254"/>
                    <a:pt x="14506" y="10278"/>
                  </a:cubicBezTo>
                  <a:cubicBezTo>
                    <a:pt x="13293" y="10653"/>
                    <a:pt x="11598" y="12187"/>
                    <a:pt x="10670" y="13097"/>
                  </a:cubicBezTo>
                  <a:cubicBezTo>
                    <a:pt x="10171" y="11973"/>
                    <a:pt x="10617" y="10956"/>
                    <a:pt x="10635" y="10920"/>
                  </a:cubicBezTo>
                  <a:cubicBezTo>
                    <a:pt x="10742" y="10688"/>
                    <a:pt x="10724" y="10439"/>
                    <a:pt x="10599" y="10225"/>
                  </a:cubicBezTo>
                  <a:cubicBezTo>
                    <a:pt x="10474" y="10028"/>
                    <a:pt x="10260" y="9886"/>
                    <a:pt x="10010" y="9868"/>
                  </a:cubicBezTo>
                  <a:cubicBezTo>
                    <a:pt x="8832" y="9814"/>
                    <a:pt x="7851" y="9546"/>
                    <a:pt x="7173" y="9279"/>
                  </a:cubicBezTo>
                  <a:cubicBezTo>
                    <a:pt x="10419" y="7726"/>
                    <a:pt x="13221" y="7709"/>
                    <a:pt x="13376" y="7709"/>
                  </a:cubicBezTo>
                  <a:cubicBezTo>
                    <a:pt x="13379" y="7709"/>
                    <a:pt x="13382" y="7709"/>
                    <a:pt x="13382" y="7709"/>
                  </a:cubicBezTo>
                  <a:cubicBezTo>
                    <a:pt x="13579" y="7709"/>
                    <a:pt x="13757" y="7637"/>
                    <a:pt x="13900" y="7495"/>
                  </a:cubicBezTo>
                  <a:cubicBezTo>
                    <a:pt x="14043" y="7370"/>
                    <a:pt x="14114" y="7173"/>
                    <a:pt x="14114" y="6977"/>
                  </a:cubicBezTo>
                  <a:lnTo>
                    <a:pt x="14114" y="2624"/>
                  </a:lnTo>
                  <a:cubicBezTo>
                    <a:pt x="14132" y="2588"/>
                    <a:pt x="14096" y="1482"/>
                    <a:pt x="15167" y="1482"/>
                  </a:cubicBezTo>
                  <a:close/>
                  <a:moveTo>
                    <a:pt x="22643" y="10706"/>
                  </a:moveTo>
                  <a:cubicBezTo>
                    <a:pt x="24445" y="11366"/>
                    <a:pt x="27995" y="13401"/>
                    <a:pt x="27978" y="19074"/>
                  </a:cubicBezTo>
                  <a:cubicBezTo>
                    <a:pt x="27960" y="21894"/>
                    <a:pt x="26657" y="24320"/>
                    <a:pt x="24177" y="26087"/>
                  </a:cubicBezTo>
                  <a:cubicBezTo>
                    <a:pt x="21768" y="27817"/>
                    <a:pt x="18414" y="28781"/>
                    <a:pt x="14738" y="28781"/>
                  </a:cubicBezTo>
                  <a:cubicBezTo>
                    <a:pt x="11045" y="28781"/>
                    <a:pt x="7691" y="27817"/>
                    <a:pt x="5282" y="26087"/>
                  </a:cubicBezTo>
                  <a:cubicBezTo>
                    <a:pt x="2802" y="24320"/>
                    <a:pt x="1499" y="21894"/>
                    <a:pt x="1481" y="19074"/>
                  </a:cubicBezTo>
                  <a:cubicBezTo>
                    <a:pt x="1463" y="13401"/>
                    <a:pt x="5032" y="11366"/>
                    <a:pt x="6816" y="10706"/>
                  </a:cubicBezTo>
                  <a:cubicBezTo>
                    <a:pt x="7405" y="10920"/>
                    <a:pt x="8154" y="11134"/>
                    <a:pt x="9029" y="11259"/>
                  </a:cubicBezTo>
                  <a:cubicBezTo>
                    <a:pt x="8886" y="12116"/>
                    <a:pt x="8922" y="13454"/>
                    <a:pt x="9992" y="14739"/>
                  </a:cubicBezTo>
                  <a:cubicBezTo>
                    <a:pt x="10117" y="14881"/>
                    <a:pt x="10313" y="14988"/>
                    <a:pt x="10528" y="14988"/>
                  </a:cubicBezTo>
                  <a:lnTo>
                    <a:pt x="10545" y="14988"/>
                  </a:lnTo>
                  <a:cubicBezTo>
                    <a:pt x="10742" y="14988"/>
                    <a:pt x="10938" y="14917"/>
                    <a:pt x="11081" y="14757"/>
                  </a:cubicBezTo>
                  <a:cubicBezTo>
                    <a:pt x="11991" y="13793"/>
                    <a:pt x="13703" y="12223"/>
                    <a:pt x="14738" y="11759"/>
                  </a:cubicBezTo>
                  <a:cubicBezTo>
                    <a:pt x="15755" y="12223"/>
                    <a:pt x="17486" y="13811"/>
                    <a:pt x="18396" y="14757"/>
                  </a:cubicBezTo>
                  <a:cubicBezTo>
                    <a:pt x="18521" y="14917"/>
                    <a:pt x="18717" y="14988"/>
                    <a:pt x="18914" y="14988"/>
                  </a:cubicBezTo>
                  <a:lnTo>
                    <a:pt x="18949" y="14988"/>
                  </a:lnTo>
                  <a:cubicBezTo>
                    <a:pt x="19145" y="14988"/>
                    <a:pt x="19342" y="14899"/>
                    <a:pt x="19485" y="14739"/>
                  </a:cubicBezTo>
                  <a:cubicBezTo>
                    <a:pt x="20537" y="13472"/>
                    <a:pt x="20573" y="12134"/>
                    <a:pt x="20430" y="11259"/>
                  </a:cubicBezTo>
                  <a:cubicBezTo>
                    <a:pt x="21304" y="11134"/>
                    <a:pt x="22054" y="10938"/>
                    <a:pt x="22643" y="10706"/>
                  </a:cubicBezTo>
                  <a:close/>
                  <a:moveTo>
                    <a:pt x="15167" y="1"/>
                  </a:moveTo>
                  <a:cubicBezTo>
                    <a:pt x="13828" y="1"/>
                    <a:pt x="12740" y="1053"/>
                    <a:pt x="12669" y="2374"/>
                  </a:cubicBezTo>
                  <a:cubicBezTo>
                    <a:pt x="12669" y="2374"/>
                    <a:pt x="12651" y="2463"/>
                    <a:pt x="12651" y="2517"/>
                  </a:cubicBezTo>
                  <a:lnTo>
                    <a:pt x="12651" y="6281"/>
                  </a:lnTo>
                  <a:cubicBezTo>
                    <a:pt x="11313" y="6371"/>
                    <a:pt x="8369" y="6799"/>
                    <a:pt x="5228" y="8654"/>
                  </a:cubicBezTo>
                  <a:cubicBezTo>
                    <a:pt x="5014" y="8779"/>
                    <a:pt x="4871" y="9011"/>
                    <a:pt x="4871" y="9261"/>
                  </a:cubicBezTo>
                  <a:cubicBezTo>
                    <a:pt x="4854" y="9493"/>
                    <a:pt x="4961" y="9707"/>
                    <a:pt x="5139" y="9850"/>
                  </a:cubicBezTo>
                  <a:cubicBezTo>
                    <a:pt x="2944" y="11010"/>
                    <a:pt x="0" y="13561"/>
                    <a:pt x="18" y="19074"/>
                  </a:cubicBezTo>
                  <a:cubicBezTo>
                    <a:pt x="36" y="22340"/>
                    <a:pt x="1606" y="25248"/>
                    <a:pt x="4425" y="27282"/>
                  </a:cubicBezTo>
                  <a:cubicBezTo>
                    <a:pt x="7084" y="29191"/>
                    <a:pt x="10742" y="30244"/>
                    <a:pt x="14738" y="30244"/>
                  </a:cubicBezTo>
                  <a:cubicBezTo>
                    <a:pt x="18717" y="30244"/>
                    <a:pt x="22375" y="29191"/>
                    <a:pt x="25034" y="27282"/>
                  </a:cubicBezTo>
                  <a:cubicBezTo>
                    <a:pt x="27853" y="25248"/>
                    <a:pt x="29423" y="22340"/>
                    <a:pt x="29441" y="19074"/>
                  </a:cubicBezTo>
                  <a:cubicBezTo>
                    <a:pt x="29459" y="13579"/>
                    <a:pt x="26532" y="11010"/>
                    <a:pt x="24338" y="9868"/>
                  </a:cubicBezTo>
                  <a:cubicBezTo>
                    <a:pt x="24516" y="9707"/>
                    <a:pt x="24605" y="9493"/>
                    <a:pt x="24605" y="9261"/>
                  </a:cubicBezTo>
                  <a:cubicBezTo>
                    <a:pt x="24588" y="9011"/>
                    <a:pt x="24445" y="8797"/>
                    <a:pt x="24231" y="8672"/>
                  </a:cubicBezTo>
                  <a:cubicBezTo>
                    <a:pt x="21090" y="6817"/>
                    <a:pt x="18146" y="6371"/>
                    <a:pt x="16808" y="6281"/>
                  </a:cubicBezTo>
                  <a:cubicBezTo>
                    <a:pt x="16808" y="6281"/>
                    <a:pt x="16790" y="4194"/>
                    <a:pt x="16808" y="4087"/>
                  </a:cubicBezTo>
                  <a:cubicBezTo>
                    <a:pt x="17076" y="4033"/>
                    <a:pt x="17575" y="4033"/>
                    <a:pt x="17843" y="4033"/>
                  </a:cubicBezTo>
                  <a:cubicBezTo>
                    <a:pt x="18111" y="4033"/>
                    <a:pt x="18360" y="3890"/>
                    <a:pt x="18485" y="3641"/>
                  </a:cubicBezTo>
                  <a:cubicBezTo>
                    <a:pt x="18610" y="3409"/>
                    <a:pt x="18592" y="3123"/>
                    <a:pt x="18432" y="2891"/>
                  </a:cubicBezTo>
                  <a:lnTo>
                    <a:pt x="16665" y="322"/>
                  </a:lnTo>
                  <a:cubicBezTo>
                    <a:pt x="16523" y="126"/>
                    <a:pt x="16309" y="1"/>
                    <a:pt x="16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9"/>
            <p:cNvSpPr/>
            <p:nvPr/>
          </p:nvSpPr>
          <p:spPr>
            <a:xfrm>
              <a:off x="-462679" y="2845604"/>
              <a:ext cx="855026" cy="582467"/>
            </a:xfrm>
            <a:custGeom>
              <a:rect b="b" l="l" r="r" t="t"/>
              <a:pathLst>
                <a:path extrusionOk="0" h="18075" w="26533">
                  <a:moveTo>
                    <a:pt x="5353" y="0"/>
                  </a:moveTo>
                  <a:cubicBezTo>
                    <a:pt x="3569" y="660"/>
                    <a:pt x="0" y="2695"/>
                    <a:pt x="18" y="8368"/>
                  </a:cubicBezTo>
                  <a:cubicBezTo>
                    <a:pt x="36" y="11188"/>
                    <a:pt x="1339" y="13614"/>
                    <a:pt x="3819" y="15381"/>
                  </a:cubicBezTo>
                  <a:cubicBezTo>
                    <a:pt x="6228" y="17111"/>
                    <a:pt x="9582" y="18075"/>
                    <a:pt x="13275" y="18075"/>
                  </a:cubicBezTo>
                  <a:cubicBezTo>
                    <a:pt x="16951" y="18075"/>
                    <a:pt x="20305" y="17111"/>
                    <a:pt x="22714" y="15381"/>
                  </a:cubicBezTo>
                  <a:cubicBezTo>
                    <a:pt x="25194" y="13614"/>
                    <a:pt x="26497" y="11188"/>
                    <a:pt x="26515" y="8368"/>
                  </a:cubicBezTo>
                  <a:cubicBezTo>
                    <a:pt x="26532" y="2695"/>
                    <a:pt x="22982" y="660"/>
                    <a:pt x="21180" y="0"/>
                  </a:cubicBezTo>
                  <a:cubicBezTo>
                    <a:pt x="20591" y="232"/>
                    <a:pt x="19841" y="428"/>
                    <a:pt x="18967" y="553"/>
                  </a:cubicBezTo>
                  <a:cubicBezTo>
                    <a:pt x="19110" y="1428"/>
                    <a:pt x="19074" y="2766"/>
                    <a:pt x="18022" y="4033"/>
                  </a:cubicBezTo>
                  <a:cubicBezTo>
                    <a:pt x="17879" y="4193"/>
                    <a:pt x="17682" y="4282"/>
                    <a:pt x="17486" y="4282"/>
                  </a:cubicBezTo>
                  <a:lnTo>
                    <a:pt x="17451" y="4282"/>
                  </a:lnTo>
                  <a:cubicBezTo>
                    <a:pt x="17254" y="4282"/>
                    <a:pt x="17058" y="4211"/>
                    <a:pt x="16933" y="4051"/>
                  </a:cubicBezTo>
                  <a:cubicBezTo>
                    <a:pt x="16023" y="3105"/>
                    <a:pt x="14292" y="1517"/>
                    <a:pt x="13275" y="1053"/>
                  </a:cubicBezTo>
                  <a:cubicBezTo>
                    <a:pt x="12240" y="1517"/>
                    <a:pt x="10528" y="3087"/>
                    <a:pt x="9618" y="4051"/>
                  </a:cubicBezTo>
                  <a:cubicBezTo>
                    <a:pt x="9475" y="4211"/>
                    <a:pt x="9279" y="4282"/>
                    <a:pt x="9082" y="4282"/>
                  </a:cubicBezTo>
                  <a:lnTo>
                    <a:pt x="9065" y="4282"/>
                  </a:lnTo>
                  <a:cubicBezTo>
                    <a:pt x="8850" y="4282"/>
                    <a:pt x="8654" y="4175"/>
                    <a:pt x="8529" y="4033"/>
                  </a:cubicBezTo>
                  <a:cubicBezTo>
                    <a:pt x="7459" y="2748"/>
                    <a:pt x="7423" y="1410"/>
                    <a:pt x="7566" y="553"/>
                  </a:cubicBezTo>
                  <a:cubicBezTo>
                    <a:pt x="6691" y="428"/>
                    <a:pt x="5942" y="214"/>
                    <a:pt x="5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9"/>
            <p:cNvSpPr/>
            <p:nvPr/>
          </p:nvSpPr>
          <p:spPr>
            <a:xfrm>
              <a:off x="-278673" y="2548326"/>
              <a:ext cx="487016" cy="374358"/>
            </a:xfrm>
            <a:custGeom>
              <a:rect b="b" l="l" r="r" t="t"/>
              <a:pathLst>
                <a:path extrusionOk="0" h="11617" w="15113">
                  <a:moveTo>
                    <a:pt x="7994" y="1"/>
                  </a:moveTo>
                  <a:cubicBezTo>
                    <a:pt x="6923" y="1"/>
                    <a:pt x="6959" y="1107"/>
                    <a:pt x="6941" y="1143"/>
                  </a:cubicBezTo>
                  <a:lnTo>
                    <a:pt x="6941" y="5496"/>
                  </a:lnTo>
                  <a:cubicBezTo>
                    <a:pt x="6941" y="5692"/>
                    <a:pt x="6870" y="5889"/>
                    <a:pt x="6727" y="6014"/>
                  </a:cubicBezTo>
                  <a:cubicBezTo>
                    <a:pt x="6584" y="6156"/>
                    <a:pt x="6406" y="6228"/>
                    <a:pt x="6209" y="6228"/>
                  </a:cubicBezTo>
                  <a:cubicBezTo>
                    <a:pt x="6209" y="6228"/>
                    <a:pt x="6206" y="6228"/>
                    <a:pt x="6203" y="6228"/>
                  </a:cubicBezTo>
                  <a:cubicBezTo>
                    <a:pt x="6048" y="6228"/>
                    <a:pt x="3246" y="6245"/>
                    <a:pt x="0" y="7798"/>
                  </a:cubicBezTo>
                  <a:cubicBezTo>
                    <a:pt x="678" y="8065"/>
                    <a:pt x="1659" y="8333"/>
                    <a:pt x="2837" y="8387"/>
                  </a:cubicBezTo>
                  <a:cubicBezTo>
                    <a:pt x="3087" y="8405"/>
                    <a:pt x="3301" y="8547"/>
                    <a:pt x="3426" y="8744"/>
                  </a:cubicBezTo>
                  <a:cubicBezTo>
                    <a:pt x="3551" y="8958"/>
                    <a:pt x="3569" y="9207"/>
                    <a:pt x="3462" y="9439"/>
                  </a:cubicBezTo>
                  <a:cubicBezTo>
                    <a:pt x="3444" y="9475"/>
                    <a:pt x="2998" y="10492"/>
                    <a:pt x="3497" y="11616"/>
                  </a:cubicBezTo>
                  <a:cubicBezTo>
                    <a:pt x="4425" y="10706"/>
                    <a:pt x="6120" y="9172"/>
                    <a:pt x="7333" y="8797"/>
                  </a:cubicBezTo>
                  <a:cubicBezTo>
                    <a:pt x="7406" y="8773"/>
                    <a:pt x="7475" y="8763"/>
                    <a:pt x="7542" y="8763"/>
                  </a:cubicBezTo>
                  <a:cubicBezTo>
                    <a:pt x="7623" y="8763"/>
                    <a:pt x="7701" y="8777"/>
                    <a:pt x="7779" y="8797"/>
                  </a:cubicBezTo>
                  <a:cubicBezTo>
                    <a:pt x="8993" y="9172"/>
                    <a:pt x="10688" y="10706"/>
                    <a:pt x="11616" y="11616"/>
                  </a:cubicBezTo>
                  <a:cubicBezTo>
                    <a:pt x="12133" y="10474"/>
                    <a:pt x="11651" y="9457"/>
                    <a:pt x="11651" y="9439"/>
                  </a:cubicBezTo>
                  <a:cubicBezTo>
                    <a:pt x="11544" y="9225"/>
                    <a:pt x="11562" y="8958"/>
                    <a:pt x="11687" y="8744"/>
                  </a:cubicBezTo>
                  <a:cubicBezTo>
                    <a:pt x="11812" y="8547"/>
                    <a:pt x="12026" y="8405"/>
                    <a:pt x="12276" y="8405"/>
                  </a:cubicBezTo>
                  <a:cubicBezTo>
                    <a:pt x="13471" y="8333"/>
                    <a:pt x="14435" y="8065"/>
                    <a:pt x="15113" y="7798"/>
                  </a:cubicBezTo>
                  <a:cubicBezTo>
                    <a:pt x="11867" y="6245"/>
                    <a:pt x="9065" y="6228"/>
                    <a:pt x="8910" y="6228"/>
                  </a:cubicBezTo>
                  <a:cubicBezTo>
                    <a:pt x="8906" y="6228"/>
                    <a:pt x="8904" y="6228"/>
                    <a:pt x="8904" y="6228"/>
                  </a:cubicBezTo>
                  <a:cubicBezTo>
                    <a:pt x="8707" y="6228"/>
                    <a:pt x="8529" y="6156"/>
                    <a:pt x="8386" y="6014"/>
                  </a:cubicBezTo>
                  <a:cubicBezTo>
                    <a:pt x="8243" y="5889"/>
                    <a:pt x="8172" y="5692"/>
                    <a:pt x="8172" y="5496"/>
                  </a:cubicBezTo>
                  <a:cubicBezTo>
                    <a:pt x="8172" y="5496"/>
                    <a:pt x="8154" y="3302"/>
                    <a:pt x="8154" y="3070"/>
                  </a:cubicBezTo>
                  <a:cubicBezTo>
                    <a:pt x="8136" y="2445"/>
                    <a:pt x="8118" y="1945"/>
                    <a:pt x="8511" y="1553"/>
                  </a:cubicBezTo>
                  <a:cubicBezTo>
                    <a:pt x="8707" y="1339"/>
                    <a:pt x="8975" y="1232"/>
                    <a:pt x="9314" y="1160"/>
                  </a:cubicBezTo>
                  <a:lnTo>
                    <a:pt x="85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 name="Google Shape;518;p19"/>
            <p:cNvGrpSpPr/>
            <p:nvPr/>
          </p:nvGrpSpPr>
          <p:grpSpPr>
            <a:xfrm>
              <a:off x="198250" y="2922675"/>
              <a:ext cx="128925" cy="236625"/>
              <a:chOff x="899550" y="2182300"/>
              <a:chExt cx="128925" cy="236625"/>
            </a:xfrm>
          </p:grpSpPr>
          <p:sp>
            <p:nvSpPr>
              <p:cNvPr id="519" name="Google Shape;519;p19"/>
              <p:cNvSpPr/>
              <p:nvPr/>
            </p:nvSpPr>
            <p:spPr>
              <a:xfrm>
                <a:off x="951525" y="2229375"/>
                <a:ext cx="76950" cy="189550"/>
              </a:xfrm>
              <a:custGeom>
                <a:rect b="b" l="l" r="r" t="t"/>
                <a:pathLst>
                  <a:path extrusionOk="0" h="7582" w="3078">
                    <a:moveTo>
                      <a:pt x="227" y="0"/>
                    </a:moveTo>
                    <a:cubicBezTo>
                      <a:pt x="180" y="0"/>
                      <a:pt x="134" y="16"/>
                      <a:pt x="98" y="52"/>
                    </a:cubicBezTo>
                    <a:cubicBezTo>
                      <a:pt x="9" y="123"/>
                      <a:pt x="0" y="248"/>
                      <a:pt x="71" y="338"/>
                    </a:cubicBezTo>
                    <a:cubicBezTo>
                      <a:pt x="1749" y="2291"/>
                      <a:pt x="2676" y="4798"/>
                      <a:pt x="2676" y="7376"/>
                    </a:cubicBezTo>
                    <a:cubicBezTo>
                      <a:pt x="2676" y="7492"/>
                      <a:pt x="2766" y="7581"/>
                      <a:pt x="2882" y="7581"/>
                    </a:cubicBezTo>
                    <a:cubicBezTo>
                      <a:pt x="2989" y="7581"/>
                      <a:pt x="3078" y="7492"/>
                      <a:pt x="3078" y="7376"/>
                    </a:cubicBezTo>
                    <a:cubicBezTo>
                      <a:pt x="3078" y="4700"/>
                      <a:pt x="2123" y="2104"/>
                      <a:pt x="384" y="70"/>
                    </a:cubicBezTo>
                    <a:cubicBezTo>
                      <a:pt x="344" y="25"/>
                      <a:pt x="285" y="0"/>
                      <a:pt x="22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9"/>
              <p:cNvSpPr/>
              <p:nvPr/>
            </p:nvSpPr>
            <p:spPr>
              <a:xfrm>
                <a:off x="899550" y="2182300"/>
                <a:ext cx="39500" cy="32550"/>
              </a:xfrm>
              <a:custGeom>
                <a:rect b="b" l="l" r="r" t="t"/>
                <a:pathLst>
                  <a:path extrusionOk="0" h="1302" w="1580">
                    <a:moveTo>
                      <a:pt x="233" y="1"/>
                    </a:moveTo>
                    <a:cubicBezTo>
                      <a:pt x="166" y="1"/>
                      <a:pt x="102" y="32"/>
                      <a:pt x="63" y="88"/>
                    </a:cubicBezTo>
                    <a:cubicBezTo>
                      <a:pt x="0" y="178"/>
                      <a:pt x="27" y="303"/>
                      <a:pt x="116" y="365"/>
                    </a:cubicBezTo>
                    <a:cubicBezTo>
                      <a:pt x="500" y="633"/>
                      <a:pt x="866" y="936"/>
                      <a:pt x="1214" y="1248"/>
                    </a:cubicBezTo>
                    <a:cubicBezTo>
                      <a:pt x="1258" y="1284"/>
                      <a:pt x="1303" y="1302"/>
                      <a:pt x="1356" y="1302"/>
                    </a:cubicBezTo>
                    <a:cubicBezTo>
                      <a:pt x="1410" y="1302"/>
                      <a:pt x="1464" y="1284"/>
                      <a:pt x="1499" y="1239"/>
                    </a:cubicBezTo>
                    <a:cubicBezTo>
                      <a:pt x="1579" y="1150"/>
                      <a:pt x="1571" y="1025"/>
                      <a:pt x="1490" y="954"/>
                    </a:cubicBezTo>
                    <a:cubicBezTo>
                      <a:pt x="1125" y="624"/>
                      <a:pt x="741" y="311"/>
                      <a:pt x="348" y="35"/>
                    </a:cubicBezTo>
                    <a:cubicBezTo>
                      <a:pt x="312" y="12"/>
                      <a:pt x="272" y="1"/>
                      <a:pt x="233"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 name="Google Shape;521;p19"/>
          <p:cNvGrpSpPr/>
          <p:nvPr/>
        </p:nvGrpSpPr>
        <p:grpSpPr>
          <a:xfrm rot="-2079588">
            <a:off x="8621357" y="4716147"/>
            <a:ext cx="669672" cy="533419"/>
            <a:chOff x="-602987" y="2563895"/>
            <a:chExt cx="640505" cy="510186"/>
          </a:xfrm>
        </p:grpSpPr>
        <p:sp>
          <p:nvSpPr>
            <p:cNvPr id="522" name="Google Shape;522;p19"/>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9"/>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9"/>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 name="Google Shape;525;p19"/>
          <p:cNvSpPr txBox="1"/>
          <p:nvPr>
            <p:ph type="title"/>
          </p:nvPr>
        </p:nvSpPr>
        <p:spPr>
          <a:xfrm>
            <a:off x="720000" y="392000"/>
            <a:ext cx="7704000" cy="572700"/>
          </a:xfrm>
          <a:prstGeom prst="rect">
            <a:avLst/>
          </a:prstGeom>
        </p:spPr>
        <p:txBody>
          <a:bodyPr anchorCtr="0" anchor="ctr" bIns="0" lIns="0" spcFirstLastPara="1" rIns="0" wrap="square" tIns="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526" name="Shape 526"/>
        <p:cNvGrpSpPr/>
        <p:nvPr/>
      </p:nvGrpSpPr>
      <p:grpSpPr>
        <a:xfrm>
          <a:off x="0" y="0"/>
          <a:ext cx="0" cy="0"/>
          <a:chOff x="0" y="0"/>
          <a:chExt cx="0" cy="0"/>
        </a:xfrm>
      </p:grpSpPr>
      <p:pic>
        <p:nvPicPr>
          <p:cNvPr id="527" name="Google Shape;527;p2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528" name="Google Shape;528;p20"/>
          <p:cNvGrpSpPr/>
          <p:nvPr/>
        </p:nvGrpSpPr>
        <p:grpSpPr>
          <a:xfrm flipH="1">
            <a:off x="-7983" y="486521"/>
            <a:ext cx="2457934" cy="4048498"/>
            <a:chOff x="6689905" y="486521"/>
            <a:chExt cx="2457934" cy="4048498"/>
          </a:xfrm>
        </p:grpSpPr>
        <p:sp>
          <p:nvSpPr>
            <p:cNvPr id="529" name="Google Shape;529;p20"/>
            <p:cNvSpPr/>
            <p:nvPr/>
          </p:nvSpPr>
          <p:spPr>
            <a:xfrm>
              <a:off x="7735938" y="646662"/>
              <a:ext cx="1370919" cy="732678"/>
            </a:xfrm>
            <a:custGeom>
              <a:rect b="b" l="l" r="r" t="t"/>
              <a:pathLst>
                <a:path extrusionOk="0" h="9422" w="17629">
                  <a:moveTo>
                    <a:pt x="17629" y="1"/>
                  </a:moveTo>
                  <a:cubicBezTo>
                    <a:pt x="10724" y="1"/>
                    <a:pt x="4488" y="2828"/>
                    <a:pt x="1" y="7378"/>
                  </a:cubicBezTo>
                  <a:lnTo>
                    <a:pt x="2035" y="9421"/>
                  </a:lnTo>
                  <a:cubicBezTo>
                    <a:pt x="6005" y="5389"/>
                    <a:pt x="11518" y="2882"/>
                    <a:pt x="17629" y="2882"/>
                  </a:cubicBezTo>
                  <a:lnTo>
                    <a:pt x="17629" y="1"/>
                  </a:lnTo>
                  <a:close/>
                </a:path>
              </a:pathLst>
            </a:custGeom>
            <a:solidFill>
              <a:srgbClr val="F1A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0"/>
            <p:cNvSpPr/>
            <p:nvPr/>
          </p:nvSpPr>
          <p:spPr>
            <a:xfrm>
              <a:off x="7693633" y="608480"/>
              <a:ext cx="1451406" cy="808963"/>
            </a:xfrm>
            <a:custGeom>
              <a:rect b="b" l="l" r="r" t="t"/>
              <a:pathLst>
                <a:path extrusionOk="0" h="10403" w="18664">
                  <a:moveTo>
                    <a:pt x="17682" y="991"/>
                  </a:moveTo>
                  <a:lnTo>
                    <a:pt x="17682" y="2882"/>
                  </a:lnTo>
                  <a:cubicBezTo>
                    <a:pt x="11991" y="3007"/>
                    <a:pt x="6665" y="5237"/>
                    <a:pt x="2579" y="9216"/>
                  </a:cubicBezTo>
                  <a:lnTo>
                    <a:pt x="1241" y="7878"/>
                  </a:lnTo>
                  <a:cubicBezTo>
                    <a:pt x="5674" y="3542"/>
                    <a:pt x="11482" y="1107"/>
                    <a:pt x="17682" y="991"/>
                  </a:cubicBezTo>
                  <a:close/>
                  <a:moveTo>
                    <a:pt x="18173" y="1"/>
                  </a:moveTo>
                  <a:cubicBezTo>
                    <a:pt x="11357" y="1"/>
                    <a:pt x="4979" y="2677"/>
                    <a:pt x="188" y="7530"/>
                  </a:cubicBezTo>
                  <a:cubicBezTo>
                    <a:pt x="1" y="7718"/>
                    <a:pt x="1" y="8030"/>
                    <a:pt x="197" y="8217"/>
                  </a:cubicBezTo>
                  <a:lnTo>
                    <a:pt x="2231" y="10260"/>
                  </a:lnTo>
                  <a:cubicBezTo>
                    <a:pt x="2320" y="10349"/>
                    <a:pt x="2445" y="10403"/>
                    <a:pt x="2579" y="10403"/>
                  </a:cubicBezTo>
                  <a:cubicBezTo>
                    <a:pt x="2713" y="10403"/>
                    <a:pt x="2838" y="10349"/>
                    <a:pt x="2927" y="10251"/>
                  </a:cubicBezTo>
                  <a:cubicBezTo>
                    <a:pt x="6986" y="6130"/>
                    <a:pt x="12392" y="3864"/>
                    <a:pt x="18173" y="3864"/>
                  </a:cubicBezTo>
                  <a:cubicBezTo>
                    <a:pt x="18440" y="3864"/>
                    <a:pt x="18663" y="3641"/>
                    <a:pt x="18663" y="3373"/>
                  </a:cubicBezTo>
                  <a:lnTo>
                    <a:pt x="18663" y="492"/>
                  </a:lnTo>
                  <a:cubicBezTo>
                    <a:pt x="18663" y="224"/>
                    <a:pt x="18440" y="1"/>
                    <a:pt x="18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0"/>
            <p:cNvSpPr/>
            <p:nvPr/>
          </p:nvSpPr>
          <p:spPr>
            <a:xfrm>
              <a:off x="7894112" y="870695"/>
              <a:ext cx="1212745" cy="1720573"/>
            </a:xfrm>
            <a:custGeom>
              <a:rect b="b" l="l" r="r" t="t"/>
              <a:pathLst>
                <a:path extrusionOk="0" h="22126" w="15595">
                  <a:moveTo>
                    <a:pt x="15595" y="1"/>
                  </a:moveTo>
                  <a:cubicBezTo>
                    <a:pt x="9484" y="1"/>
                    <a:pt x="3971" y="2508"/>
                    <a:pt x="1" y="6540"/>
                  </a:cubicBezTo>
                  <a:lnTo>
                    <a:pt x="15595" y="22125"/>
                  </a:lnTo>
                  <a:lnTo>
                    <a:pt x="155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0"/>
            <p:cNvSpPr/>
            <p:nvPr/>
          </p:nvSpPr>
          <p:spPr>
            <a:xfrm>
              <a:off x="7851807" y="832592"/>
              <a:ext cx="1293232" cy="1796780"/>
            </a:xfrm>
            <a:custGeom>
              <a:rect b="b" l="l" r="r" t="t"/>
              <a:pathLst>
                <a:path extrusionOk="0" h="23106" w="16630">
                  <a:moveTo>
                    <a:pt x="15648" y="991"/>
                  </a:moveTo>
                  <a:lnTo>
                    <a:pt x="15648" y="21437"/>
                  </a:lnTo>
                  <a:lnTo>
                    <a:pt x="1241" y="7030"/>
                  </a:lnTo>
                  <a:cubicBezTo>
                    <a:pt x="5139" y="3239"/>
                    <a:pt x="10215" y="1107"/>
                    <a:pt x="15648" y="991"/>
                  </a:cubicBezTo>
                  <a:close/>
                  <a:moveTo>
                    <a:pt x="16139" y="0"/>
                  </a:moveTo>
                  <a:cubicBezTo>
                    <a:pt x="10099" y="0"/>
                    <a:pt x="4434" y="2373"/>
                    <a:pt x="197" y="6682"/>
                  </a:cubicBezTo>
                  <a:cubicBezTo>
                    <a:pt x="1" y="6878"/>
                    <a:pt x="10" y="7182"/>
                    <a:pt x="197" y="7378"/>
                  </a:cubicBezTo>
                  <a:lnTo>
                    <a:pt x="15791" y="22963"/>
                  </a:lnTo>
                  <a:cubicBezTo>
                    <a:pt x="15880" y="23061"/>
                    <a:pt x="16005" y="23106"/>
                    <a:pt x="16139" y="23106"/>
                  </a:cubicBezTo>
                  <a:cubicBezTo>
                    <a:pt x="16201" y="23106"/>
                    <a:pt x="16264" y="23097"/>
                    <a:pt x="16326" y="23070"/>
                  </a:cubicBezTo>
                  <a:cubicBezTo>
                    <a:pt x="16505" y="22999"/>
                    <a:pt x="16629" y="22820"/>
                    <a:pt x="16629" y="22615"/>
                  </a:cubicBezTo>
                  <a:lnTo>
                    <a:pt x="16629" y="491"/>
                  </a:lnTo>
                  <a:cubicBezTo>
                    <a:pt x="16629" y="214"/>
                    <a:pt x="16406" y="0"/>
                    <a:pt x="16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0"/>
            <p:cNvSpPr/>
            <p:nvPr/>
          </p:nvSpPr>
          <p:spPr>
            <a:xfrm>
              <a:off x="7181629" y="1220393"/>
              <a:ext cx="712561" cy="1370875"/>
            </a:xfrm>
            <a:custGeom>
              <a:rect b="b" l="l" r="r" t="t"/>
              <a:pathLst>
                <a:path extrusionOk="0" h="17629" w="9163">
                  <a:moveTo>
                    <a:pt x="7129" y="0"/>
                  </a:moveTo>
                  <a:cubicBezTo>
                    <a:pt x="2722" y="4470"/>
                    <a:pt x="1" y="10607"/>
                    <a:pt x="1" y="17378"/>
                  </a:cubicBezTo>
                  <a:cubicBezTo>
                    <a:pt x="1" y="17467"/>
                    <a:pt x="1" y="17548"/>
                    <a:pt x="1" y="17628"/>
                  </a:cubicBezTo>
                  <a:lnTo>
                    <a:pt x="2882" y="17628"/>
                  </a:lnTo>
                  <a:cubicBezTo>
                    <a:pt x="2882" y="17548"/>
                    <a:pt x="2873" y="17467"/>
                    <a:pt x="2873" y="17378"/>
                  </a:cubicBezTo>
                  <a:cubicBezTo>
                    <a:pt x="2873" y="11401"/>
                    <a:pt x="5273" y="5986"/>
                    <a:pt x="9163" y="2043"/>
                  </a:cubicBezTo>
                  <a:lnTo>
                    <a:pt x="7129" y="0"/>
                  </a:lnTo>
                  <a:close/>
                </a:path>
              </a:pathLst>
            </a:custGeom>
            <a:solidFill>
              <a:srgbClr val="F1A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0"/>
            <p:cNvSpPr/>
            <p:nvPr/>
          </p:nvSpPr>
          <p:spPr>
            <a:xfrm>
              <a:off x="7143524" y="1182212"/>
              <a:ext cx="792348" cy="1447160"/>
            </a:xfrm>
            <a:custGeom>
              <a:rect b="b" l="l" r="r" t="t"/>
              <a:pathLst>
                <a:path extrusionOk="0" h="18610" w="10189">
                  <a:moveTo>
                    <a:pt x="7619" y="1196"/>
                  </a:moveTo>
                  <a:lnTo>
                    <a:pt x="8966" y="2534"/>
                  </a:lnTo>
                  <a:cubicBezTo>
                    <a:pt x="5085" y="6647"/>
                    <a:pt x="2935" y="11981"/>
                    <a:pt x="2873" y="17628"/>
                  </a:cubicBezTo>
                  <a:lnTo>
                    <a:pt x="982" y="17628"/>
                  </a:lnTo>
                  <a:cubicBezTo>
                    <a:pt x="1035" y="11473"/>
                    <a:pt x="3390" y="5665"/>
                    <a:pt x="7619" y="1196"/>
                  </a:cubicBezTo>
                  <a:close/>
                  <a:moveTo>
                    <a:pt x="7610" y="1"/>
                  </a:moveTo>
                  <a:cubicBezTo>
                    <a:pt x="7485" y="1"/>
                    <a:pt x="7360" y="54"/>
                    <a:pt x="7262" y="152"/>
                  </a:cubicBezTo>
                  <a:cubicBezTo>
                    <a:pt x="2578" y="4907"/>
                    <a:pt x="0" y="11196"/>
                    <a:pt x="0" y="17869"/>
                  </a:cubicBezTo>
                  <a:cubicBezTo>
                    <a:pt x="0" y="17923"/>
                    <a:pt x="0" y="17976"/>
                    <a:pt x="0" y="18021"/>
                  </a:cubicBezTo>
                  <a:cubicBezTo>
                    <a:pt x="0" y="18057"/>
                    <a:pt x="0" y="18092"/>
                    <a:pt x="0" y="18128"/>
                  </a:cubicBezTo>
                  <a:cubicBezTo>
                    <a:pt x="9" y="18396"/>
                    <a:pt x="223" y="18610"/>
                    <a:pt x="491" y="18610"/>
                  </a:cubicBezTo>
                  <a:lnTo>
                    <a:pt x="3372" y="18610"/>
                  </a:lnTo>
                  <a:cubicBezTo>
                    <a:pt x="3506" y="18610"/>
                    <a:pt x="3631" y="18565"/>
                    <a:pt x="3720" y="18467"/>
                  </a:cubicBezTo>
                  <a:cubicBezTo>
                    <a:pt x="3818" y="18378"/>
                    <a:pt x="3863" y="18253"/>
                    <a:pt x="3863" y="18119"/>
                  </a:cubicBezTo>
                  <a:cubicBezTo>
                    <a:pt x="3863" y="18074"/>
                    <a:pt x="3863" y="18030"/>
                    <a:pt x="3863" y="17994"/>
                  </a:cubicBezTo>
                  <a:cubicBezTo>
                    <a:pt x="3863" y="17950"/>
                    <a:pt x="3854" y="17914"/>
                    <a:pt x="3854" y="17869"/>
                  </a:cubicBezTo>
                  <a:cubicBezTo>
                    <a:pt x="3854" y="12231"/>
                    <a:pt x="6040" y="6905"/>
                    <a:pt x="10001" y="2873"/>
                  </a:cubicBezTo>
                  <a:cubicBezTo>
                    <a:pt x="10188" y="2686"/>
                    <a:pt x="10188" y="2373"/>
                    <a:pt x="10001" y="2186"/>
                  </a:cubicBezTo>
                  <a:lnTo>
                    <a:pt x="7967" y="143"/>
                  </a:lnTo>
                  <a:cubicBezTo>
                    <a:pt x="7869" y="54"/>
                    <a:pt x="7744" y="1"/>
                    <a:pt x="7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0"/>
            <p:cNvSpPr/>
            <p:nvPr/>
          </p:nvSpPr>
          <p:spPr>
            <a:xfrm>
              <a:off x="7405047" y="1379262"/>
              <a:ext cx="1701809" cy="1212006"/>
            </a:xfrm>
            <a:custGeom>
              <a:rect b="b" l="l" r="r" t="t"/>
              <a:pathLst>
                <a:path extrusionOk="0" h="15586" w="21884">
                  <a:moveTo>
                    <a:pt x="6290" y="0"/>
                  </a:moveTo>
                  <a:cubicBezTo>
                    <a:pt x="2400" y="3943"/>
                    <a:pt x="0" y="9358"/>
                    <a:pt x="0" y="15335"/>
                  </a:cubicBezTo>
                  <a:cubicBezTo>
                    <a:pt x="0" y="15424"/>
                    <a:pt x="9" y="15505"/>
                    <a:pt x="9" y="15585"/>
                  </a:cubicBezTo>
                  <a:lnTo>
                    <a:pt x="21884" y="15585"/>
                  </a:lnTo>
                  <a:lnTo>
                    <a:pt x="6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0"/>
            <p:cNvSpPr/>
            <p:nvPr/>
          </p:nvSpPr>
          <p:spPr>
            <a:xfrm>
              <a:off x="7366865" y="1341003"/>
              <a:ext cx="1780974" cy="1288369"/>
            </a:xfrm>
            <a:custGeom>
              <a:rect b="b" l="l" r="r" t="t"/>
              <a:pathLst>
                <a:path extrusionOk="0" h="16568" w="22902">
                  <a:moveTo>
                    <a:pt x="6790" y="1188"/>
                  </a:moveTo>
                  <a:lnTo>
                    <a:pt x="21188" y="15586"/>
                  </a:lnTo>
                  <a:lnTo>
                    <a:pt x="991" y="15586"/>
                  </a:lnTo>
                  <a:cubicBezTo>
                    <a:pt x="1045" y="10198"/>
                    <a:pt x="3096" y="5113"/>
                    <a:pt x="6790" y="1188"/>
                  </a:cubicBezTo>
                  <a:close/>
                  <a:moveTo>
                    <a:pt x="6808" y="0"/>
                  </a:moveTo>
                  <a:cubicBezTo>
                    <a:pt x="6799" y="0"/>
                    <a:pt x="6790" y="1"/>
                    <a:pt x="6781" y="1"/>
                  </a:cubicBezTo>
                  <a:cubicBezTo>
                    <a:pt x="6647" y="1"/>
                    <a:pt x="6522" y="55"/>
                    <a:pt x="6433" y="144"/>
                  </a:cubicBezTo>
                  <a:cubicBezTo>
                    <a:pt x="2285" y="4355"/>
                    <a:pt x="1" y="9922"/>
                    <a:pt x="1" y="15827"/>
                  </a:cubicBezTo>
                  <a:cubicBezTo>
                    <a:pt x="1" y="15881"/>
                    <a:pt x="10" y="15934"/>
                    <a:pt x="10" y="15979"/>
                  </a:cubicBezTo>
                  <a:cubicBezTo>
                    <a:pt x="10" y="16015"/>
                    <a:pt x="10" y="16050"/>
                    <a:pt x="10" y="16086"/>
                  </a:cubicBezTo>
                  <a:cubicBezTo>
                    <a:pt x="10" y="16354"/>
                    <a:pt x="233" y="16568"/>
                    <a:pt x="500" y="16568"/>
                  </a:cubicBezTo>
                  <a:lnTo>
                    <a:pt x="22375" y="16568"/>
                  </a:lnTo>
                  <a:cubicBezTo>
                    <a:pt x="22571" y="16568"/>
                    <a:pt x="22749" y="16452"/>
                    <a:pt x="22830" y="16264"/>
                  </a:cubicBezTo>
                  <a:cubicBezTo>
                    <a:pt x="22901" y="16086"/>
                    <a:pt x="22857" y="15872"/>
                    <a:pt x="22723" y="15738"/>
                  </a:cubicBezTo>
                  <a:lnTo>
                    <a:pt x="7129" y="144"/>
                  </a:lnTo>
                  <a:cubicBezTo>
                    <a:pt x="7038" y="53"/>
                    <a:pt x="6924" y="0"/>
                    <a:pt x="6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0"/>
            <p:cNvSpPr/>
            <p:nvPr/>
          </p:nvSpPr>
          <p:spPr>
            <a:xfrm>
              <a:off x="7755379" y="3784378"/>
              <a:ext cx="1351478" cy="712538"/>
            </a:xfrm>
            <a:custGeom>
              <a:rect b="b" l="l" r="r" t="t"/>
              <a:pathLst>
                <a:path extrusionOk="0" h="9163" w="17379">
                  <a:moveTo>
                    <a:pt x="2035" y="0"/>
                  </a:moveTo>
                  <a:lnTo>
                    <a:pt x="1" y="2034"/>
                  </a:lnTo>
                  <a:cubicBezTo>
                    <a:pt x="4470" y="6441"/>
                    <a:pt x="10608" y="9162"/>
                    <a:pt x="17379" y="9162"/>
                  </a:cubicBezTo>
                  <a:lnTo>
                    <a:pt x="17379" y="6281"/>
                  </a:lnTo>
                  <a:cubicBezTo>
                    <a:pt x="11402" y="6281"/>
                    <a:pt x="5987" y="3881"/>
                    <a:pt x="2035" y="0"/>
                  </a:cubicBezTo>
                  <a:close/>
                </a:path>
              </a:pathLst>
            </a:custGeom>
            <a:solidFill>
              <a:srgbClr val="F1A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0"/>
            <p:cNvSpPr/>
            <p:nvPr/>
          </p:nvSpPr>
          <p:spPr>
            <a:xfrm>
              <a:off x="7717196" y="3746353"/>
              <a:ext cx="1427843" cy="788667"/>
            </a:xfrm>
            <a:custGeom>
              <a:rect b="b" l="l" r="r" t="t"/>
              <a:pathLst>
                <a:path extrusionOk="0" h="10142" w="18361">
                  <a:moveTo>
                    <a:pt x="2535" y="1176"/>
                  </a:moveTo>
                  <a:cubicBezTo>
                    <a:pt x="6585" y="4994"/>
                    <a:pt x="11821" y="7135"/>
                    <a:pt x="17379" y="7260"/>
                  </a:cubicBezTo>
                  <a:lnTo>
                    <a:pt x="17379" y="9160"/>
                  </a:lnTo>
                  <a:cubicBezTo>
                    <a:pt x="11313" y="9035"/>
                    <a:pt x="5594" y="6689"/>
                    <a:pt x="1187" y="2523"/>
                  </a:cubicBezTo>
                  <a:lnTo>
                    <a:pt x="2535" y="1176"/>
                  </a:lnTo>
                  <a:close/>
                  <a:moveTo>
                    <a:pt x="2526" y="1"/>
                  </a:moveTo>
                  <a:cubicBezTo>
                    <a:pt x="2401" y="1"/>
                    <a:pt x="2276" y="48"/>
                    <a:pt x="2178" y="141"/>
                  </a:cubicBezTo>
                  <a:lnTo>
                    <a:pt x="144" y="2175"/>
                  </a:lnTo>
                  <a:cubicBezTo>
                    <a:pt x="54" y="2273"/>
                    <a:pt x="1" y="2398"/>
                    <a:pt x="1" y="2523"/>
                  </a:cubicBezTo>
                  <a:cubicBezTo>
                    <a:pt x="1" y="2657"/>
                    <a:pt x="54" y="2782"/>
                    <a:pt x="144" y="2871"/>
                  </a:cubicBezTo>
                  <a:cubicBezTo>
                    <a:pt x="4899" y="7564"/>
                    <a:pt x="11197" y="10142"/>
                    <a:pt x="17870" y="10142"/>
                  </a:cubicBezTo>
                  <a:cubicBezTo>
                    <a:pt x="18137" y="10142"/>
                    <a:pt x="18360" y="9928"/>
                    <a:pt x="18360" y="9651"/>
                  </a:cubicBezTo>
                  <a:lnTo>
                    <a:pt x="18360" y="6770"/>
                  </a:lnTo>
                  <a:cubicBezTo>
                    <a:pt x="18360" y="6502"/>
                    <a:pt x="18137" y="6279"/>
                    <a:pt x="17870" y="6279"/>
                  </a:cubicBezTo>
                  <a:cubicBezTo>
                    <a:pt x="12223" y="6279"/>
                    <a:pt x="6897" y="4102"/>
                    <a:pt x="2874" y="141"/>
                  </a:cubicBezTo>
                  <a:cubicBezTo>
                    <a:pt x="2775" y="48"/>
                    <a:pt x="2650"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0"/>
            <p:cNvSpPr/>
            <p:nvPr/>
          </p:nvSpPr>
          <p:spPr>
            <a:xfrm>
              <a:off x="7913553" y="2591191"/>
              <a:ext cx="1193304" cy="1681614"/>
            </a:xfrm>
            <a:custGeom>
              <a:rect b="b" l="l" r="r" t="t"/>
              <a:pathLst>
                <a:path extrusionOk="0" h="21625" w="15345">
                  <a:moveTo>
                    <a:pt x="15345" y="0"/>
                  </a:moveTo>
                  <a:lnTo>
                    <a:pt x="1" y="15344"/>
                  </a:lnTo>
                  <a:cubicBezTo>
                    <a:pt x="3953" y="19225"/>
                    <a:pt x="9368" y="21625"/>
                    <a:pt x="15345" y="21625"/>
                  </a:cubicBezTo>
                  <a:lnTo>
                    <a:pt x="153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0"/>
            <p:cNvSpPr/>
            <p:nvPr/>
          </p:nvSpPr>
          <p:spPr>
            <a:xfrm>
              <a:off x="7875370" y="2553398"/>
              <a:ext cx="1269669" cy="1757588"/>
            </a:xfrm>
            <a:custGeom>
              <a:rect b="b" l="l" r="r" t="t"/>
              <a:pathLst>
                <a:path extrusionOk="0" h="22602" w="16327">
                  <a:moveTo>
                    <a:pt x="15345" y="1673"/>
                  </a:moveTo>
                  <a:lnTo>
                    <a:pt x="15345" y="21620"/>
                  </a:lnTo>
                  <a:cubicBezTo>
                    <a:pt x="10046" y="21495"/>
                    <a:pt x="5059" y="19452"/>
                    <a:pt x="1196" y="15821"/>
                  </a:cubicBezTo>
                  <a:lnTo>
                    <a:pt x="15345" y="1673"/>
                  </a:lnTo>
                  <a:close/>
                  <a:moveTo>
                    <a:pt x="15831" y="0"/>
                  </a:moveTo>
                  <a:cubicBezTo>
                    <a:pt x="15702" y="0"/>
                    <a:pt x="15577" y="52"/>
                    <a:pt x="15488" y="147"/>
                  </a:cubicBezTo>
                  <a:lnTo>
                    <a:pt x="144" y="15482"/>
                  </a:lnTo>
                  <a:cubicBezTo>
                    <a:pt x="54" y="15571"/>
                    <a:pt x="1" y="15705"/>
                    <a:pt x="1" y="15830"/>
                  </a:cubicBezTo>
                  <a:cubicBezTo>
                    <a:pt x="1" y="15964"/>
                    <a:pt x="54" y="16089"/>
                    <a:pt x="153" y="16178"/>
                  </a:cubicBezTo>
                  <a:cubicBezTo>
                    <a:pt x="4363" y="20326"/>
                    <a:pt x="9930" y="22601"/>
                    <a:pt x="15836" y="22601"/>
                  </a:cubicBezTo>
                  <a:cubicBezTo>
                    <a:pt x="16103" y="22601"/>
                    <a:pt x="16326" y="22387"/>
                    <a:pt x="16326" y="22111"/>
                  </a:cubicBezTo>
                  <a:lnTo>
                    <a:pt x="16326" y="486"/>
                  </a:lnTo>
                  <a:cubicBezTo>
                    <a:pt x="16326" y="290"/>
                    <a:pt x="16202" y="111"/>
                    <a:pt x="16023" y="40"/>
                  </a:cubicBezTo>
                  <a:cubicBezTo>
                    <a:pt x="15961" y="13"/>
                    <a:pt x="15895" y="0"/>
                    <a:pt x="15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0"/>
            <p:cNvSpPr/>
            <p:nvPr/>
          </p:nvSpPr>
          <p:spPr>
            <a:xfrm>
              <a:off x="7181629" y="2591191"/>
              <a:ext cx="732002" cy="1351434"/>
            </a:xfrm>
            <a:custGeom>
              <a:rect b="b" l="l" r="r" t="t"/>
              <a:pathLst>
                <a:path extrusionOk="0" h="17379" w="9413">
                  <a:moveTo>
                    <a:pt x="1" y="0"/>
                  </a:moveTo>
                  <a:cubicBezTo>
                    <a:pt x="72" y="6807"/>
                    <a:pt x="2882" y="12944"/>
                    <a:pt x="7379" y="17378"/>
                  </a:cubicBezTo>
                  <a:lnTo>
                    <a:pt x="9413" y="15344"/>
                  </a:lnTo>
                  <a:cubicBezTo>
                    <a:pt x="5434" y="11428"/>
                    <a:pt x="2954" y="6013"/>
                    <a:pt x="2882" y="0"/>
                  </a:cubicBezTo>
                  <a:close/>
                </a:path>
              </a:pathLst>
            </a:custGeom>
            <a:solidFill>
              <a:srgbClr val="F1A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0"/>
            <p:cNvSpPr/>
            <p:nvPr/>
          </p:nvSpPr>
          <p:spPr>
            <a:xfrm>
              <a:off x="7143524" y="2553009"/>
              <a:ext cx="808289" cy="1427720"/>
            </a:xfrm>
            <a:custGeom>
              <a:rect b="b" l="l" r="r" t="t"/>
              <a:pathLst>
                <a:path extrusionOk="0" h="18360" w="10394">
                  <a:moveTo>
                    <a:pt x="2891" y="982"/>
                  </a:moveTo>
                  <a:cubicBezTo>
                    <a:pt x="3078" y="6584"/>
                    <a:pt x="5308" y="11821"/>
                    <a:pt x="9207" y="15835"/>
                  </a:cubicBezTo>
                  <a:lnTo>
                    <a:pt x="7869" y="17173"/>
                  </a:lnTo>
                  <a:cubicBezTo>
                    <a:pt x="3604" y="12802"/>
                    <a:pt x="1178" y="7093"/>
                    <a:pt x="999" y="982"/>
                  </a:cubicBezTo>
                  <a:close/>
                  <a:moveTo>
                    <a:pt x="491" y="0"/>
                  </a:moveTo>
                  <a:cubicBezTo>
                    <a:pt x="366" y="0"/>
                    <a:pt x="241" y="54"/>
                    <a:pt x="143" y="152"/>
                  </a:cubicBezTo>
                  <a:cubicBezTo>
                    <a:pt x="54" y="241"/>
                    <a:pt x="0" y="366"/>
                    <a:pt x="0" y="500"/>
                  </a:cubicBezTo>
                  <a:cubicBezTo>
                    <a:pt x="72" y="7217"/>
                    <a:pt x="2739" y="13507"/>
                    <a:pt x="7521" y="18217"/>
                  </a:cubicBezTo>
                  <a:cubicBezTo>
                    <a:pt x="7619" y="18315"/>
                    <a:pt x="7744" y="18360"/>
                    <a:pt x="7869" y="18360"/>
                  </a:cubicBezTo>
                  <a:cubicBezTo>
                    <a:pt x="7994" y="18360"/>
                    <a:pt x="8118" y="18315"/>
                    <a:pt x="8217" y="18217"/>
                  </a:cubicBezTo>
                  <a:lnTo>
                    <a:pt x="10251" y="16183"/>
                  </a:lnTo>
                  <a:cubicBezTo>
                    <a:pt x="10340" y="16094"/>
                    <a:pt x="10393" y="15960"/>
                    <a:pt x="10393" y="15835"/>
                  </a:cubicBezTo>
                  <a:cubicBezTo>
                    <a:pt x="10393" y="15701"/>
                    <a:pt x="10340" y="15576"/>
                    <a:pt x="10251" y="15487"/>
                  </a:cubicBezTo>
                  <a:cubicBezTo>
                    <a:pt x="6200" y="11500"/>
                    <a:pt x="3926" y="6174"/>
                    <a:pt x="3863" y="491"/>
                  </a:cubicBezTo>
                  <a:cubicBezTo>
                    <a:pt x="3863" y="223"/>
                    <a:pt x="3640" y="0"/>
                    <a:pt x="3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a:off x="7405747" y="2591191"/>
              <a:ext cx="1701109" cy="1193266"/>
            </a:xfrm>
            <a:custGeom>
              <a:rect b="b" l="l" r="r" t="t"/>
              <a:pathLst>
                <a:path extrusionOk="0" h="15345" w="21875">
                  <a:moveTo>
                    <a:pt x="0" y="0"/>
                  </a:moveTo>
                  <a:cubicBezTo>
                    <a:pt x="72" y="6013"/>
                    <a:pt x="2552" y="11428"/>
                    <a:pt x="6531" y="15344"/>
                  </a:cubicBezTo>
                  <a:lnTo>
                    <a:pt x="218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0"/>
            <p:cNvSpPr/>
            <p:nvPr/>
          </p:nvSpPr>
          <p:spPr>
            <a:xfrm>
              <a:off x="7367565" y="2553009"/>
              <a:ext cx="1780274" cy="1269551"/>
            </a:xfrm>
            <a:custGeom>
              <a:rect b="b" l="l" r="r" t="t"/>
              <a:pathLst>
                <a:path extrusionOk="0" h="16326" w="22893">
                  <a:moveTo>
                    <a:pt x="21179" y="982"/>
                  </a:moveTo>
                  <a:lnTo>
                    <a:pt x="7022" y="15139"/>
                  </a:lnTo>
                  <a:cubicBezTo>
                    <a:pt x="3302" y="11312"/>
                    <a:pt x="1178" y="6316"/>
                    <a:pt x="991" y="982"/>
                  </a:cubicBezTo>
                  <a:close/>
                  <a:moveTo>
                    <a:pt x="491" y="0"/>
                  </a:moveTo>
                  <a:cubicBezTo>
                    <a:pt x="358" y="0"/>
                    <a:pt x="233" y="54"/>
                    <a:pt x="143" y="152"/>
                  </a:cubicBezTo>
                  <a:cubicBezTo>
                    <a:pt x="54" y="241"/>
                    <a:pt x="1" y="366"/>
                    <a:pt x="1" y="500"/>
                  </a:cubicBezTo>
                  <a:cubicBezTo>
                    <a:pt x="72" y="6441"/>
                    <a:pt x="2436" y="12017"/>
                    <a:pt x="6683" y="16183"/>
                  </a:cubicBezTo>
                  <a:cubicBezTo>
                    <a:pt x="6772" y="16281"/>
                    <a:pt x="6897" y="16326"/>
                    <a:pt x="7022" y="16326"/>
                  </a:cubicBezTo>
                  <a:cubicBezTo>
                    <a:pt x="7146" y="16326"/>
                    <a:pt x="7271" y="16281"/>
                    <a:pt x="7370" y="16183"/>
                  </a:cubicBezTo>
                  <a:lnTo>
                    <a:pt x="22714" y="839"/>
                  </a:lnTo>
                  <a:cubicBezTo>
                    <a:pt x="22848" y="705"/>
                    <a:pt x="22892" y="491"/>
                    <a:pt x="22821" y="304"/>
                  </a:cubicBezTo>
                  <a:cubicBezTo>
                    <a:pt x="22740" y="125"/>
                    <a:pt x="22562" y="0"/>
                    <a:pt x="22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0"/>
            <p:cNvSpPr/>
            <p:nvPr/>
          </p:nvSpPr>
          <p:spPr>
            <a:xfrm>
              <a:off x="8815394" y="1966136"/>
              <a:ext cx="183292" cy="183208"/>
            </a:xfrm>
            <a:custGeom>
              <a:rect b="b" l="l" r="r" t="t"/>
              <a:pathLst>
                <a:path extrusionOk="0" h="2356" w="2357">
                  <a:moveTo>
                    <a:pt x="1955" y="0"/>
                  </a:moveTo>
                  <a:lnTo>
                    <a:pt x="1491" y="464"/>
                  </a:lnTo>
                  <a:cubicBezTo>
                    <a:pt x="1625" y="598"/>
                    <a:pt x="1705" y="776"/>
                    <a:pt x="1705" y="973"/>
                  </a:cubicBezTo>
                  <a:cubicBezTo>
                    <a:pt x="1705" y="1169"/>
                    <a:pt x="1625" y="1347"/>
                    <a:pt x="1491" y="1481"/>
                  </a:cubicBezTo>
                  <a:cubicBezTo>
                    <a:pt x="1357" y="1624"/>
                    <a:pt x="1170" y="1695"/>
                    <a:pt x="982" y="1695"/>
                  </a:cubicBezTo>
                  <a:lnTo>
                    <a:pt x="973" y="1695"/>
                  </a:lnTo>
                  <a:cubicBezTo>
                    <a:pt x="786" y="1695"/>
                    <a:pt x="599" y="1624"/>
                    <a:pt x="465" y="1490"/>
                  </a:cubicBezTo>
                  <a:lnTo>
                    <a:pt x="1" y="1945"/>
                  </a:lnTo>
                  <a:cubicBezTo>
                    <a:pt x="260" y="2213"/>
                    <a:pt x="608" y="2355"/>
                    <a:pt x="973" y="2355"/>
                  </a:cubicBezTo>
                  <a:lnTo>
                    <a:pt x="982" y="2355"/>
                  </a:lnTo>
                  <a:cubicBezTo>
                    <a:pt x="1348" y="2355"/>
                    <a:pt x="1696" y="2213"/>
                    <a:pt x="1955" y="1945"/>
                  </a:cubicBezTo>
                  <a:cubicBezTo>
                    <a:pt x="2213" y="1686"/>
                    <a:pt x="2356" y="1338"/>
                    <a:pt x="2356" y="973"/>
                  </a:cubicBezTo>
                  <a:cubicBezTo>
                    <a:pt x="2356" y="607"/>
                    <a:pt x="2213" y="259"/>
                    <a:pt x="19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0"/>
            <p:cNvSpPr/>
            <p:nvPr/>
          </p:nvSpPr>
          <p:spPr>
            <a:xfrm>
              <a:off x="7753979" y="3389345"/>
              <a:ext cx="210976" cy="167578"/>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0"/>
            <p:cNvSpPr/>
            <p:nvPr/>
          </p:nvSpPr>
          <p:spPr>
            <a:xfrm>
              <a:off x="8798052" y="3019195"/>
              <a:ext cx="209654" cy="147127"/>
            </a:xfrm>
            <a:custGeom>
              <a:rect b="b" l="l" r="r" t="t"/>
              <a:pathLst>
                <a:path extrusionOk="0" h="1892" w="2696">
                  <a:moveTo>
                    <a:pt x="135" y="0"/>
                  </a:moveTo>
                  <a:lnTo>
                    <a:pt x="135" y="0"/>
                  </a:lnTo>
                  <a:cubicBezTo>
                    <a:pt x="1" y="339"/>
                    <a:pt x="1" y="714"/>
                    <a:pt x="144" y="1053"/>
                  </a:cubicBezTo>
                  <a:cubicBezTo>
                    <a:pt x="295" y="1392"/>
                    <a:pt x="563" y="1651"/>
                    <a:pt x="902" y="1793"/>
                  </a:cubicBezTo>
                  <a:cubicBezTo>
                    <a:pt x="1071" y="1856"/>
                    <a:pt x="1241" y="1892"/>
                    <a:pt x="1410" y="1892"/>
                  </a:cubicBezTo>
                  <a:cubicBezTo>
                    <a:pt x="1964" y="1892"/>
                    <a:pt x="2481" y="1561"/>
                    <a:pt x="2695" y="1026"/>
                  </a:cubicBezTo>
                  <a:lnTo>
                    <a:pt x="2088" y="776"/>
                  </a:lnTo>
                  <a:cubicBezTo>
                    <a:pt x="2017" y="964"/>
                    <a:pt x="1874" y="1098"/>
                    <a:pt x="1696" y="1178"/>
                  </a:cubicBezTo>
                  <a:cubicBezTo>
                    <a:pt x="1601" y="1216"/>
                    <a:pt x="1501" y="1236"/>
                    <a:pt x="1402" y="1236"/>
                  </a:cubicBezTo>
                  <a:cubicBezTo>
                    <a:pt x="1314" y="1236"/>
                    <a:pt x="1226" y="1220"/>
                    <a:pt x="1143" y="1187"/>
                  </a:cubicBezTo>
                  <a:cubicBezTo>
                    <a:pt x="964" y="1115"/>
                    <a:pt x="822" y="973"/>
                    <a:pt x="750" y="794"/>
                  </a:cubicBezTo>
                  <a:cubicBezTo>
                    <a:pt x="670" y="616"/>
                    <a:pt x="670" y="420"/>
                    <a:pt x="741" y="241"/>
                  </a:cubicBezTo>
                  <a:lnTo>
                    <a:pt x="13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0"/>
            <p:cNvSpPr/>
            <p:nvPr/>
          </p:nvSpPr>
          <p:spPr>
            <a:xfrm>
              <a:off x="8435278" y="2195768"/>
              <a:ext cx="149231" cy="207470"/>
            </a:xfrm>
            <a:custGeom>
              <a:rect b="b" l="l" r="r" t="t"/>
              <a:pathLst>
                <a:path extrusionOk="0" h="2668" w="1919">
                  <a:moveTo>
                    <a:pt x="999" y="0"/>
                  </a:moveTo>
                  <a:lnTo>
                    <a:pt x="759" y="616"/>
                  </a:lnTo>
                  <a:cubicBezTo>
                    <a:pt x="946" y="687"/>
                    <a:pt x="1089" y="821"/>
                    <a:pt x="1160" y="999"/>
                  </a:cubicBezTo>
                  <a:cubicBezTo>
                    <a:pt x="1240" y="1178"/>
                    <a:pt x="1249" y="1374"/>
                    <a:pt x="1178" y="1552"/>
                  </a:cubicBezTo>
                  <a:cubicBezTo>
                    <a:pt x="1106" y="1731"/>
                    <a:pt x="973" y="1873"/>
                    <a:pt x="794" y="1954"/>
                  </a:cubicBezTo>
                  <a:cubicBezTo>
                    <a:pt x="702" y="1995"/>
                    <a:pt x="606" y="2015"/>
                    <a:pt x="509" y="2015"/>
                  </a:cubicBezTo>
                  <a:cubicBezTo>
                    <a:pt x="418" y="2015"/>
                    <a:pt x="328" y="1997"/>
                    <a:pt x="241" y="1963"/>
                  </a:cubicBezTo>
                  <a:lnTo>
                    <a:pt x="0" y="2578"/>
                  </a:lnTo>
                  <a:cubicBezTo>
                    <a:pt x="161" y="2641"/>
                    <a:pt x="330" y="2667"/>
                    <a:pt x="500" y="2667"/>
                  </a:cubicBezTo>
                  <a:cubicBezTo>
                    <a:pt x="687" y="2667"/>
                    <a:pt x="883" y="2632"/>
                    <a:pt x="1062" y="2551"/>
                  </a:cubicBezTo>
                  <a:cubicBezTo>
                    <a:pt x="1392" y="2400"/>
                    <a:pt x="1651" y="2132"/>
                    <a:pt x="1784" y="1784"/>
                  </a:cubicBezTo>
                  <a:cubicBezTo>
                    <a:pt x="1918" y="1445"/>
                    <a:pt x="1909" y="1071"/>
                    <a:pt x="1758" y="732"/>
                  </a:cubicBezTo>
                  <a:cubicBezTo>
                    <a:pt x="1615" y="393"/>
                    <a:pt x="1338" y="134"/>
                    <a:pt x="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0"/>
            <p:cNvSpPr/>
            <p:nvPr/>
          </p:nvSpPr>
          <p:spPr>
            <a:xfrm>
              <a:off x="8163334" y="2170107"/>
              <a:ext cx="171394" cy="195650"/>
            </a:xfrm>
            <a:custGeom>
              <a:rect b="b" l="l" r="r" t="t"/>
              <a:pathLst>
                <a:path extrusionOk="0" h="2516" w="2204">
                  <a:moveTo>
                    <a:pt x="642" y="0"/>
                  </a:moveTo>
                  <a:cubicBezTo>
                    <a:pt x="339" y="205"/>
                    <a:pt x="134" y="517"/>
                    <a:pt x="63" y="883"/>
                  </a:cubicBezTo>
                  <a:cubicBezTo>
                    <a:pt x="0" y="1249"/>
                    <a:pt x="72" y="1615"/>
                    <a:pt x="286" y="1918"/>
                  </a:cubicBezTo>
                  <a:cubicBezTo>
                    <a:pt x="491" y="2221"/>
                    <a:pt x="803" y="2427"/>
                    <a:pt x="1169" y="2489"/>
                  </a:cubicBezTo>
                  <a:cubicBezTo>
                    <a:pt x="1249" y="2507"/>
                    <a:pt x="1338" y="2516"/>
                    <a:pt x="1428" y="2516"/>
                  </a:cubicBezTo>
                  <a:cubicBezTo>
                    <a:pt x="1695" y="2516"/>
                    <a:pt x="1972" y="2435"/>
                    <a:pt x="2204" y="2275"/>
                  </a:cubicBezTo>
                  <a:lnTo>
                    <a:pt x="1829" y="1731"/>
                  </a:lnTo>
                  <a:cubicBezTo>
                    <a:pt x="1708" y="1818"/>
                    <a:pt x="1572" y="1860"/>
                    <a:pt x="1428" y="1860"/>
                  </a:cubicBezTo>
                  <a:cubicBezTo>
                    <a:pt x="1381" y="1860"/>
                    <a:pt x="1333" y="1855"/>
                    <a:pt x="1285" y="1847"/>
                  </a:cubicBezTo>
                  <a:cubicBezTo>
                    <a:pt x="1097" y="1811"/>
                    <a:pt x="928" y="1704"/>
                    <a:pt x="821" y="1543"/>
                  </a:cubicBezTo>
                  <a:cubicBezTo>
                    <a:pt x="714" y="1383"/>
                    <a:pt x="669" y="1195"/>
                    <a:pt x="705" y="999"/>
                  </a:cubicBezTo>
                  <a:cubicBezTo>
                    <a:pt x="741" y="812"/>
                    <a:pt x="848" y="651"/>
                    <a:pt x="1008" y="535"/>
                  </a:cubicBezTo>
                  <a:lnTo>
                    <a:pt x="6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0"/>
            <p:cNvSpPr/>
            <p:nvPr/>
          </p:nvSpPr>
          <p:spPr>
            <a:xfrm>
              <a:off x="7566021" y="2693837"/>
              <a:ext cx="215098" cy="21439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0"/>
            <p:cNvSpPr/>
            <p:nvPr/>
          </p:nvSpPr>
          <p:spPr>
            <a:xfrm>
              <a:off x="7982249" y="2381850"/>
              <a:ext cx="134689" cy="123876"/>
            </a:xfrm>
            <a:custGeom>
              <a:rect b="b" l="l" r="r" t="t"/>
              <a:pathLst>
                <a:path extrusionOk="0" h="1593" w="1732">
                  <a:moveTo>
                    <a:pt x="1149" y="1"/>
                  </a:moveTo>
                  <a:cubicBezTo>
                    <a:pt x="1116" y="1"/>
                    <a:pt x="1082" y="11"/>
                    <a:pt x="1053" y="32"/>
                  </a:cubicBezTo>
                  <a:lnTo>
                    <a:pt x="81" y="809"/>
                  </a:lnTo>
                  <a:cubicBezTo>
                    <a:pt x="10" y="862"/>
                    <a:pt x="1" y="960"/>
                    <a:pt x="54" y="1032"/>
                  </a:cubicBezTo>
                  <a:lnTo>
                    <a:pt x="447" y="1531"/>
                  </a:lnTo>
                  <a:cubicBezTo>
                    <a:pt x="477" y="1572"/>
                    <a:pt x="525" y="1592"/>
                    <a:pt x="573" y="1592"/>
                  </a:cubicBezTo>
                  <a:cubicBezTo>
                    <a:pt x="608" y="1592"/>
                    <a:pt x="643" y="1581"/>
                    <a:pt x="670" y="1558"/>
                  </a:cubicBezTo>
                  <a:lnTo>
                    <a:pt x="1651" y="791"/>
                  </a:lnTo>
                  <a:cubicBezTo>
                    <a:pt x="1714" y="737"/>
                    <a:pt x="1731" y="630"/>
                    <a:pt x="1678" y="559"/>
                  </a:cubicBezTo>
                  <a:lnTo>
                    <a:pt x="1285" y="59"/>
                  </a:lnTo>
                  <a:cubicBezTo>
                    <a:pt x="1248" y="22"/>
                    <a:pt x="1199" y="1"/>
                    <a:pt x="11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0"/>
            <p:cNvSpPr/>
            <p:nvPr/>
          </p:nvSpPr>
          <p:spPr>
            <a:xfrm>
              <a:off x="8057885" y="2725798"/>
              <a:ext cx="134611" cy="99769"/>
            </a:xfrm>
            <a:custGeom>
              <a:rect b="b" l="l" r="r" t="t"/>
              <a:pathLst>
                <a:path extrusionOk="0" h="1283" w="1731">
                  <a:moveTo>
                    <a:pt x="359" y="1"/>
                  </a:moveTo>
                  <a:cubicBezTo>
                    <a:pt x="289" y="1"/>
                    <a:pt x="227" y="44"/>
                    <a:pt x="205" y="116"/>
                  </a:cubicBezTo>
                  <a:lnTo>
                    <a:pt x="27" y="722"/>
                  </a:lnTo>
                  <a:cubicBezTo>
                    <a:pt x="0" y="812"/>
                    <a:pt x="54" y="901"/>
                    <a:pt x="134" y="928"/>
                  </a:cubicBezTo>
                  <a:lnTo>
                    <a:pt x="1329" y="1275"/>
                  </a:lnTo>
                  <a:cubicBezTo>
                    <a:pt x="1344" y="1280"/>
                    <a:pt x="1358" y="1282"/>
                    <a:pt x="1373" y="1282"/>
                  </a:cubicBezTo>
                  <a:cubicBezTo>
                    <a:pt x="1442" y="1282"/>
                    <a:pt x="1511" y="1234"/>
                    <a:pt x="1526" y="1168"/>
                  </a:cubicBezTo>
                  <a:lnTo>
                    <a:pt x="1704" y="553"/>
                  </a:lnTo>
                  <a:cubicBezTo>
                    <a:pt x="1731" y="473"/>
                    <a:pt x="1686" y="374"/>
                    <a:pt x="1597" y="357"/>
                  </a:cubicBezTo>
                  <a:lnTo>
                    <a:pt x="411" y="9"/>
                  </a:lnTo>
                  <a:cubicBezTo>
                    <a:pt x="393" y="3"/>
                    <a:pt x="376" y="1"/>
                    <a:pt x="3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0"/>
            <p:cNvSpPr/>
            <p:nvPr/>
          </p:nvSpPr>
          <p:spPr>
            <a:xfrm>
              <a:off x="7830966" y="1595364"/>
              <a:ext cx="136089" cy="121465"/>
            </a:xfrm>
            <a:custGeom>
              <a:rect b="b" l="l" r="r" t="t"/>
              <a:pathLst>
                <a:path extrusionOk="0" h="1562" w="1750">
                  <a:moveTo>
                    <a:pt x="560" y="0"/>
                  </a:moveTo>
                  <a:cubicBezTo>
                    <a:pt x="510" y="0"/>
                    <a:pt x="462" y="24"/>
                    <a:pt x="429" y="67"/>
                  </a:cubicBezTo>
                  <a:lnTo>
                    <a:pt x="55" y="584"/>
                  </a:lnTo>
                  <a:cubicBezTo>
                    <a:pt x="1" y="656"/>
                    <a:pt x="19" y="754"/>
                    <a:pt x="90" y="807"/>
                  </a:cubicBezTo>
                  <a:lnTo>
                    <a:pt x="1098" y="1530"/>
                  </a:lnTo>
                  <a:cubicBezTo>
                    <a:pt x="1126" y="1551"/>
                    <a:pt x="1160" y="1561"/>
                    <a:pt x="1193" y="1561"/>
                  </a:cubicBezTo>
                  <a:cubicBezTo>
                    <a:pt x="1244" y="1561"/>
                    <a:pt x="1294" y="1537"/>
                    <a:pt x="1321" y="1494"/>
                  </a:cubicBezTo>
                  <a:lnTo>
                    <a:pt x="1696" y="986"/>
                  </a:lnTo>
                  <a:cubicBezTo>
                    <a:pt x="1750" y="914"/>
                    <a:pt x="1732" y="807"/>
                    <a:pt x="1660" y="754"/>
                  </a:cubicBezTo>
                  <a:lnTo>
                    <a:pt x="652" y="31"/>
                  </a:lnTo>
                  <a:cubicBezTo>
                    <a:pt x="624" y="10"/>
                    <a:pt x="592"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0"/>
            <p:cNvSpPr/>
            <p:nvPr/>
          </p:nvSpPr>
          <p:spPr>
            <a:xfrm>
              <a:off x="8308988" y="2053930"/>
              <a:ext cx="93085" cy="128930"/>
            </a:xfrm>
            <a:custGeom>
              <a:rect b="b" l="l" r="r" t="t"/>
              <a:pathLst>
                <a:path extrusionOk="0" h="1658" w="1197">
                  <a:moveTo>
                    <a:pt x="386" y="1"/>
                  </a:moveTo>
                  <a:cubicBezTo>
                    <a:pt x="311" y="1"/>
                    <a:pt x="248" y="51"/>
                    <a:pt x="233" y="129"/>
                  </a:cubicBezTo>
                  <a:lnTo>
                    <a:pt x="18" y="1351"/>
                  </a:lnTo>
                  <a:cubicBezTo>
                    <a:pt x="1" y="1440"/>
                    <a:pt x="54" y="1530"/>
                    <a:pt x="143" y="1539"/>
                  </a:cubicBezTo>
                  <a:lnTo>
                    <a:pt x="768" y="1655"/>
                  </a:lnTo>
                  <a:cubicBezTo>
                    <a:pt x="778" y="1657"/>
                    <a:pt x="788" y="1658"/>
                    <a:pt x="799" y="1658"/>
                  </a:cubicBezTo>
                  <a:cubicBezTo>
                    <a:pt x="877" y="1658"/>
                    <a:pt x="948" y="1600"/>
                    <a:pt x="964" y="1521"/>
                  </a:cubicBezTo>
                  <a:lnTo>
                    <a:pt x="1178" y="299"/>
                  </a:lnTo>
                  <a:cubicBezTo>
                    <a:pt x="1196" y="209"/>
                    <a:pt x="1134" y="129"/>
                    <a:pt x="1044" y="111"/>
                  </a:cubicBezTo>
                  <a:lnTo>
                    <a:pt x="420" y="4"/>
                  </a:lnTo>
                  <a:cubicBezTo>
                    <a:pt x="408" y="2"/>
                    <a:pt x="397"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0"/>
            <p:cNvSpPr/>
            <p:nvPr/>
          </p:nvSpPr>
          <p:spPr>
            <a:xfrm>
              <a:off x="8916721" y="3659414"/>
              <a:ext cx="93007" cy="129397"/>
            </a:xfrm>
            <a:custGeom>
              <a:rect b="b" l="l" r="r" t="t"/>
              <a:pathLst>
                <a:path extrusionOk="0" h="1664" w="1196">
                  <a:moveTo>
                    <a:pt x="400" y="0"/>
                  </a:moveTo>
                  <a:cubicBezTo>
                    <a:pt x="319" y="0"/>
                    <a:pt x="249" y="52"/>
                    <a:pt x="232" y="135"/>
                  </a:cubicBezTo>
                  <a:lnTo>
                    <a:pt x="18" y="1357"/>
                  </a:lnTo>
                  <a:cubicBezTo>
                    <a:pt x="0" y="1447"/>
                    <a:pt x="63" y="1536"/>
                    <a:pt x="143" y="1545"/>
                  </a:cubicBezTo>
                  <a:lnTo>
                    <a:pt x="768" y="1661"/>
                  </a:lnTo>
                  <a:cubicBezTo>
                    <a:pt x="778" y="1663"/>
                    <a:pt x="788" y="1664"/>
                    <a:pt x="798" y="1664"/>
                  </a:cubicBezTo>
                  <a:cubicBezTo>
                    <a:pt x="877" y="1664"/>
                    <a:pt x="948" y="1606"/>
                    <a:pt x="964" y="1527"/>
                  </a:cubicBezTo>
                  <a:lnTo>
                    <a:pt x="1178" y="305"/>
                  </a:lnTo>
                  <a:cubicBezTo>
                    <a:pt x="1196" y="215"/>
                    <a:pt x="1133" y="135"/>
                    <a:pt x="1044" y="117"/>
                  </a:cubicBezTo>
                  <a:lnTo>
                    <a:pt x="420" y="1"/>
                  </a:lnTo>
                  <a:cubicBezTo>
                    <a:pt x="413" y="1"/>
                    <a:pt x="407" y="0"/>
                    <a:pt x="4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0"/>
            <p:cNvSpPr/>
            <p:nvPr/>
          </p:nvSpPr>
          <p:spPr>
            <a:xfrm>
              <a:off x="8778688" y="1354922"/>
              <a:ext cx="199156" cy="69520"/>
            </a:xfrm>
            <a:custGeom>
              <a:rect b="b" l="l" r="r" t="t"/>
              <a:pathLst>
                <a:path extrusionOk="0" h="894" w="2561">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 name="Google Shape;557;p20"/>
            <p:cNvGrpSpPr/>
            <p:nvPr/>
          </p:nvGrpSpPr>
          <p:grpSpPr>
            <a:xfrm>
              <a:off x="7572791" y="2015552"/>
              <a:ext cx="446838" cy="379559"/>
              <a:chOff x="9520904" y="1806552"/>
              <a:chExt cx="446838" cy="379559"/>
            </a:xfrm>
          </p:grpSpPr>
          <p:sp>
            <p:nvSpPr>
              <p:cNvPr id="558" name="Google Shape;558;p20"/>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0"/>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0"/>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0"/>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20"/>
            <p:cNvGrpSpPr/>
            <p:nvPr/>
          </p:nvGrpSpPr>
          <p:grpSpPr>
            <a:xfrm>
              <a:off x="8234104" y="2677077"/>
              <a:ext cx="446838" cy="379559"/>
              <a:chOff x="9520904" y="1806552"/>
              <a:chExt cx="446838" cy="379559"/>
            </a:xfrm>
          </p:grpSpPr>
          <p:sp>
            <p:nvSpPr>
              <p:cNvPr id="563" name="Google Shape;563;p20"/>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0"/>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0"/>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0"/>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20"/>
            <p:cNvGrpSpPr/>
            <p:nvPr/>
          </p:nvGrpSpPr>
          <p:grpSpPr>
            <a:xfrm rot="-8100000">
              <a:off x="8153616" y="3558075"/>
              <a:ext cx="446833" cy="379555"/>
              <a:chOff x="9520904" y="1806552"/>
              <a:chExt cx="446838" cy="379559"/>
            </a:xfrm>
          </p:grpSpPr>
          <p:sp>
            <p:nvSpPr>
              <p:cNvPr id="568" name="Google Shape;568;p20"/>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0"/>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0"/>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0"/>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20"/>
            <p:cNvGrpSpPr/>
            <p:nvPr/>
          </p:nvGrpSpPr>
          <p:grpSpPr>
            <a:xfrm rot="-7448769">
              <a:off x="8185846" y="1164383"/>
              <a:ext cx="446833" cy="379555"/>
              <a:chOff x="9520904" y="1806552"/>
              <a:chExt cx="446838" cy="379559"/>
            </a:xfrm>
          </p:grpSpPr>
          <p:sp>
            <p:nvSpPr>
              <p:cNvPr id="573" name="Google Shape;573;p20"/>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0"/>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0"/>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0"/>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 name="Google Shape;577;p20"/>
            <p:cNvSpPr/>
            <p:nvPr/>
          </p:nvSpPr>
          <p:spPr>
            <a:xfrm>
              <a:off x="8713471" y="1000962"/>
              <a:ext cx="215098" cy="21439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0"/>
            <p:cNvSpPr/>
            <p:nvPr/>
          </p:nvSpPr>
          <p:spPr>
            <a:xfrm>
              <a:off x="8713471" y="3942637"/>
              <a:ext cx="215098" cy="21439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 name="Google Shape;579;p20"/>
            <p:cNvGrpSpPr/>
            <p:nvPr/>
          </p:nvGrpSpPr>
          <p:grpSpPr>
            <a:xfrm>
              <a:off x="7733028" y="2891391"/>
              <a:ext cx="472500" cy="432126"/>
              <a:chOff x="7951491" y="3948941"/>
              <a:chExt cx="472500" cy="432126"/>
            </a:xfrm>
          </p:grpSpPr>
          <p:sp>
            <p:nvSpPr>
              <p:cNvPr id="580" name="Google Shape;580;p20"/>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20"/>
              <p:cNvGrpSpPr/>
              <p:nvPr/>
            </p:nvGrpSpPr>
            <p:grpSpPr>
              <a:xfrm>
                <a:off x="8040998" y="4004152"/>
                <a:ext cx="305305" cy="293709"/>
                <a:chOff x="8040998" y="4004152"/>
                <a:chExt cx="305305" cy="293709"/>
              </a:xfrm>
            </p:grpSpPr>
            <p:sp>
              <p:nvSpPr>
                <p:cNvPr id="582" name="Google Shape;582;p20"/>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0"/>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 name="Google Shape;590;p20"/>
            <p:cNvGrpSpPr/>
            <p:nvPr/>
          </p:nvGrpSpPr>
          <p:grpSpPr>
            <a:xfrm>
              <a:off x="8523291" y="3259279"/>
              <a:ext cx="472500" cy="432126"/>
              <a:chOff x="7951491" y="3948941"/>
              <a:chExt cx="472500" cy="432126"/>
            </a:xfrm>
          </p:grpSpPr>
          <p:sp>
            <p:nvSpPr>
              <p:cNvPr id="591" name="Google Shape;591;p20"/>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 name="Google Shape;592;p20"/>
              <p:cNvGrpSpPr/>
              <p:nvPr/>
            </p:nvGrpSpPr>
            <p:grpSpPr>
              <a:xfrm>
                <a:off x="8040998" y="4004152"/>
                <a:ext cx="305305" cy="293709"/>
                <a:chOff x="8040998" y="4004152"/>
                <a:chExt cx="305305" cy="293709"/>
              </a:xfrm>
            </p:grpSpPr>
            <p:sp>
              <p:nvSpPr>
                <p:cNvPr id="593" name="Google Shape;593;p20"/>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 name="Google Shape;601;p20"/>
            <p:cNvGrpSpPr/>
            <p:nvPr/>
          </p:nvGrpSpPr>
          <p:grpSpPr>
            <a:xfrm>
              <a:off x="8576766" y="1517379"/>
              <a:ext cx="472500" cy="432126"/>
              <a:chOff x="7951491" y="3948941"/>
              <a:chExt cx="472500" cy="432126"/>
            </a:xfrm>
          </p:grpSpPr>
          <p:sp>
            <p:nvSpPr>
              <p:cNvPr id="602" name="Google Shape;602;p20"/>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 name="Google Shape;603;p20"/>
              <p:cNvGrpSpPr/>
              <p:nvPr/>
            </p:nvGrpSpPr>
            <p:grpSpPr>
              <a:xfrm>
                <a:off x="8040998" y="4004152"/>
                <a:ext cx="305305" cy="293709"/>
                <a:chOff x="8040998" y="4004152"/>
                <a:chExt cx="305305" cy="293709"/>
              </a:xfrm>
            </p:grpSpPr>
            <p:sp>
              <p:nvSpPr>
                <p:cNvPr id="604" name="Google Shape;604;p20"/>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0"/>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0"/>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0"/>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0"/>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0"/>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0"/>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2" name="Google Shape;612;p20"/>
            <p:cNvGrpSpPr/>
            <p:nvPr/>
          </p:nvGrpSpPr>
          <p:grpSpPr>
            <a:xfrm rot="-7268436">
              <a:off x="7187823" y="433048"/>
              <a:ext cx="779544" cy="1603279"/>
              <a:chOff x="8573361" y="190480"/>
              <a:chExt cx="779454" cy="1603094"/>
            </a:xfrm>
          </p:grpSpPr>
          <p:sp>
            <p:nvSpPr>
              <p:cNvPr id="613" name="Google Shape;613;p20"/>
              <p:cNvSpPr/>
              <p:nvPr/>
            </p:nvSpPr>
            <p:spPr>
              <a:xfrm rot="611199">
                <a:off x="8769091" y="571890"/>
                <a:ext cx="482440" cy="1188389"/>
              </a:xfrm>
              <a:custGeom>
                <a:rect b="b" l="l" r="r" t="t"/>
                <a:pathLst>
                  <a:path extrusionOk="0" h="7582" w="3078">
                    <a:moveTo>
                      <a:pt x="227" y="0"/>
                    </a:moveTo>
                    <a:cubicBezTo>
                      <a:pt x="180" y="0"/>
                      <a:pt x="134" y="16"/>
                      <a:pt x="98" y="52"/>
                    </a:cubicBezTo>
                    <a:cubicBezTo>
                      <a:pt x="9" y="123"/>
                      <a:pt x="0" y="248"/>
                      <a:pt x="71" y="338"/>
                    </a:cubicBezTo>
                    <a:cubicBezTo>
                      <a:pt x="1749" y="2291"/>
                      <a:pt x="2676" y="4798"/>
                      <a:pt x="2676" y="7376"/>
                    </a:cubicBezTo>
                    <a:cubicBezTo>
                      <a:pt x="2676" y="7492"/>
                      <a:pt x="2766" y="7581"/>
                      <a:pt x="2882" y="7581"/>
                    </a:cubicBezTo>
                    <a:cubicBezTo>
                      <a:pt x="2989" y="7581"/>
                      <a:pt x="3078" y="7492"/>
                      <a:pt x="3078" y="7376"/>
                    </a:cubicBezTo>
                    <a:cubicBezTo>
                      <a:pt x="3078" y="4700"/>
                      <a:pt x="2123" y="2104"/>
                      <a:pt x="384" y="70"/>
                    </a:cubicBezTo>
                    <a:cubicBezTo>
                      <a:pt x="344" y="25"/>
                      <a:pt x="285" y="0"/>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0"/>
              <p:cNvSpPr/>
              <p:nvPr/>
            </p:nvSpPr>
            <p:spPr>
              <a:xfrm rot="611199">
                <a:off x="8589455" y="210770"/>
                <a:ext cx="247646" cy="204073"/>
              </a:xfrm>
              <a:custGeom>
                <a:rect b="b" l="l" r="r" t="t"/>
                <a:pathLst>
                  <a:path extrusionOk="0" h="1302" w="1580">
                    <a:moveTo>
                      <a:pt x="233" y="1"/>
                    </a:moveTo>
                    <a:cubicBezTo>
                      <a:pt x="166" y="1"/>
                      <a:pt x="102" y="32"/>
                      <a:pt x="63" y="88"/>
                    </a:cubicBezTo>
                    <a:cubicBezTo>
                      <a:pt x="0" y="178"/>
                      <a:pt x="27" y="303"/>
                      <a:pt x="116" y="365"/>
                    </a:cubicBezTo>
                    <a:cubicBezTo>
                      <a:pt x="500" y="633"/>
                      <a:pt x="866" y="936"/>
                      <a:pt x="1214" y="1248"/>
                    </a:cubicBezTo>
                    <a:cubicBezTo>
                      <a:pt x="1258" y="1284"/>
                      <a:pt x="1303" y="1302"/>
                      <a:pt x="1356" y="1302"/>
                    </a:cubicBezTo>
                    <a:cubicBezTo>
                      <a:pt x="1410" y="1302"/>
                      <a:pt x="1464" y="1284"/>
                      <a:pt x="1499" y="1239"/>
                    </a:cubicBezTo>
                    <a:cubicBezTo>
                      <a:pt x="1579" y="1150"/>
                      <a:pt x="1571" y="1025"/>
                      <a:pt x="1490" y="954"/>
                    </a:cubicBezTo>
                    <a:cubicBezTo>
                      <a:pt x="1125" y="624"/>
                      <a:pt x="741" y="311"/>
                      <a:pt x="348" y="35"/>
                    </a:cubicBezTo>
                    <a:cubicBezTo>
                      <a:pt x="312" y="12"/>
                      <a:pt x="272"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20"/>
            <p:cNvSpPr/>
            <p:nvPr/>
          </p:nvSpPr>
          <p:spPr>
            <a:xfrm>
              <a:off x="8014696" y="1800650"/>
              <a:ext cx="215098" cy="21439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20"/>
          <p:cNvGrpSpPr/>
          <p:nvPr/>
        </p:nvGrpSpPr>
        <p:grpSpPr>
          <a:xfrm>
            <a:off x="7948239" y="-528219"/>
            <a:ext cx="1177294" cy="1674755"/>
            <a:chOff x="6501775" y="678225"/>
            <a:chExt cx="872975" cy="1232525"/>
          </a:xfrm>
        </p:grpSpPr>
        <p:sp>
          <p:nvSpPr>
            <p:cNvPr id="617" name="Google Shape;617;p20"/>
            <p:cNvSpPr/>
            <p:nvPr/>
          </p:nvSpPr>
          <p:spPr>
            <a:xfrm>
              <a:off x="6501775" y="678225"/>
              <a:ext cx="872975" cy="1232525"/>
            </a:xfrm>
            <a:custGeom>
              <a:rect b="b" l="l" r="r" t="t"/>
              <a:pathLst>
                <a:path extrusionOk="0"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0"/>
            <p:cNvSpPr/>
            <p:nvPr/>
          </p:nvSpPr>
          <p:spPr>
            <a:xfrm>
              <a:off x="6501775" y="678225"/>
              <a:ext cx="872975" cy="1232525"/>
            </a:xfrm>
            <a:custGeom>
              <a:rect b="b" l="l" r="r" t="t"/>
              <a:pathLst>
                <a:path extrusionOk="0" fill="none"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cap="flat" cmpd="sng" w="59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 name="Google Shape;619;p20"/>
          <p:cNvSpPr txBox="1"/>
          <p:nvPr>
            <p:ph type="title"/>
          </p:nvPr>
        </p:nvSpPr>
        <p:spPr>
          <a:xfrm>
            <a:off x="4572000" y="544150"/>
            <a:ext cx="3852000" cy="956700"/>
          </a:xfrm>
          <a:prstGeom prst="rect">
            <a:avLst/>
          </a:prstGeom>
        </p:spPr>
        <p:txBody>
          <a:bodyPr anchorCtr="0" anchor="ctr" bIns="0" lIns="0" spcFirstLastPara="1" rIns="0" wrap="square" tIns="0">
            <a:noAutofit/>
          </a:bodyPr>
          <a:lstStyle>
            <a:lvl1pPr lvl="0" rtl="0" algn="r">
              <a:spcBef>
                <a:spcPts val="0"/>
              </a:spcBef>
              <a:spcAft>
                <a:spcPts val="0"/>
              </a:spcAft>
              <a:buSzPts val="4000"/>
              <a:buNone/>
              <a:defRPr sz="9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0" name="Google Shape;620;p20"/>
          <p:cNvSpPr txBox="1"/>
          <p:nvPr>
            <p:ph idx="1" type="subTitle"/>
          </p:nvPr>
        </p:nvSpPr>
        <p:spPr>
          <a:xfrm>
            <a:off x="5560550" y="2274125"/>
            <a:ext cx="2863200" cy="4491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21" name="Google Shape;621;p20"/>
          <p:cNvSpPr txBox="1"/>
          <p:nvPr>
            <p:ph idx="2" type="subTitle"/>
          </p:nvPr>
        </p:nvSpPr>
        <p:spPr>
          <a:xfrm>
            <a:off x="5882000" y="2723225"/>
            <a:ext cx="2541900" cy="8463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22" name="Google Shape;622;p20"/>
          <p:cNvSpPr txBox="1"/>
          <p:nvPr/>
        </p:nvSpPr>
        <p:spPr>
          <a:xfrm>
            <a:off x="5148950" y="3695425"/>
            <a:ext cx="3274800" cy="6474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chemeClr val="dk1"/>
                </a:solidFill>
                <a:latin typeface="Montserrat Light"/>
                <a:ea typeface="Montserrat Light"/>
                <a:cs typeface="Montserrat Light"/>
                <a:sym typeface="Montserrat Light"/>
              </a:rPr>
              <a:t>CREDITS: This presentation template was created by </a:t>
            </a:r>
            <a:r>
              <a:rPr b="1" lang="en" sz="12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Slidesgo</a:t>
            </a:r>
            <a:r>
              <a:rPr lang="en" sz="1200">
                <a:solidFill>
                  <a:schemeClr val="dk1"/>
                </a:solidFill>
                <a:latin typeface="Montserrat Light"/>
                <a:ea typeface="Montserrat Light"/>
                <a:cs typeface="Montserrat Light"/>
                <a:sym typeface="Montserrat Light"/>
              </a:rPr>
              <a:t>, including icons by </a:t>
            </a:r>
            <a:r>
              <a:rPr b="1" lang="en" sz="12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Flaticon</a:t>
            </a:r>
            <a:r>
              <a:rPr lang="en" sz="1200">
                <a:solidFill>
                  <a:schemeClr val="dk1"/>
                </a:solidFill>
                <a:latin typeface="Montserrat Light"/>
                <a:ea typeface="Montserrat Light"/>
                <a:cs typeface="Montserrat Light"/>
                <a:sym typeface="Montserrat Light"/>
              </a:rPr>
              <a:t>, infographics &amp; images by </a:t>
            </a:r>
            <a:r>
              <a:rPr b="1" lang="en" sz="1200">
                <a:solidFill>
                  <a:schemeClr val="dk2"/>
                </a:solidFill>
                <a:uFill>
                  <a:noFill/>
                </a:uFill>
                <a:latin typeface="Montserrat"/>
                <a:ea typeface="Montserrat"/>
                <a:cs typeface="Montserrat"/>
                <a:sym typeface="Montserrat"/>
                <a:hlinkClick r:id="rId5">
                  <a:extLst>
                    <a:ext uri="{A12FA001-AC4F-418D-AE19-62706E023703}">
                      <ahyp:hlinkClr val="tx"/>
                    </a:ext>
                  </a:extLst>
                </a:hlinkClick>
              </a:rPr>
              <a:t>Freepik</a:t>
            </a:r>
            <a:endParaRPr b="1">
              <a:solidFill>
                <a:schemeClr val="dk2"/>
              </a:solidFill>
              <a:latin typeface="Montserrat"/>
              <a:ea typeface="Montserrat"/>
              <a:cs typeface="Montserrat"/>
              <a:sym typeface="Montserra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7" name="Google Shape;17;p3"/>
          <p:cNvGrpSpPr/>
          <p:nvPr/>
        </p:nvGrpSpPr>
        <p:grpSpPr>
          <a:xfrm rot="-2147213">
            <a:off x="-153758" y="4260841"/>
            <a:ext cx="588398" cy="685333"/>
            <a:chOff x="-512903" y="130262"/>
            <a:chExt cx="1033579" cy="1203856"/>
          </a:xfrm>
        </p:grpSpPr>
        <p:sp>
          <p:nvSpPr>
            <p:cNvPr id="18" name="Google Shape;18;p3"/>
            <p:cNvSpPr/>
            <p:nvPr/>
          </p:nvSpPr>
          <p:spPr>
            <a:xfrm>
              <a:off x="-475033" y="164121"/>
              <a:ext cx="957839" cy="693260"/>
            </a:xfrm>
            <a:custGeom>
              <a:rect b="b" l="l" r="r" t="t"/>
              <a:pathLst>
                <a:path extrusionOk="0" h="17629" w="24357">
                  <a:moveTo>
                    <a:pt x="12845" y="0"/>
                  </a:moveTo>
                  <a:cubicBezTo>
                    <a:pt x="11212" y="0"/>
                    <a:pt x="9531" y="365"/>
                    <a:pt x="7887" y="1160"/>
                  </a:cubicBezTo>
                  <a:cubicBezTo>
                    <a:pt x="4604" y="2730"/>
                    <a:pt x="2338" y="4925"/>
                    <a:pt x="1339" y="8511"/>
                  </a:cubicBezTo>
                  <a:cubicBezTo>
                    <a:pt x="554" y="11295"/>
                    <a:pt x="1" y="14863"/>
                    <a:pt x="1196" y="17629"/>
                  </a:cubicBezTo>
                  <a:cubicBezTo>
                    <a:pt x="8066" y="13026"/>
                    <a:pt x="16113" y="10260"/>
                    <a:pt x="24356" y="9778"/>
                  </a:cubicBezTo>
                  <a:cubicBezTo>
                    <a:pt x="23190" y="4055"/>
                    <a:pt x="18286" y="0"/>
                    <a:pt x="128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431500" y="546046"/>
              <a:ext cx="44083" cy="212906"/>
            </a:xfrm>
            <a:custGeom>
              <a:rect b="b" l="l" r="r" t="t"/>
              <a:pathLst>
                <a:path extrusionOk="0" h="5414" w="1121">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393197" y="456621"/>
              <a:ext cx="39797" cy="58870"/>
            </a:xfrm>
            <a:custGeom>
              <a:rect b="b" l="l" r="r" t="t"/>
              <a:pathLst>
                <a:path extrusionOk="0" h="1497" w="1012">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79974" y="669330"/>
              <a:ext cx="108104" cy="56156"/>
            </a:xfrm>
            <a:custGeom>
              <a:rect b="b" l="l" r="r" t="t"/>
              <a:pathLst>
                <a:path extrusionOk="0" h="1428" w="2749">
                  <a:moveTo>
                    <a:pt x="2748" y="0"/>
                  </a:moveTo>
                  <a:cubicBezTo>
                    <a:pt x="1820" y="321"/>
                    <a:pt x="910" y="660"/>
                    <a:pt x="0" y="1017"/>
                  </a:cubicBezTo>
                  <a:cubicBezTo>
                    <a:pt x="393" y="1106"/>
                    <a:pt x="750" y="1249"/>
                    <a:pt x="1107" y="1428"/>
                  </a:cubicBezTo>
                  <a:cubicBezTo>
                    <a:pt x="1642" y="1142"/>
                    <a:pt x="2195" y="910"/>
                    <a:pt x="2748" y="696"/>
                  </a:cubicBezTo>
                  <a:lnTo>
                    <a:pt x="27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53311" y="700908"/>
              <a:ext cx="442800" cy="600139"/>
            </a:xfrm>
            <a:custGeom>
              <a:rect b="b" l="l" r="r" t="t"/>
              <a:pathLst>
                <a:path extrusionOk="0" h="15261" w="11260">
                  <a:moveTo>
                    <a:pt x="5674" y="0"/>
                  </a:moveTo>
                  <a:cubicBezTo>
                    <a:pt x="3622" y="143"/>
                    <a:pt x="1731" y="749"/>
                    <a:pt x="0" y="1838"/>
                  </a:cubicBezTo>
                  <a:cubicBezTo>
                    <a:pt x="678" y="4693"/>
                    <a:pt x="1178" y="7726"/>
                    <a:pt x="2177" y="10492"/>
                  </a:cubicBezTo>
                  <a:cubicBezTo>
                    <a:pt x="2822" y="12288"/>
                    <a:pt x="4218" y="15260"/>
                    <a:pt x="6530" y="15260"/>
                  </a:cubicBezTo>
                  <a:cubicBezTo>
                    <a:pt x="6583" y="15260"/>
                    <a:pt x="6637" y="15259"/>
                    <a:pt x="6691" y="15255"/>
                  </a:cubicBezTo>
                  <a:cubicBezTo>
                    <a:pt x="8172" y="15166"/>
                    <a:pt x="9778" y="14060"/>
                    <a:pt x="10403" y="12704"/>
                  </a:cubicBezTo>
                  <a:cubicBezTo>
                    <a:pt x="11259" y="10831"/>
                    <a:pt x="10510" y="9350"/>
                    <a:pt x="9671" y="7672"/>
                  </a:cubicBezTo>
                  <a:cubicBezTo>
                    <a:pt x="8404" y="5067"/>
                    <a:pt x="7066" y="2516"/>
                    <a:pt x="5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44922" y="644751"/>
              <a:ext cx="63195" cy="46364"/>
            </a:xfrm>
            <a:custGeom>
              <a:rect b="b" l="l" r="r" t="t"/>
              <a:pathLst>
                <a:path extrusionOk="0" h="1179" w="1607">
                  <a:moveTo>
                    <a:pt x="1606" y="1"/>
                  </a:moveTo>
                  <a:lnTo>
                    <a:pt x="1606" y="1"/>
                  </a:lnTo>
                  <a:cubicBezTo>
                    <a:pt x="1071" y="161"/>
                    <a:pt x="536" y="322"/>
                    <a:pt x="0" y="500"/>
                  </a:cubicBezTo>
                  <a:lnTo>
                    <a:pt x="0" y="1178"/>
                  </a:lnTo>
                  <a:cubicBezTo>
                    <a:pt x="429" y="1053"/>
                    <a:pt x="875" y="928"/>
                    <a:pt x="1321" y="839"/>
                  </a:cubicBezTo>
                  <a:cubicBezTo>
                    <a:pt x="1410" y="554"/>
                    <a:pt x="1499" y="268"/>
                    <a:pt x="16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208370" y="720531"/>
              <a:ext cx="153682" cy="47072"/>
            </a:xfrm>
            <a:custGeom>
              <a:rect b="b" l="l" r="r" t="t"/>
              <a:pathLst>
                <a:path extrusionOk="0" h="1197" w="3908">
                  <a:moveTo>
                    <a:pt x="2587" y="1"/>
                  </a:moveTo>
                  <a:cubicBezTo>
                    <a:pt x="1713" y="375"/>
                    <a:pt x="857" y="768"/>
                    <a:pt x="0" y="1196"/>
                  </a:cubicBezTo>
                  <a:cubicBezTo>
                    <a:pt x="574" y="1117"/>
                    <a:pt x="1142" y="1065"/>
                    <a:pt x="1707" y="1065"/>
                  </a:cubicBezTo>
                  <a:cubicBezTo>
                    <a:pt x="2162" y="1065"/>
                    <a:pt x="2616" y="1099"/>
                    <a:pt x="3069" y="1178"/>
                  </a:cubicBezTo>
                  <a:cubicBezTo>
                    <a:pt x="3087" y="1089"/>
                    <a:pt x="3140" y="1000"/>
                    <a:pt x="3212" y="946"/>
                  </a:cubicBezTo>
                  <a:cubicBezTo>
                    <a:pt x="3230" y="839"/>
                    <a:pt x="3283" y="768"/>
                    <a:pt x="3390" y="697"/>
                  </a:cubicBezTo>
                  <a:cubicBezTo>
                    <a:pt x="3569" y="589"/>
                    <a:pt x="3729" y="482"/>
                    <a:pt x="3908" y="375"/>
                  </a:cubicBezTo>
                  <a:cubicBezTo>
                    <a:pt x="3533" y="197"/>
                    <a:pt x="3123" y="90"/>
                    <a:pt x="2694" y="36"/>
                  </a:cubicBezTo>
                  <a:cubicBezTo>
                    <a:pt x="2659" y="36"/>
                    <a:pt x="2623" y="18"/>
                    <a:pt x="2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395714" y="779046"/>
              <a:ext cx="313656" cy="95914"/>
            </a:xfrm>
            <a:custGeom>
              <a:rect b="b" l="l" r="r" t="t"/>
              <a:pathLst>
                <a:path extrusionOk="0" h="2439" w="7976">
                  <a:moveTo>
                    <a:pt x="6444" y="0"/>
                  </a:moveTo>
                  <a:cubicBezTo>
                    <a:pt x="5489" y="0"/>
                    <a:pt x="4542" y="150"/>
                    <a:pt x="3587" y="315"/>
                  </a:cubicBezTo>
                  <a:cubicBezTo>
                    <a:pt x="2355" y="975"/>
                    <a:pt x="1160" y="1689"/>
                    <a:pt x="0" y="2438"/>
                  </a:cubicBezTo>
                  <a:cubicBezTo>
                    <a:pt x="946" y="2402"/>
                    <a:pt x="1856" y="2313"/>
                    <a:pt x="2766" y="2170"/>
                  </a:cubicBezTo>
                  <a:cubicBezTo>
                    <a:pt x="4407" y="1296"/>
                    <a:pt x="6120" y="689"/>
                    <a:pt x="7958" y="368"/>
                  </a:cubicBezTo>
                  <a:lnTo>
                    <a:pt x="7976" y="368"/>
                  </a:lnTo>
                  <a:cubicBezTo>
                    <a:pt x="7958" y="297"/>
                    <a:pt x="7940" y="208"/>
                    <a:pt x="7922" y="136"/>
                  </a:cubicBezTo>
                  <a:cubicBezTo>
                    <a:pt x="7426" y="40"/>
                    <a:pt x="6934" y="0"/>
                    <a:pt x="64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226617" y="809641"/>
              <a:ext cx="149474" cy="44241"/>
            </a:xfrm>
            <a:custGeom>
              <a:rect b="b" l="l" r="r" t="t"/>
              <a:pathLst>
                <a:path extrusionOk="0" h="1125" w="3801">
                  <a:moveTo>
                    <a:pt x="3765" y="1"/>
                  </a:moveTo>
                  <a:cubicBezTo>
                    <a:pt x="2445" y="233"/>
                    <a:pt x="1196" y="589"/>
                    <a:pt x="0" y="1125"/>
                  </a:cubicBezTo>
                  <a:cubicBezTo>
                    <a:pt x="1267" y="857"/>
                    <a:pt x="2516" y="536"/>
                    <a:pt x="3801" y="197"/>
                  </a:cubicBezTo>
                  <a:cubicBezTo>
                    <a:pt x="3801" y="143"/>
                    <a:pt x="3783" y="72"/>
                    <a:pt x="3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115078" y="610381"/>
              <a:ext cx="137559" cy="63903"/>
            </a:xfrm>
            <a:custGeom>
              <a:rect b="b" l="l" r="r" t="t"/>
              <a:pathLst>
                <a:path extrusionOk="0" h="1625" w="3498">
                  <a:moveTo>
                    <a:pt x="3498" y="0"/>
                  </a:moveTo>
                  <a:lnTo>
                    <a:pt x="3498" y="0"/>
                  </a:lnTo>
                  <a:cubicBezTo>
                    <a:pt x="2445" y="214"/>
                    <a:pt x="1392" y="446"/>
                    <a:pt x="357" y="732"/>
                  </a:cubicBezTo>
                  <a:cubicBezTo>
                    <a:pt x="215" y="1017"/>
                    <a:pt x="90" y="1321"/>
                    <a:pt x="1" y="1624"/>
                  </a:cubicBezTo>
                  <a:cubicBezTo>
                    <a:pt x="447" y="1553"/>
                    <a:pt x="911" y="1499"/>
                    <a:pt x="1374" y="1463"/>
                  </a:cubicBezTo>
                  <a:cubicBezTo>
                    <a:pt x="1999" y="857"/>
                    <a:pt x="2731" y="375"/>
                    <a:pt x="3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209104" y="696660"/>
              <a:ext cx="60364" cy="19702"/>
            </a:xfrm>
            <a:custGeom>
              <a:rect b="b" l="l" r="r" t="t"/>
              <a:pathLst>
                <a:path extrusionOk="0" h="501" w="1535">
                  <a:moveTo>
                    <a:pt x="1535" y="1"/>
                  </a:moveTo>
                  <a:lnTo>
                    <a:pt x="0" y="197"/>
                  </a:lnTo>
                  <a:cubicBezTo>
                    <a:pt x="54" y="304"/>
                    <a:pt x="108" y="394"/>
                    <a:pt x="179" y="501"/>
                  </a:cubicBezTo>
                  <a:cubicBezTo>
                    <a:pt x="625" y="358"/>
                    <a:pt x="1089" y="179"/>
                    <a:pt x="1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189442" y="583011"/>
              <a:ext cx="270910" cy="105981"/>
            </a:xfrm>
            <a:custGeom>
              <a:rect b="b" l="l" r="r" t="t"/>
              <a:pathLst>
                <a:path extrusionOk="0" h="2695" w="6889">
                  <a:moveTo>
                    <a:pt x="6888" y="0"/>
                  </a:moveTo>
                  <a:lnTo>
                    <a:pt x="6888" y="0"/>
                  </a:lnTo>
                  <a:cubicBezTo>
                    <a:pt x="5835" y="72"/>
                    <a:pt x="4783" y="197"/>
                    <a:pt x="3730" y="340"/>
                  </a:cubicBezTo>
                  <a:cubicBezTo>
                    <a:pt x="2356" y="750"/>
                    <a:pt x="1054" y="1321"/>
                    <a:pt x="1" y="2267"/>
                  </a:cubicBezTo>
                  <a:cubicBezTo>
                    <a:pt x="37" y="2302"/>
                    <a:pt x="90" y="2338"/>
                    <a:pt x="126" y="2409"/>
                  </a:cubicBezTo>
                  <a:cubicBezTo>
                    <a:pt x="179" y="2498"/>
                    <a:pt x="233" y="2606"/>
                    <a:pt x="286" y="2695"/>
                  </a:cubicBezTo>
                  <a:cubicBezTo>
                    <a:pt x="1303" y="2570"/>
                    <a:pt x="2303" y="2427"/>
                    <a:pt x="3302" y="2302"/>
                  </a:cubicBezTo>
                  <a:cubicBezTo>
                    <a:pt x="4569" y="1660"/>
                    <a:pt x="5764" y="875"/>
                    <a:pt x="68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11575" y="879640"/>
              <a:ext cx="165047" cy="351526"/>
            </a:xfrm>
            <a:custGeom>
              <a:rect b="b" l="l" r="r" t="t"/>
              <a:pathLst>
                <a:path extrusionOk="0" h="8939" w="4197">
                  <a:moveTo>
                    <a:pt x="204" y="0"/>
                  </a:moveTo>
                  <a:cubicBezTo>
                    <a:pt x="99" y="0"/>
                    <a:pt x="1" y="67"/>
                    <a:pt x="10" y="201"/>
                  </a:cubicBezTo>
                  <a:cubicBezTo>
                    <a:pt x="331" y="3449"/>
                    <a:pt x="1616" y="6410"/>
                    <a:pt x="3775" y="8873"/>
                  </a:cubicBezTo>
                  <a:cubicBezTo>
                    <a:pt x="3817" y="8919"/>
                    <a:pt x="3865" y="8938"/>
                    <a:pt x="3911" y="8938"/>
                  </a:cubicBezTo>
                  <a:cubicBezTo>
                    <a:pt x="4062" y="8938"/>
                    <a:pt x="4196" y="8733"/>
                    <a:pt x="4060" y="8569"/>
                  </a:cubicBezTo>
                  <a:cubicBezTo>
                    <a:pt x="1990" y="6214"/>
                    <a:pt x="741" y="3324"/>
                    <a:pt x="438" y="201"/>
                  </a:cubicBezTo>
                  <a:cubicBezTo>
                    <a:pt x="420" y="67"/>
                    <a:pt x="309"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10133" y="824467"/>
              <a:ext cx="24499" cy="38145"/>
            </a:xfrm>
            <a:custGeom>
              <a:rect b="b" l="l" r="r" t="t"/>
              <a:pathLst>
                <a:path extrusionOk="0" h="970" w="623">
                  <a:moveTo>
                    <a:pt x="260" y="0"/>
                  </a:moveTo>
                  <a:cubicBezTo>
                    <a:pt x="135" y="0"/>
                    <a:pt x="1" y="103"/>
                    <a:pt x="44" y="266"/>
                  </a:cubicBezTo>
                  <a:cubicBezTo>
                    <a:pt x="80" y="444"/>
                    <a:pt x="133" y="641"/>
                    <a:pt x="187" y="819"/>
                  </a:cubicBezTo>
                  <a:cubicBezTo>
                    <a:pt x="208" y="925"/>
                    <a:pt x="285" y="969"/>
                    <a:pt x="365" y="969"/>
                  </a:cubicBezTo>
                  <a:cubicBezTo>
                    <a:pt x="489" y="969"/>
                    <a:pt x="623" y="863"/>
                    <a:pt x="580" y="712"/>
                  </a:cubicBezTo>
                  <a:cubicBezTo>
                    <a:pt x="544" y="516"/>
                    <a:pt x="490" y="337"/>
                    <a:pt x="437" y="141"/>
                  </a:cubicBezTo>
                  <a:cubicBezTo>
                    <a:pt x="416" y="43"/>
                    <a:pt x="340"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266283" y="276630"/>
              <a:ext cx="174406" cy="236029"/>
            </a:xfrm>
            <a:custGeom>
              <a:rect b="b" l="l" r="r" t="t"/>
              <a:pathLst>
                <a:path extrusionOk="0" h="6002" w="4435">
                  <a:moveTo>
                    <a:pt x="326" y="1"/>
                  </a:moveTo>
                  <a:cubicBezTo>
                    <a:pt x="156" y="1"/>
                    <a:pt x="0" y="210"/>
                    <a:pt x="170" y="351"/>
                  </a:cubicBezTo>
                  <a:cubicBezTo>
                    <a:pt x="1954" y="1796"/>
                    <a:pt x="3257" y="3652"/>
                    <a:pt x="3989" y="5847"/>
                  </a:cubicBezTo>
                  <a:cubicBezTo>
                    <a:pt x="4017" y="5955"/>
                    <a:pt x="4101" y="6002"/>
                    <a:pt x="4186" y="6002"/>
                  </a:cubicBezTo>
                  <a:cubicBezTo>
                    <a:pt x="4310" y="6002"/>
                    <a:pt x="4434" y="5899"/>
                    <a:pt x="4381" y="5740"/>
                  </a:cubicBezTo>
                  <a:cubicBezTo>
                    <a:pt x="3649" y="3474"/>
                    <a:pt x="2311" y="1547"/>
                    <a:pt x="456" y="48"/>
                  </a:cubicBezTo>
                  <a:cubicBezTo>
                    <a:pt x="415" y="15"/>
                    <a:pt x="370"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249059" y="1178274"/>
              <a:ext cx="63589" cy="65240"/>
            </a:xfrm>
            <a:custGeom>
              <a:rect b="b" l="l" r="r" t="t"/>
              <a:pathLst>
                <a:path extrusionOk="0" h="1659" w="1617">
                  <a:moveTo>
                    <a:pt x="1412" y="1"/>
                  </a:moveTo>
                  <a:cubicBezTo>
                    <a:pt x="1303" y="1"/>
                    <a:pt x="1188" y="72"/>
                    <a:pt x="1179" y="208"/>
                  </a:cubicBezTo>
                  <a:cubicBezTo>
                    <a:pt x="1143" y="726"/>
                    <a:pt x="751" y="1136"/>
                    <a:pt x="251" y="1243"/>
                  </a:cubicBezTo>
                  <a:cubicBezTo>
                    <a:pt x="0" y="1293"/>
                    <a:pt x="79" y="1658"/>
                    <a:pt x="311" y="1658"/>
                  </a:cubicBezTo>
                  <a:cubicBezTo>
                    <a:pt x="326" y="1658"/>
                    <a:pt x="342" y="1657"/>
                    <a:pt x="358" y="1653"/>
                  </a:cubicBezTo>
                  <a:cubicBezTo>
                    <a:pt x="1054" y="1493"/>
                    <a:pt x="1554" y="904"/>
                    <a:pt x="1607" y="208"/>
                  </a:cubicBezTo>
                  <a:cubicBezTo>
                    <a:pt x="1616" y="68"/>
                    <a:pt x="1517" y="1"/>
                    <a:pt x="14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512903" y="130262"/>
              <a:ext cx="1033579" cy="1203856"/>
            </a:xfrm>
            <a:custGeom>
              <a:rect b="b" l="l" r="r" t="t"/>
              <a:pathLst>
                <a:path extrusionOk="0" h="30613" w="26283">
                  <a:moveTo>
                    <a:pt x="19467" y="12209"/>
                  </a:moveTo>
                  <a:lnTo>
                    <a:pt x="19467" y="12209"/>
                  </a:lnTo>
                  <a:cubicBezTo>
                    <a:pt x="18700" y="12584"/>
                    <a:pt x="17968" y="13066"/>
                    <a:pt x="17343" y="13672"/>
                  </a:cubicBezTo>
                  <a:cubicBezTo>
                    <a:pt x="16880" y="13708"/>
                    <a:pt x="16416" y="13762"/>
                    <a:pt x="15970" y="13833"/>
                  </a:cubicBezTo>
                  <a:cubicBezTo>
                    <a:pt x="16059" y="13530"/>
                    <a:pt x="16184" y="13226"/>
                    <a:pt x="16326" y="12941"/>
                  </a:cubicBezTo>
                  <a:cubicBezTo>
                    <a:pt x="17361" y="12655"/>
                    <a:pt x="18414" y="12423"/>
                    <a:pt x="19467" y="12209"/>
                  </a:cubicBezTo>
                  <a:close/>
                  <a:moveTo>
                    <a:pt x="24748" y="11513"/>
                  </a:moveTo>
                  <a:lnTo>
                    <a:pt x="24748" y="11513"/>
                  </a:lnTo>
                  <a:cubicBezTo>
                    <a:pt x="23624" y="12388"/>
                    <a:pt x="22429" y="13173"/>
                    <a:pt x="21162" y="13815"/>
                  </a:cubicBezTo>
                  <a:cubicBezTo>
                    <a:pt x="20163" y="13940"/>
                    <a:pt x="19163" y="14083"/>
                    <a:pt x="18146" y="14208"/>
                  </a:cubicBezTo>
                  <a:cubicBezTo>
                    <a:pt x="18093" y="14119"/>
                    <a:pt x="18039" y="14011"/>
                    <a:pt x="17986" y="13922"/>
                  </a:cubicBezTo>
                  <a:cubicBezTo>
                    <a:pt x="17950" y="13851"/>
                    <a:pt x="17897" y="13815"/>
                    <a:pt x="17861" y="13780"/>
                  </a:cubicBezTo>
                  <a:cubicBezTo>
                    <a:pt x="18914" y="12834"/>
                    <a:pt x="20216" y="12263"/>
                    <a:pt x="21590" y="11853"/>
                  </a:cubicBezTo>
                  <a:cubicBezTo>
                    <a:pt x="22643" y="11710"/>
                    <a:pt x="23695" y="11585"/>
                    <a:pt x="24748" y="11513"/>
                  </a:cubicBezTo>
                  <a:close/>
                  <a:moveTo>
                    <a:pt x="15791" y="13084"/>
                  </a:moveTo>
                  <a:cubicBezTo>
                    <a:pt x="15684" y="13351"/>
                    <a:pt x="15595" y="13637"/>
                    <a:pt x="15506" y="13922"/>
                  </a:cubicBezTo>
                  <a:cubicBezTo>
                    <a:pt x="15060" y="14011"/>
                    <a:pt x="14614" y="14136"/>
                    <a:pt x="14185" y="14261"/>
                  </a:cubicBezTo>
                  <a:lnTo>
                    <a:pt x="14185" y="13583"/>
                  </a:lnTo>
                  <a:cubicBezTo>
                    <a:pt x="14721" y="13405"/>
                    <a:pt x="15256" y="13244"/>
                    <a:pt x="15791" y="13084"/>
                  </a:cubicBezTo>
                  <a:close/>
                  <a:moveTo>
                    <a:pt x="19895" y="14404"/>
                  </a:moveTo>
                  <a:lnTo>
                    <a:pt x="19895" y="14404"/>
                  </a:lnTo>
                  <a:cubicBezTo>
                    <a:pt x="19449" y="14582"/>
                    <a:pt x="18985" y="14761"/>
                    <a:pt x="18539" y="14904"/>
                  </a:cubicBezTo>
                  <a:cubicBezTo>
                    <a:pt x="18485" y="14797"/>
                    <a:pt x="18414" y="14707"/>
                    <a:pt x="18360" y="14600"/>
                  </a:cubicBezTo>
                  <a:lnTo>
                    <a:pt x="19895" y="14404"/>
                  </a:lnTo>
                  <a:close/>
                  <a:moveTo>
                    <a:pt x="13757" y="13708"/>
                  </a:moveTo>
                  <a:lnTo>
                    <a:pt x="13757" y="14404"/>
                  </a:lnTo>
                  <a:cubicBezTo>
                    <a:pt x="13204" y="14618"/>
                    <a:pt x="12651" y="14850"/>
                    <a:pt x="12116" y="15136"/>
                  </a:cubicBezTo>
                  <a:cubicBezTo>
                    <a:pt x="11759" y="14957"/>
                    <a:pt x="11402" y="14814"/>
                    <a:pt x="11009" y="14725"/>
                  </a:cubicBezTo>
                  <a:cubicBezTo>
                    <a:pt x="11919" y="14368"/>
                    <a:pt x="12829" y="14029"/>
                    <a:pt x="13757" y="13708"/>
                  </a:cubicBezTo>
                  <a:close/>
                  <a:moveTo>
                    <a:pt x="10331" y="15011"/>
                  </a:moveTo>
                  <a:cubicBezTo>
                    <a:pt x="10367" y="15028"/>
                    <a:pt x="10403" y="15046"/>
                    <a:pt x="10438" y="15046"/>
                  </a:cubicBezTo>
                  <a:cubicBezTo>
                    <a:pt x="10867" y="15100"/>
                    <a:pt x="11277" y="15207"/>
                    <a:pt x="11652" y="15385"/>
                  </a:cubicBezTo>
                  <a:cubicBezTo>
                    <a:pt x="11473" y="15492"/>
                    <a:pt x="11313" y="15599"/>
                    <a:pt x="11134" y="15707"/>
                  </a:cubicBezTo>
                  <a:cubicBezTo>
                    <a:pt x="11027" y="15778"/>
                    <a:pt x="10974" y="15849"/>
                    <a:pt x="10956" y="15956"/>
                  </a:cubicBezTo>
                  <a:cubicBezTo>
                    <a:pt x="10884" y="16010"/>
                    <a:pt x="10831" y="16099"/>
                    <a:pt x="10813" y="16188"/>
                  </a:cubicBezTo>
                  <a:cubicBezTo>
                    <a:pt x="10360" y="16109"/>
                    <a:pt x="9906" y="16075"/>
                    <a:pt x="9451" y="16075"/>
                  </a:cubicBezTo>
                  <a:cubicBezTo>
                    <a:pt x="8886" y="16075"/>
                    <a:pt x="8318" y="16127"/>
                    <a:pt x="7744" y="16206"/>
                  </a:cubicBezTo>
                  <a:cubicBezTo>
                    <a:pt x="8601" y="15778"/>
                    <a:pt x="9457" y="15385"/>
                    <a:pt x="10331" y="15011"/>
                  </a:cubicBezTo>
                  <a:close/>
                  <a:moveTo>
                    <a:pt x="11045" y="17277"/>
                  </a:moveTo>
                  <a:cubicBezTo>
                    <a:pt x="11063" y="17348"/>
                    <a:pt x="11081" y="17419"/>
                    <a:pt x="11081" y="17473"/>
                  </a:cubicBezTo>
                  <a:cubicBezTo>
                    <a:pt x="9796" y="17812"/>
                    <a:pt x="8547" y="18133"/>
                    <a:pt x="7280" y="18401"/>
                  </a:cubicBezTo>
                  <a:cubicBezTo>
                    <a:pt x="8476" y="17865"/>
                    <a:pt x="9725" y="17509"/>
                    <a:pt x="11045" y="17277"/>
                  </a:cubicBezTo>
                  <a:close/>
                  <a:moveTo>
                    <a:pt x="13791" y="853"/>
                  </a:moveTo>
                  <a:cubicBezTo>
                    <a:pt x="19239" y="853"/>
                    <a:pt x="24151" y="4910"/>
                    <a:pt x="25319" y="10639"/>
                  </a:cubicBezTo>
                  <a:cubicBezTo>
                    <a:pt x="17076" y="11121"/>
                    <a:pt x="9029" y="13887"/>
                    <a:pt x="2159" y="18472"/>
                  </a:cubicBezTo>
                  <a:cubicBezTo>
                    <a:pt x="964" y="15724"/>
                    <a:pt x="1517" y="12156"/>
                    <a:pt x="2302" y="9372"/>
                  </a:cubicBezTo>
                  <a:cubicBezTo>
                    <a:pt x="3301" y="5786"/>
                    <a:pt x="5567" y="3591"/>
                    <a:pt x="8850" y="2003"/>
                  </a:cubicBezTo>
                  <a:cubicBezTo>
                    <a:pt x="10488" y="1215"/>
                    <a:pt x="12164" y="853"/>
                    <a:pt x="13791" y="853"/>
                  </a:cubicBezTo>
                  <a:close/>
                  <a:moveTo>
                    <a:pt x="9424" y="16498"/>
                  </a:moveTo>
                  <a:cubicBezTo>
                    <a:pt x="9914" y="16498"/>
                    <a:pt x="10406" y="16538"/>
                    <a:pt x="10902" y="16634"/>
                  </a:cubicBezTo>
                  <a:cubicBezTo>
                    <a:pt x="10920" y="16706"/>
                    <a:pt x="10938" y="16795"/>
                    <a:pt x="10956" y="16866"/>
                  </a:cubicBezTo>
                  <a:lnTo>
                    <a:pt x="10938" y="16866"/>
                  </a:lnTo>
                  <a:cubicBezTo>
                    <a:pt x="9100" y="17187"/>
                    <a:pt x="7387" y="17794"/>
                    <a:pt x="5746" y="18668"/>
                  </a:cubicBezTo>
                  <a:cubicBezTo>
                    <a:pt x="4836" y="18811"/>
                    <a:pt x="3926" y="18900"/>
                    <a:pt x="2980" y="18936"/>
                  </a:cubicBezTo>
                  <a:cubicBezTo>
                    <a:pt x="4140" y="18187"/>
                    <a:pt x="5335" y="17473"/>
                    <a:pt x="6567" y="16813"/>
                  </a:cubicBezTo>
                  <a:cubicBezTo>
                    <a:pt x="7522" y="16648"/>
                    <a:pt x="8469" y="16498"/>
                    <a:pt x="9424" y="16498"/>
                  </a:cubicBezTo>
                  <a:close/>
                  <a:moveTo>
                    <a:pt x="17361" y="14511"/>
                  </a:moveTo>
                  <a:cubicBezTo>
                    <a:pt x="18753" y="17027"/>
                    <a:pt x="20091" y="19578"/>
                    <a:pt x="21358" y="22183"/>
                  </a:cubicBezTo>
                  <a:cubicBezTo>
                    <a:pt x="22197" y="23861"/>
                    <a:pt x="22946" y="25342"/>
                    <a:pt x="22090" y="27215"/>
                  </a:cubicBezTo>
                  <a:cubicBezTo>
                    <a:pt x="21465" y="28571"/>
                    <a:pt x="19859" y="29677"/>
                    <a:pt x="18378" y="29766"/>
                  </a:cubicBezTo>
                  <a:cubicBezTo>
                    <a:pt x="18324" y="29770"/>
                    <a:pt x="18270" y="29771"/>
                    <a:pt x="18217" y="29771"/>
                  </a:cubicBezTo>
                  <a:cubicBezTo>
                    <a:pt x="15905" y="29771"/>
                    <a:pt x="14509" y="26799"/>
                    <a:pt x="13864" y="25003"/>
                  </a:cubicBezTo>
                  <a:cubicBezTo>
                    <a:pt x="12865" y="22237"/>
                    <a:pt x="12365" y="19204"/>
                    <a:pt x="11687" y="16349"/>
                  </a:cubicBezTo>
                  <a:cubicBezTo>
                    <a:pt x="13418" y="15260"/>
                    <a:pt x="15309" y="14654"/>
                    <a:pt x="17361" y="14511"/>
                  </a:cubicBezTo>
                  <a:close/>
                  <a:moveTo>
                    <a:pt x="14124" y="1"/>
                  </a:moveTo>
                  <a:cubicBezTo>
                    <a:pt x="12374" y="1"/>
                    <a:pt x="10608" y="373"/>
                    <a:pt x="8940" y="1058"/>
                  </a:cubicBezTo>
                  <a:cubicBezTo>
                    <a:pt x="5442" y="2503"/>
                    <a:pt x="3016" y="4823"/>
                    <a:pt x="1713" y="8391"/>
                  </a:cubicBezTo>
                  <a:cubicBezTo>
                    <a:pt x="571" y="11603"/>
                    <a:pt x="0" y="16028"/>
                    <a:pt x="1571" y="19186"/>
                  </a:cubicBezTo>
                  <a:cubicBezTo>
                    <a:pt x="1588" y="19257"/>
                    <a:pt x="1606" y="19311"/>
                    <a:pt x="1642" y="19364"/>
                  </a:cubicBezTo>
                  <a:cubicBezTo>
                    <a:pt x="1624" y="19578"/>
                    <a:pt x="1767" y="19810"/>
                    <a:pt x="2052" y="19810"/>
                  </a:cubicBezTo>
                  <a:cubicBezTo>
                    <a:pt x="5264" y="19810"/>
                    <a:pt x="8190" y="19097"/>
                    <a:pt x="11277" y="18294"/>
                  </a:cubicBezTo>
                  <a:cubicBezTo>
                    <a:pt x="11901" y="21238"/>
                    <a:pt x="12472" y="24289"/>
                    <a:pt x="13793" y="26965"/>
                  </a:cubicBezTo>
                  <a:cubicBezTo>
                    <a:pt x="14615" y="28660"/>
                    <a:pt x="16212" y="30613"/>
                    <a:pt x="18260" y="30613"/>
                  </a:cubicBezTo>
                  <a:cubicBezTo>
                    <a:pt x="18433" y="30613"/>
                    <a:pt x="18609" y="30599"/>
                    <a:pt x="18789" y="30569"/>
                  </a:cubicBezTo>
                  <a:cubicBezTo>
                    <a:pt x="21322" y="30159"/>
                    <a:pt x="23892" y="27483"/>
                    <a:pt x="23303" y="24771"/>
                  </a:cubicBezTo>
                  <a:cubicBezTo>
                    <a:pt x="22946" y="23058"/>
                    <a:pt x="21947" y="21452"/>
                    <a:pt x="21162" y="19882"/>
                  </a:cubicBezTo>
                  <a:cubicBezTo>
                    <a:pt x="20448" y="18472"/>
                    <a:pt x="19699" y="17063"/>
                    <a:pt x="18949" y="15653"/>
                  </a:cubicBezTo>
                  <a:cubicBezTo>
                    <a:pt x="21608" y="14761"/>
                    <a:pt x="23963" y="13280"/>
                    <a:pt x="26122" y="11496"/>
                  </a:cubicBezTo>
                  <a:cubicBezTo>
                    <a:pt x="26265" y="11353"/>
                    <a:pt x="26283" y="11192"/>
                    <a:pt x="26229" y="11067"/>
                  </a:cubicBezTo>
                  <a:cubicBezTo>
                    <a:pt x="26229" y="11014"/>
                    <a:pt x="26229" y="10978"/>
                    <a:pt x="26229" y="10925"/>
                  </a:cubicBezTo>
                  <a:cubicBezTo>
                    <a:pt x="25622" y="7231"/>
                    <a:pt x="23535" y="4020"/>
                    <a:pt x="20466" y="1914"/>
                  </a:cubicBezTo>
                  <a:cubicBezTo>
                    <a:pt x="18532" y="598"/>
                    <a:pt x="16341" y="1"/>
                    <a:pt x="141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3"/>
          <p:cNvGrpSpPr/>
          <p:nvPr/>
        </p:nvGrpSpPr>
        <p:grpSpPr>
          <a:xfrm rot="1663095">
            <a:off x="8177493" y="2265062"/>
            <a:ext cx="1371785" cy="958852"/>
            <a:chOff x="7300319" y="-408113"/>
            <a:chExt cx="1371855" cy="958901"/>
          </a:xfrm>
        </p:grpSpPr>
        <p:sp>
          <p:nvSpPr>
            <p:cNvPr id="36" name="Google Shape;36;p3"/>
            <p:cNvSpPr/>
            <p:nvPr/>
          </p:nvSpPr>
          <p:spPr>
            <a:xfrm rot="-3673501">
              <a:off x="7894710" y="-409392"/>
              <a:ext cx="498222" cy="966710"/>
            </a:xfrm>
            <a:custGeom>
              <a:rect b="b" l="l" r="r" t="t"/>
              <a:pathLst>
                <a:path extrusionOk="0" h="32069" w="15970">
                  <a:moveTo>
                    <a:pt x="8244" y="1"/>
                  </a:moveTo>
                  <a:cubicBezTo>
                    <a:pt x="7695" y="1"/>
                    <a:pt x="5746" y="122"/>
                    <a:pt x="5389" y="1984"/>
                  </a:cubicBezTo>
                  <a:cubicBezTo>
                    <a:pt x="5300" y="2466"/>
                    <a:pt x="4907" y="2823"/>
                    <a:pt x="4408" y="2823"/>
                  </a:cubicBezTo>
                  <a:cubicBezTo>
                    <a:pt x="3908" y="2823"/>
                    <a:pt x="3498" y="2484"/>
                    <a:pt x="3408" y="2020"/>
                  </a:cubicBezTo>
                  <a:cubicBezTo>
                    <a:pt x="3105" y="414"/>
                    <a:pt x="1481" y="75"/>
                    <a:pt x="179" y="75"/>
                  </a:cubicBezTo>
                  <a:cubicBezTo>
                    <a:pt x="54" y="2287"/>
                    <a:pt x="0" y="8800"/>
                    <a:pt x="2498" y="18542"/>
                  </a:cubicBezTo>
                  <a:cubicBezTo>
                    <a:pt x="2498" y="18560"/>
                    <a:pt x="2498" y="18578"/>
                    <a:pt x="2498" y="18578"/>
                  </a:cubicBezTo>
                  <a:cubicBezTo>
                    <a:pt x="2516" y="18667"/>
                    <a:pt x="4229" y="26750"/>
                    <a:pt x="9832" y="30354"/>
                  </a:cubicBezTo>
                  <a:cubicBezTo>
                    <a:pt x="11600" y="31480"/>
                    <a:pt x="13603" y="32068"/>
                    <a:pt x="15777" y="32068"/>
                  </a:cubicBezTo>
                  <a:cubicBezTo>
                    <a:pt x="15841" y="32068"/>
                    <a:pt x="15905" y="32068"/>
                    <a:pt x="15970" y="32067"/>
                  </a:cubicBezTo>
                  <a:cubicBezTo>
                    <a:pt x="15060" y="31514"/>
                    <a:pt x="14025" y="30764"/>
                    <a:pt x="13008" y="29801"/>
                  </a:cubicBezTo>
                  <a:cubicBezTo>
                    <a:pt x="10278" y="27214"/>
                    <a:pt x="7066" y="22467"/>
                    <a:pt x="7423" y="14652"/>
                  </a:cubicBezTo>
                  <a:cubicBezTo>
                    <a:pt x="7762" y="6855"/>
                    <a:pt x="8190" y="1984"/>
                    <a:pt x="8387" y="4"/>
                  </a:cubicBezTo>
                  <a:cubicBezTo>
                    <a:pt x="8377" y="4"/>
                    <a:pt x="8326" y="1"/>
                    <a:pt x="8244" y="1"/>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7643975" y="-180850"/>
              <a:ext cx="135300" cy="171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3378596">
              <a:off x="7631404" y="-124884"/>
              <a:ext cx="135208" cy="171985"/>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3673501">
              <a:off x="7407409" y="-387622"/>
              <a:ext cx="268890" cy="418499"/>
            </a:xfrm>
            <a:custGeom>
              <a:rect b="b" l="l" r="r" t="t"/>
              <a:pathLst>
                <a:path extrusionOk="0" h="13883" w="8619">
                  <a:moveTo>
                    <a:pt x="7816" y="1"/>
                  </a:moveTo>
                  <a:cubicBezTo>
                    <a:pt x="4212" y="2177"/>
                    <a:pt x="3748" y="7263"/>
                    <a:pt x="3730" y="7316"/>
                  </a:cubicBezTo>
                  <a:cubicBezTo>
                    <a:pt x="3694" y="7744"/>
                    <a:pt x="3409" y="8083"/>
                    <a:pt x="3016" y="8208"/>
                  </a:cubicBezTo>
                  <a:cubicBezTo>
                    <a:pt x="839" y="8833"/>
                    <a:pt x="197" y="11027"/>
                    <a:pt x="1" y="12348"/>
                  </a:cubicBezTo>
                  <a:cubicBezTo>
                    <a:pt x="1785" y="12383"/>
                    <a:pt x="3194" y="12919"/>
                    <a:pt x="4069" y="13882"/>
                  </a:cubicBezTo>
                  <a:cubicBezTo>
                    <a:pt x="4818" y="13008"/>
                    <a:pt x="6031" y="12276"/>
                    <a:pt x="7851" y="12276"/>
                  </a:cubicBezTo>
                  <a:cubicBezTo>
                    <a:pt x="7976" y="12276"/>
                    <a:pt x="8101" y="12276"/>
                    <a:pt x="8244" y="12294"/>
                  </a:cubicBezTo>
                  <a:cubicBezTo>
                    <a:pt x="8226" y="11955"/>
                    <a:pt x="8190" y="11563"/>
                    <a:pt x="8083" y="11134"/>
                  </a:cubicBezTo>
                  <a:cubicBezTo>
                    <a:pt x="7709" y="9743"/>
                    <a:pt x="6763" y="8743"/>
                    <a:pt x="5229" y="8172"/>
                  </a:cubicBezTo>
                  <a:cubicBezTo>
                    <a:pt x="4836" y="8030"/>
                    <a:pt x="4586" y="7655"/>
                    <a:pt x="4586" y="7227"/>
                  </a:cubicBezTo>
                  <a:cubicBezTo>
                    <a:pt x="4586" y="7066"/>
                    <a:pt x="4658" y="3623"/>
                    <a:pt x="8619" y="839"/>
                  </a:cubicBezTo>
                  <a:cubicBezTo>
                    <a:pt x="8315" y="500"/>
                    <a:pt x="8030" y="197"/>
                    <a:pt x="7816" y="1"/>
                  </a:cubicBezTo>
                  <a:close/>
                </a:path>
              </a:pathLst>
            </a:custGeom>
            <a:solidFill>
              <a:schemeClr val="accent1"/>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3"/>
          <p:cNvSpPr/>
          <p:nvPr/>
        </p:nvSpPr>
        <p:spPr>
          <a:xfrm rot="-3144195">
            <a:off x="511488" y="2198861"/>
            <a:ext cx="417008" cy="41562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rot="-3144155">
            <a:off x="6775292" y="4737402"/>
            <a:ext cx="610545" cy="58010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rot="2185416">
            <a:off x="1316850" y="3880487"/>
            <a:ext cx="236399" cy="82526"/>
          </a:xfrm>
          <a:custGeom>
            <a:rect b="b" l="l" r="r" t="t"/>
            <a:pathLst>
              <a:path extrusionOk="0" h="894" w="2561">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rot="-3144175">
            <a:off x="6998832" y="1064873"/>
            <a:ext cx="309318" cy="245683"/>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 name="Google Shape;44;p3"/>
          <p:cNvGrpSpPr/>
          <p:nvPr/>
        </p:nvGrpSpPr>
        <p:grpSpPr>
          <a:xfrm>
            <a:off x="-38096" y="-207260"/>
            <a:ext cx="9182888" cy="1941029"/>
            <a:chOff x="209575" y="678225"/>
            <a:chExt cx="7165175" cy="1503275"/>
          </a:xfrm>
        </p:grpSpPr>
        <p:sp>
          <p:nvSpPr>
            <p:cNvPr id="45" name="Google Shape;45;p3"/>
            <p:cNvSpPr/>
            <p:nvPr/>
          </p:nvSpPr>
          <p:spPr>
            <a:xfrm>
              <a:off x="6501775" y="678225"/>
              <a:ext cx="872975" cy="1232525"/>
            </a:xfrm>
            <a:custGeom>
              <a:rect b="b" l="l" r="r" t="t"/>
              <a:pathLst>
                <a:path extrusionOk="0"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209575" y="678225"/>
              <a:ext cx="352400" cy="1503275"/>
            </a:xfrm>
            <a:custGeom>
              <a:rect b="b" l="l" r="r" t="t"/>
              <a:pathLst>
                <a:path extrusionOk="0" h="60131" w="14096">
                  <a:moveTo>
                    <a:pt x="0" y="1"/>
                  </a:moveTo>
                  <a:cubicBezTo>
                    <a:pt x="1071" y="911"/>
                    <a:pt x="1784" y="2267"/>
                    <a:pt x="1784" y="3908"/>
                  </a:cubicBezTo>
                  <a:lnTo>
                    <a:pt x="1784" y="54903"/>
                  </a:lnTo>
                  <a:cubicBezTo>
                    <a:pt x="1784" y="57793"/>
                    <a:pt x="4086" y="60131"/>
                    <a:pt x="6869" y="60131"/>
                  </a:cubicBezTo>
                  <a:lnTo>
                    <a:pt x="9011" y="60131"/>
                  </a:lnTo>
                  <a:cubicBezTo>
                    <a:pt x="11776" y="60131"/>
                    <a:pt x="14096" y="57793"/>
                    <a:pt x="14096" y="54903"/>
                  </a:cubicBezTo>
                  <a:lnTo>
                    <a:pt x="140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1983125" y="678225"/>
              <a:ext cx="872975" cy="890375"/>
            </a:xfrm>
            <a:custGeom>
              <a:rect b="b" l="l" r="r" t="t"/>
              <a:pathLst>
                <a:path extrusionOk="0" h="35615" w="34919">
                  <a:moveTo>
                    <a:pt x="0" y="1"/>
                  </a:moveTo>
                  <a:lnTo>
                    <a:pt x="0" y="30494"/>
                  </a:lnTo>
                  <a:cubicBezTo>
                    <a:pt x="0" y="33367"/>
                    <a:pt x="2213" y="35615"/>
                    <a:pt x="5086" y="35615"/>
                  </a:cubicBezTo>
                  <a:lnTo>
                    <a:pt x="6103" y="35615"/>
                  </a:lnTo>
                  <a:cubicBezTo>
                    <a:pt x="8975" y="35615"/>
                    <a:pt x="11295" y="33367"/>
                    <a:pt x="11295" y="30494"/>
                  </a:cubicBezTo>
                  <a:lnTo>
                    <a:pt x="11295" y="6710"/>
                  </a:lnTo>
                  <a:cubicBezTo>
                    <a:pt x="11295" y="5300"/>
                    <a:pt x="11848" y="3998"/>
                    <a:pt x="12776" y="3070"/>
                  </a:cubicBezTo>
                  <a:lnTo>
                    <a:pt x="13347" y="2517"/>
                  </a:lnTo>
                  <a:cubicBezTo>
                    <a:pt x="14382" y="1464"/>
                    <a:pt x="15666" y="1000"/>
                    <a:pt x="16915" y="1000"/>
                  </a:cubicBezTo>
                  <a:cubicBezTo>
                    <a:pt x="19538" y="1000"/>
                    <a:pt x="22036" y="3070"/>
                    <a:pt x="22036" y="6139"/>
                  </a:cubicBezTo>
                  <a:lnTo>
                    <a:pt x="22036" y="11848"/>
                  </a:lnTo>
                  <a:cubicBezTo>
                    <a:pt x="22036" y="14721"/>
                    <a:pt x="24356" y="16969"/>
                    <a:pt x="27228" y="16969"/>
                  </a:cubicBezTo>
                  <a:lnTo>
                    <a:pt x="29816" y="16969"/>
                  </a:lnTo>
                  <a:cubicBezTo>
                    <a:pt x="32706" y="16969"/>
                    <a:pt x="34919" y="14721"/>
                    <a:pt x="34919" y="11848"/>
                  </a:cubicBezTo>
                  <a:lnTo>
                    <a:pt x="349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4168850" y="678225"/>
              <a:ext cx="282375" cy="588400"/>
            </a:xfrm>
            <a:custGeom>
              <a:rect b="b" l="l" r="r" t="t"/>
              <a:pathLst>
                <a:path extrusionOk="0" h="23536" w="11295">
                  <a:moveTo>
                    <a:pt x="0" y="1"/>
                  </a:moveTo>
                  <a:lnTo>
                    <a:pt x="0" y="18397"/>
                  </a:lnTo>
                  <a:cubicBezTo>
                    <a:pt x="0" y="21287"/>
                    <a:pt x="2213" y="23535"/>
                    <a:pt x="5086" y="23535"/>
                  </a:cubicBezTo>
                  <a:lnTo>
                    <a:pt x="6103" y="23535"/>
                  </a:lnTo>
                  <a:cubicBezTo>
                    <a:pt x="8975" y="23535"/>
                    <a:pt x="11295" y="21287"/>
                    <a:pt x="11295" y="18397"/>
                  </a:cubicBezTo>
                  <a:lnTo>
                    <a:pt x="112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209575" y="678225"/>
              <a:ext cx="352400" cy="1503275"/>
            </a:xfrm>
            <a:custGeom>
              <a:rect b="b" l="l" r="r" t="t"/>
              <a:pathLst>
                <a:path extrusionOk="0" fill="none" h="60131" w="14096">
                  <a:moveTo>
                    <a:pt x="0" y="1"/>
                  </a:moveTo>
                  <a:cubicBezTo>
                    <a:pt x="1071" y="911"/>
                    <a:pt x="1784" y="2267"/>
                    <a:pt x="1784" y="3908"/>
                  </a:cubicBezTo>
                  <a:lnTo>
                    <a:pt x="1784" y="54903"/>
                  </a:lnTo>
                  <a:cubicBezTo>
                    <a:pt x="1784" y="57793"/>
                    <a:pt x="4086" y="60131"/>
                    <a:pt x="6869" y="60131"/>
                  </a:cubicBezTo>
                  <a:lnTo>
                    <a:pt x="9011" y="60131"/>
                  </a:lnTo>
                  <a:cubicBezTo>
                    <a:pt x="11776" y="60131"/>
                    <a:pt x="14096" y="57793"/>
                    <a:pt x="14096" y="54903"/>
                  </a:cubicBezTo>
                  <a:lnTo>
                    <a:pt x="14096" y="1"/>
                  </a:lnTo>
                  <a:close/>
                </a:path>
              </a:pathLst>
            </a:custGeom>
            <a:noFill/>
            <a:ln cap="flat" cmpd="sng" w="59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1983125" y="678225"/>
              <a:ext cx="872975" cy="890375"/>
            </a:xfrm>
            <a:custGeom>
              <a:rect b="b" l="l" r="r" t="t"/>
              <a:pathLst>
                <a:path extrusionOk="0" fill="none" h="35615" w="34919">
                  <a:moveTo>
                    <a:pt x="0" y="1"/>
                  </a:moveTo>
                  <a:lnTo>
                    <a:pt x="0" y="30494"/>
                  </a:lnTo>
                  <a:cubicBezTo>
                    <a:pt x="0" y="33367"/>
                    <a:pt x="2213" y="35615"/>
                    <a:pt x="5086" y="35615"/>
                  </a:cubicBezTo>
                  <a:lnTo>
                    <a:pt x="6103" y="35615"/>
                  </a:lnTo>
                  <a:cubicBezTo>
                    <a:pt x="8975" y="35615"/>
                    <a:pt x="11295" y="33367"/>
                    <a:pt x="11295" y="30494"/>
                  </a:cubicBezTo>
                  <a:lnTo>
                    <a:pt x="11295" y="6710"/>
                  </a:lnTo>
                  <a:cubicBezTo>
                    <a:pt x="11295" y="5300"/>
                    <a:pt x="11848" y="3998"/>
                    <a:pt x="12776" y="3070"/>
                  </a:cubicBezTo>
                  <a:lnTo>
                    <a:pt x="13347" y="2517"/>
                  </a:lnTo>
                  <a:cubicBezTo>
                    <a:pt x="14382" y="1464"/>
                    <a:pt x="15666" y="1000"/>
                    <a:pt x="16915" y="1000"/>
                  </a:cubicBezTo>
                  <a:cubicBezTo>
                    <a:pt x="19538" y="1000"/>
                    <a:pt x="22036" y="3070"/>
                    <a:pt x="22036" y="6139"/>
                  </a:cubicBezTo>
                  <a:lnTo>
                    <a:pt x="22036" y="11848"/>
                  </a:lnTo>
                  <a:cubicBezTo>
                    <a:pt x="22036" y="14721"/>
                    <a:pt x="24356" y="16969"/>
                    <a:pt x="27228" y="16969"/>
                  </a:cubicBezTo>
                  <a:lnTo>
                    <a:pt x="29816" y="16969"/>
                  </a:lnTo>
                  <a:cubicBezTo>
                    <a:pt x="32706" y="16969"/>
                    <a:pt x="34919" y="14721"/>
                    <a:pt x="34919" y="11848"/>
                  </a:cubicBezTo>
                  <a:lnTo>
                    <a:pt x="34919" y="1"/>
                  </a:lnTo>
                  <a:close/>
                </a:path>
              </a:pathLst>
            </a:custGeom>
            <a:noFill/>
            <a:ln cap="flat" cmpd="sng" w="59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4168850" y="678225"/>
              <a:ext cx="282375" cy="588400"/>
            </a:xfrm>
            <a:custGeom>
              <a:rect b="b" l="l" r="r" t="t"/>
              <a:pathLst>
                <a:path extrusionOk="0" fill="none" h="23536" w="11295">
                  <a:moveTo>
                    <a:pt x="0" y="1"/>
                  </a:moveTo>
                  <a:lnTo>
                    <a:pt x="0" y="18397"/>
                  </a:lnTo>
                  <a:cubicBezTo>
                    <a:pt x="0" y="21287"/>
                    <a:pt x="2213" y="23535"/>
                    <a:pt x="5086" y="23535"/>
                  </a:cubicBezTo>
                  <a:lnTo>
                    <a:pt x="6103" y="23535"/>
                  </a:lnTo>
                  <a:cubicBezTo>
                    <a:pt x="8975" y="23535"/>
                    <a:pt x="11295" y="21287"/>
                    <a:pt x="11295" y="18397"/>
                  </a:cubicBezTo>
                  <a:lnTo>
                    <a:pt x="11295" y="1"/>
                  </a:lnTo>
                  <a:close/>
                </a:path>
              </a:pathLst>
            </a:custGeom>
            <a:noFill/>
            <a:ln cap="flat" cmpd="sng" w="59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6501775" y="678225"/>
              <a:ext cx="872975" cy="1232525"/>
            </a:xfrm>
            <a:custGeom>
              <a:rect b="b" l="l" r="r" t="t"/>
              <a:pathLst>
                <a:path extrusionOk="0" fill="none"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cap="flat" cmpd="sng" w="59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 name="Google Shape;53;p3"/>
          <p:cNvSpPr txBox="1"/>
          <p:nvPr>
            <p:ph type="title"/>
          </p:nvPr>
        </p:nvSpPr>
        <p:spPr>
          <a:xfrm>
            <a:off x="2235150" y="2349338"/>
            <a:ext cx="4673700" cy="970200"/>
          </a:xfrm>
          <a:prstGeom prst="rect">
            <a:avLst/>
          </a:prstGeom>
        </p:spPr>
        <p:txBody>
          <a:bodyPr anchorCtr="0" anchor="ctr" bIns="0" lIns="0" spcFirstLastPara="1" rIns="0" wrap="square" tIns="0">
            <a:noAutofit/>
          </a:bodyPr>
          <a:lstStyle>
            <a:lvl1pPr lvl="0" algn="ctr">
              <a:spcBef>
                <a:spcPts val="0"/>
              </a:spcBef>
              <a:spcAft>
                <a:spcPts val="0"/>
              </a:spcAft>
              <a:buSzPts val="3600"/>
              <a:buNone/>
              <a:defRPr sz="80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4" name="Google Shape;54;p3"/>
          <p:cNvSpPr txBox="1"/>
          <p:nvPr>
            <p:ph hasCustomPrompt="1" idx="2" type="title"/>
          </p:nvPr>
        </p:nvSpPr>
        <p:spPr>
          <a:xfrm>
            <a:off x="2235150" y="1045463"/>
            <a:ext cx="4673700" cy="13041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8800">
                <a:solidFill>
                  <a:schemeClr val="accent5"/>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5" name="Google Shape;55;p3"/>
          <p:cNvSpPr txBox="1"/>
          <p:nvPr>
            <p:ph idx="1" type="subTitle"/>
          </p:nvPr>
        </p:nvSpPr>
        <p:spPr>
          <a:xfrm>
            <a:off x="2235150" y="3319538"/>
            <a:ext cx="4673700" cy="778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623" name="Shape 623"/>
        <p:cNvGrpSpPr/>
        <p:nvPr/>
      </p:nvGrpSpPr>
      <p:grpSpPr>
        <a:xfrm>
          <a:off x="0" y="0"/>
          <a:ext cx="0" cy="0"/>
          <a:chOff x="0" y="0"/>
          <a:chExt cx="0" cy="0"/>
        </a:xfrm>
      </p:grpSpPr>
      <p:pic>
        <p:nvPicPr>
          <p:cNvPr id="624" name="Google Shape;624;p21"/>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28" name="Shape 62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6" name="Shape 56"/>
        <p:cNvGrpSpPr/>
        <p:nvPr/>
      </p:nvGrpSpPr>
      <p:grpSpPr>
        <a:xfrm>
          <a:off x="0" y="0"/>
          <a:ext cx="0" cy="0"/>
          <a:chOff x="0" y="0"/>
          <a:chExt cx="0" cy="0"/>
        </a:xfrm>
      </p:grpSpPr>
      <p:pic>
        <p:nvPicPr>
          <p:cNvPr id="57" name="Google Shape;57;p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58" name="Google Shape;58;p4"/>
          <p:cNvGrpSpPr/>
          <p:nvPr/>
        </p:nvGrpSpPr>
        <p:grpSpPr>
          <a:xfrm rot="-2079588">
            <a:off x="6799407" y="-175628"/>
            <a:ext cx="669672" cy="533419"/>
            <a:chOff x="-602987" y="2563895"/>
            <a:chExt cx="640505" cy="510186"/>
          </a:xfrm>
        </p:grpSpPr>
        <p:sp>
          <p:nvSpPr>
            <p:cNvPr id="59" name="Google Shape;59;p4"/>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4"/>
          <p:cNvSpPr/>
          <p:nvPr/>
        </p:nvSpPr>
        <p:spPr>
          <a:xfrm rot="-3144039">
            <a:off x="427944" y="-369371"/>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4"/>
          <p:cNvGrpSpPr/>
          <p:nvPr/>
        </p:nvGrpSpPr>
        <p:grpSpPr>
          <a:xfrm rot="-3144447">
            <a:off x="-288243" y="2694841"/>
            <a:ext cx="564947" cy="516674"/>
            <a:chOff x="7951491" y="3948941"/>
            <a:chExt cx="472500" cy="432126"/>
          </a:xfrm>
        </p:grpSpPr>
        <p:sp>
          <p:nvSpPr>
            <p:cNvPr id="64" name="Google Shape;64;p4"/>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 name="Google Shape;65;p4"/>
            <p:cNvGrpSpPr/>
            <p:nvPr/>
          </p:nvGrpSpPr>
          <p:grpSpPr>
            <a:xfrm>
              <a:off x="8040998" y="4004152"/>
              <a:ext cx="305305" cy="293709"/>
              <a:chOff x="8040998" y="4004152"/>
              <a:chExt cx="305305" cy="293709"/>
            </a:xfrm>
          </p:grpSpPr>
          <p:sp>
            <p:nvSpPr>
              <p:cNvPr id="66" name="Google Shape;66;p4"/>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 name="Google Shape;74;p4"/>
          <p:cNvGrpSpPr/>
          <p:nvPr/>
        </p:nvGrpSpPr>
        <p:grpSpPr>
          <a:xfrm>
            <a:off x="8542126" y="4415107"/>
            <a:ext cx="798518" cy="615925"/>
            <a:chOff x="3206237" y="4273754"/>
            <a:chExt cx="855128" cy="659520"/>
          </a:xfrm>
        </p:grpSpPr>
        <p:sp>
          <p:nvSpPr>
            <p:cNvPr id="75" name="Google Shape;75;p4"/>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4"/>
          <p:cNvSpPr txBox="1"/>
          <p:nvPr>
            <p:ph type="title"/>
          </p:nvPr>
        </p:nvSpPr>
        <p:spPr>
          <a:xfrm>
            <a:off x="720000" y="392000"/>
            <a:ext cx="7704000" cy="572700"/>
          </a:xfrm>
          <a:prstGeom prst="rect">
            <a:avLst/>
          </a:prstGeom>
        </p:spPr>
        <p:txBody>
          <a:bodyPr anchorCtr="0" anchor="ctr" bIns="0" lIns="0" spcFirstLastPara="1" rIns="0" wrap="square" tIns="0">
            <a:noAutofit/>
          </a:bodyPr>
          <a:lstStyle>
            <a:lvl1pPr lvl="0">
              <a:spcBef>
                <a:spcPts val="0"/>
              </a:spcBef>
              <a:spcAft>
                <a:spcPts val="0"/>
              </a:spcAft>
              <a:buSzPts val="4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0" name="Google Shape;80;p4"/>
          <p:cNvSpPr txBox="1"/>
          <p:nvPr>
            <p:ph idx="1" type="body"/>
          </p:nvPr>
        </p:nvSpPr>
        <p:spPr>
          <a:xfrm>
            <a:off x="720000" y="1152475"/>
            <a:ext cx="7704000" cy="3450900"/>
          </a:xfrm>
          <a:prstGeom prst="rect">
            <a:avLst/>
          </a:prstGeom>
        </p:spPr>
        <p:txBody>
          <a:bodyPr anchorCtr="0" anchor="ctr" bIns="0" lIns="0" spcFirstLastPara="1" rIns="0" wrap="square" tIns="0">
            <a:noAutofit/>
          </a:bodyPr>
          <a:lstStyle>
            <a:lvl1pPr indent="-330200" lvl="0" marL="457200">
              <a:spcBef>
                <a:spcPts val="0"/>
              </a:spcBef>
              <a:spcAft>
                <a:spcPts val="0"/>
              </a:spcAft>
              <a:buSzPts val="1600"/>
              <a:buChar char="●"/>
              <a:defRPr/>
            </a:lvl1pPr>
            <a:lvl2pPr indent="-330200" lvl="1" marL="914400">
              <a:spcBef>
                <a:spcPts val="1600"/>
              </a:spcBef>
              <a:spcAft>
                <a:spcPts val="0"/>
              </a:spcAft>
              <a:buSzPts val="1600"/>
              <a:buChar char="○"/>
              <a:defRPr/>
            </a:lvl2pPr>
            <a:lvl3pPr indent="-330200" lvl="2" marL="1371600">
              <a:spcBef>
                <a:spcPts val="1600"/>
              </a:spcBef>
              <a:spcAft>
                <a:spcPts val="0"/>
              </a:spcAft>
              <a:buSzPts val="1600"/>
              <a:buChar char="■"/>
              <a:defRPr/>
            </a:lvl3pPr>
            <a:lvl4pPr indent="-330200" lvl="3" marL="1828800">
              <a:spcBef>
                <a:spcPts val="1600"/>
              </a:spcBef>
              <a:spcAft>
                <a:spcPts val="0"/>
              </a:spcAft>
              <a:buSzPts val="1600"/>
              <a:buChar char="●"/>
              <a:defRPr/>
            </a:lvl4pPr>
            <a:lvl5pPr indent="-330200" lvl="4" marL="2286000">
              <a:spcBef>
                <a:spcPts val="1600"/>
              </a:spcBef>
              <a:spcAft>
                <a:spcPts val="0"/>
              </a:spcAft>
              <a:buSzPts val="1600"/>
              <a:buChar char="○"/>
              <a:defRPr/>
            </a:lvl5pPr>
            <a:lvl6pPr indent="-330200" lvl="5" marL="2743200">
              <a:spcBef>
                <a:spcPts val="1600"/>
              </a:spcBef>
              <a:spcAft>
                <a:spcPts val="0"/>
              </a:spcAft>
              <a:buSzPts val="1600"/>
              <a:buChar char="■"/>
              <a:defRPr/>
            </a:lvl6pPr>
            <a:lvl7pPr indent="-330200" lvl="6" marL="3200400">
              <a:spcBef>
                <a:spcPts val="1600"/>
              </a:spcBef>
              <a:spcAft>
                <a:spcPts val="0"/>
              </a:spcAft>
              <a:buSzPts val="1600"/>
              <a:buChar char="●"/>
              <a:defRPr/>
            </a:lvl7pPr>
            <a:lvl8pPr indent="-330200" lvl="7" marL="3657600">
              <a:spcBef>
                <a:spcPts val="1600"/>
              </a:spcBef>
              <a:spcAft>
                <a:spcPts val="0"/>
              </a:spcAft>
              <a:buSzPts val="1600"/>
              <a:buChar char="○"/>
              <a:defRPr/>
            </a:lvl8pPr>
            <a:lvl9pPr indent="-330200" lvl="8" marL="4114800">
              <a:spcBef>
                <a:spcPts val="1600"/>
              </a:spcBef>
              <a:spcAft>
                <a:spcPts val="1600"/>
              </a:spcAft>
              <a:buSzPts val="16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1" name="Shape 81"/>
        <p:cNvGrpSpPr/>
        <p:nvPr/>
      </p:nvGrpSpPr>
      <p:grpSpPr>
        <a:xfrm>
          <a:off x="0" y="0"/>
          <a:ext cx="0" cy="0"/>
          <a:chOff x="0" y="0"/>
          <a:chExt cx="0" cy="0"/>
        </a:xfrm>
      </p:grpSpPr>
      <p:pic>
        <p:nvPicPr>
          <p:cNvPr id="82" name="Google Shape;82;p5"/>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83" name="Google Shape;83;p5"/>
          <p:cNvGrpSpPr/>
          <p:nvPr/>
        </p:nvGrpSpPr>
        <p:grpSpPr>
          <a:xfrm rot="2251562">
            <a:off x="8726926" y="4389468"/>
            <a:ext cx="462358" cy="567079"/>
            <a:chOff x="1246225" y="929475"/>
            <a:chExt cx="625850" cy="767600"/>
          </a:xfrm>
        </p:grpSpPr>
        <p:sp>
          <p:nvSpPr>
            <p:cNvPr id="84" name="Google Shape;84;p5"/>
            <p:cNvSpPr/>
            <p:nvPr/>
          </p:nvSpPr>
          <p:spPr>
            <a:xfrm>
              <a:off x="1280575" y="981125"/>
              <a:ext cx="557150" cy="681600"/>
            </a:xfrm>
            <a:custGeom>
              <a:rect b="b" l="l" r="r" t="t"/>
              <a:pathLst>
                <a:path extrusionOk="0" h="27264" w="22286">
                  <a:moveTo>
                    <a:pt x="11134" y="0"/>
                  </a:moveTo>
                  <a:lnTo>
                    <a:pt x="10099" y="1873"/>
                  </a:lnTo>
                  <a:cubicBezTo>
                    <a:pt x="10010" y="2034"/>
                    <a:pt x="9849" y="2159"/>
                    <a:pt x="9671" y="2195"/>
                  </a:cubicBezTo>
                  <a:cubicBezTo>
                    <a:pt x="9610" y="2211"/>
                    <a:pt x="9549" y="2219"/>
                    <a:pt x="9490" y="2219"/>
                  </a:cubicBezTo>
                  <a:cubicBezTo>
                    <a:pt x="9357" y="2219"/>
                    <a:pt x="9229" y="2179"/>
                    <a:pt x="9118" y="2105"/>
                  </a:cubicBezTo>
                  <a:cubicBezTo>
                    <a:pt x="8665" y="1808"/>
                    <a:pt x="8179" y="1713"/>
                    <a:pt x="7739" y="1713"/>
                  </a:cubicBezTo>
                  <a:cubicBezTo>
                    <a:pt x="7624" y="1713"/>
                    <a:pt x="7512" y="1720"/>
                    <a:pt x="7405" y="1731"/>
                  </a:cubicBezTo>
                  <a:cubicBezTo>
                    <a:pt x="9154" y="3033"/>
                    <a:pt x="8922" y="4336"/>
                    <a:pt x="8832" y="4657"/>
                  </a:cubicBezTo>
                  <a:cubicBezTo>
                    <a:pt x="8761" y="4907"/>
                    <a:pt x="8279" y="6530"/>
                    <a:pt x="6245" y="7333"/>
                  </a:cubicBezTo>
                  <a:cubicBezTo>
                    <a:pt x="6245" y="7333"/>
                    <a:pt x="6245" y="7351"/>
                    <a:pt x="6245" y="7351"/>
                  </a:cubicBezTo>
                  <a:cubicBezTo>
                    <a:pt x="5424" y="7654"/>
                    <a:pt x="4693" y="8083"/>
                    <a:pt x="3908" y="8707"/>
                  </a:cubicBezTo>
                  <a:cubicBezTo>
                    <a:pt x="2141" y="10117"/>
                    <a:pt x="0" y="14221"/>
                    <a:pt x="0" y="17165"/>
                  </a:cubicBezTo>
                  <a:cubicBezTo>
                    <a:pt x="0" y="20358"/>
                    <a:pt x="1035" y="24551"/>
                    <a:pt x="5960" y="26514"/>
                  </a:cubicBezTo>
                  <a:cubicBezTo>
                    <a:pt x="7601" y="27174"/>
                    <a:pt x="9600" y="27264"/>
                    <a:pt x="11134" y="27264"/>
                  </a:cubicBezTo>
                  <a:cubicBezTo>
                    <a:pt x="12686" y="27264"/>
                    <a:pt x="14685" y="27174"/>
                    <a:pt x="16326" y="26514"/>
                  </a:cubicBezTo>
                  <a:cubicBezTo>
                    <a:pt x="21251" y="24551"/>
                    <a:pt x="22286" y="20358"/>
                    <a:pt x="22286" y="17165"/>
                  </a:cubicBezTo>
                  <a:cubicBezTo>
                    <a:pt x="22286" y="14221"/>
                    <a:pt x="20145" y="10117"/>
                    <a:pt x="18360" y="8707"/>
                  </a:cubicBezTo>
                  <a:cubicBezTo>
                    <a:pt x="17593" y="8083"/>
                    <a:pt x="16862" y="7654"/>
                    <a:pt x="16041" y="7351"/>
                  </a:cubicBezTo>
                  <a:cubicBezTo>
                    <a:pt x="16041" y="7351"/>
                    <a:pt x="16041" y="7333"/>
                    <a:pt x="16041" y="7333"/>
                  </a:cubicBezTo>
                  <a:cubicBezTo>
                    <a:pt x="14007" y="6530"/>
                    <a:pt x="13525" y="4907"/>
                    <a:pt x="13454" y="4657"/>
                  </a:cubicBezTo>
                  <a:cubicBezTo>
                    <a:pt x="13364" y="4336"/>
                    <a:pt x="13132" y="3033"/>
                    <a:pt x="14881" y="1731"/>
                  </a:cubicBezTo>
                  <a:cubicBezTo>
                    <a:pt x="14774" y="1720"/>
                    <a:pt x="14662" y="1713"/>
                    <a:pt x="14547" y="1713"/>
                  </a:cubicBezTo>
                  <a:cubicBezTo>
                    <a:pt x="14106" y="1713"/>
                    <a:pt x="13617" y="1808"/>
                    <a:pt x="13150" y="2105"/>
                  </a:cubicBezTo>
                  <a:cubicBezTo>
                    <a:pt x="13052" y="2179"/>
                    <a:pt x="12928" y="2219"/>
                    <a:pt x="12796" y="2219"/>
                  </a:cubicBezTo>
                  <a:cubicBezTo>
                    <a:pt x="12737" y="2219"/>
                    <a:pt x="12676" y="2211"/>
                    <a:pt x="12615" y="2195"/>
                  </a:cubicBezTo>
                  <a:cubicBezTo>
                    <a:pt x="12437" y="2159"/>
                    <a:pt x="12276" y="2034"/>
                    <a:pt x="12187" y="1873"/>
                  </a:cubicBezTo>
                  <a:lnTo>
                    <a:pt x="111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1322950" y="1206150"/>
              <a:ext cx="146775" cy="171550"/>
            </a:xfrm>
            <a:custGeom>
              <a:rect b="b" l="l" r="r" t="t"/>
              <a:pathLst>
                <a:path extrusionOk="0" h="6862" w="5871">
                  <a:moveTo>
                    <a:pt x="5079" y="0"/>
                  </a:moveTo>
                  <a:cubicBezTo>
                    <a:pt x="4985" y="0"/>
                    <a:pt x="4890" y="20"/>
                    <a:pt x="4800" y="63"/>
                  </a:cubicBezTo>
                  <a:cubicBezTo>
                    <a:pt x="1107" y="1776"/>
                    <a:pt x="125" y="5862"/>
                    <a:pt x="90" y="6022"/>
                  </a:cubicBezTo>
                  <a:cubicBezTo>
                    <a:pt x="0" y="6397"/>
                    <a:pt x="232" y="6772"/>
                    <a:pt x="607" y="6843"/>
                  </a:cubicBezTo>
                  <a:cubicBezTo>
                    <a:pt x="660" y="6861"/>
                    <a:pt x="714" y="6861"/>
                    <a:pt x="750" y="6861"/>
                  </a:cubicBezTo>
                  <a:cubicBezTo>
                    <a:pt x="1071" y="6861"/>
                    <a:pt x="1356" y="6647"/>
                    <a:pt x="1428" y="6344"/>
                  </a:cubicBezTo>
                  <a:cubicBezTo>
                    <a:pt x="1428" y="6308"/>
                    <a:pt x="2284" y="2739"/>
                    <a:pt x="5371" y="1312"/>
                  </a:cubicBezTo>
                  <a:cubicBezTo>
                    <a:pt x="5710" y="1151"/>
                    <a:pt x="5871" y="741"/>
                    <a:pt x="5710" y="402"/>
                  </a:cubicBezTo>
                  <a:cubicBezTo>
                    <a:pt x="5592" y="153"/>
                    <a:pt x="5339" y="0"/>
                    <a:pt x="5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1246225" y="929475"/>
              <a:ext cx="625850" cy="767600"/>
            </a:xfrm>
            <a:custGeom>
              <a:rect b="b" l="l" r="r" t="t"/>
              <a:pathLst>
                <a:path extrusionOk="0" h="30704" w="25034">
                  <a:moveTo>
                    <a:pt x="12508" y="2066"/>
                  </a:moveTo>
                  <a:lnTo>
                    <a:pt x="13561" y="3939"/>
                  </a:lnTo>
                  <a:cubicBezTo>
                    <a:pt x="13650" y="4100"/>
                    <a:pt x="13811" y="4225"/>
                    <a:pt x="13989" y="4261"/>
                  </a:cubicBezTo>
                  <a:cubicBezTo>
                    <a:pt x="14050" y="4277"/>
                    <a:pt x="14111" y="4285"/>
                    <a:pt x="14170" y="4285"/>
                  </a:cubicBezTo>
                  <a:cubicBezTo>
                    <a:pt x="14302" y="4285"/>
                    <a:pt x="14426" y="4245"/>
                    <a:pt x="14524" y="4171"/>
                  </a:cubicBezTo>
                  <a:cubicBezTo>
                    <a:pt x="14991" y="3874"/>
                    <a:pt x="15480" y="3779"/>
                    <a:pt x="15921" y="3779"/>
                  </a:cubicBezTo>
                  <a:cubicBezTo>
                    <a:pt x="16036" y="3779"/>
                    <a:pt x="16148" y="3786"/>
                    <a:pt x="16255" y="3797"/>
                  </a:cubicBezTo>
                  <a:cubicBezTo>
                    <a:pt x="14506" y="5099"/>
                    <a:pt x="14738" y="6402"/>
                    <a:pt x="14828" y="6723"/>
                  </a:cubicBezTo>
                  <a:cubicBezTo>
                    <a:pt x="14899" y="6973"/>
                    <a:pt x="15381" y="8596"/>
                    <a:pt x="17415" y="9399"/>
                  </a:cubicBezTo>
                  <a:cubicBezTo>
                    <a:pt x="17415" y="9399"/>
                    <a:pt x="17415" y="9417"/>
                    <a:pt x="17415" y="9417"/>
                  </a:cubicBezTo>
                  <a:cubicBezTo>
                    <a:pt x="18236" y="9720"/>
                    <a:pt x="18967" y="10149"/>
                    <a:pt x="19734" y="10773"/>
                  </a:cubicBezTo>
                  <a:cubicBezTo>
                    <a:pt x="21519" y="12183"/>
                    <a:pt x="23660" y="16287"/>
                    <a:pt x="23660" y="19231"/>
                  </a:cubicBezTo>
                  <a:cubicBezTo>
                    <a:pt x="23660" y="22424"/>
                    <a:pt x="22625" y="26617"/>
                    <a:pt x="17700" y="28580"/>
                  </a:cubicBezTo>
                  <a:cubicBezTo>
                    <a:pt x="16059" y="29240"/>
                    <a:pt x="14060" y="29330"/>
                    <a:pt x="12508" y="29330"/>
                  </a:cubicBezTo>
                  <a:cubicBezTo>
                    <a:pt x="10974" y="29330"/>
                    <a:pt x="8975" y="29240"/>
                    <a:pt x="7334" y="28580"/>
                  </a:cubicBezTo>
                  <a:cubicBezTo>
                    <a:pt x="2409" y="26617"/>
                    <a:pt x="1374" y="22424"/>
                    <a:pt x="1374" y="19231"/>
                  </a:cubicBezTo>
                  <a:cubicBezTo>
                    <a:pt x="1374" y="16287"/>
                    <a:pt x="3515" y="12183"/>
                    <a:pt x="5282" y="10773"/>
                  </a:cubicBezTo>
                  <a:cubicBezTo>
                    <a:pt x="6067" y="10149"/>
                    <a:pt x="6798" y="9720"/>
                    <a:pt x="7619" y="9417"/>
                  </a:cubicBezTo>
                  <a:cubicBezTo>
                    <a:pt x="7619" y="9417"/>
                    <a:pt x="7619" y="9399"/>
                    <a:pt x="7619" y="9399"/>
                  </a:cubicBezTo>
                  <a:cubicBezTo>
                    <a:pt x="9653" y="8596"/>
                    <a:pt x="10135" y="6973"/>
                    <a:pt x="10206" y="6723"/>
                  </a:cubicBezTo>
                  <a:cubicBezTo>
                    <a:pt x="10296" y="6402"/>
                    <a:pt x="10528" y="5099"/>
                    <a:pt x="8779" y="3797"/>
                  </a:cubicBezTo>
                  <a:cubicBezTo>
                    <a:pt x="8886" y="3786"/>
                    <a:pt x="8998" y="3779"/>
                    <a:pt x="9113" y="3779"/>
                  </a:cubicBezTo>
                  <a:cubicBezTo>
                    <a:pt x="9553" y="3779"/>
                    <a:pt x="10039" y="3874"/>
                    <a:pt x="10492" y="4171"/>
                  </a:cubicBezTo>
                  <a:cubicBezTo>
                    <a:pt x="10603" y="4245"/>
                    <a:pt x="10731" y="4285"/>
                    <a:pt x="10864" y="4285"/>
                  </a:cubicBezTo>
                  <a:cubicBezTo>
                    <a:pt x="10923" y="4285"/>
                    <a:pt x="10984" y="4277"/>
                    <a:pt x="11045" y="4261"/>
                  </a:cubicBezTo>
                  <a:cubicBezTo>
                    <a:pt x="11223" y="4225"/>
                    <a:pt x="11384" y="4100"/>
                    <a:pt x="11473" y="3939"/>
                  </a:cubicBezTo>
                  <a:lnTo>
                    <a:pt x="12508" y="2066"/>
                  </a:lnTo>
                  <a:close/>
                  <a:moveTo>
                    <a:pt x="12524" y="1"/>
                  </a:moveTo>
                  <a:cubicBezTo>
                    <a:pt x="12307" y="1"/>
                    <a:pt x="12089" y="112"/>
                    <a:pt x="11919" y="335"/>
                  </a:cubicBezTo>
                  <a:lnTo>
                    <a:pt x="10599" y="2690"/>
                  </a:lnTo>
                  <a:cubicBezTo>
                    <a:pt x="10108" y="2489"/>
                    <a:pt x="9618" y="2415"/>
                    <a:pt x="9161" y="2415"/>
                  </a:cubicBezTo>
                  <a:cubicBezTo>
                    <a:pt x="7874" y="2415"/>
                    <a:pt x="6846" y="3008"/>
                    <a:pt x="6781" y="3047"/>
                  </a:cubicBezTo>
                  <a:cubicBezTo>
                    <a:pt x="6566" y="3172"/>
                    <a:pt x="6442" y="3404"/>
                    <a:pt x="6442" y="3672"/>
                  </a:cubicBezTo>
                  <a:cubicBezTo>
                    <a:pt x="6459" y="3922"/>
                    <a:pt x="6602" y="4136"/>
                    <a:pt x="6834" y="4243"/>
                  </a:cubicBezTo>
                  <a:cubicBezTo>
                    <a:pt x="8654" y="5099"/>
                    <a:pt x="8975" y="5974"/>
                    <a:pt x="8886" y="6330"/>
                  </a:cubicBezTo>
                  <a:cubicBezTo>
                    <a:pt x="8868" y="6366"/>
                    <a:pt x="8886" y="6348"/>
                    <a:pt x="8868" y="6402"/>
                  </a:cubicBezTo>
                  <a:cubicBezTo>
                    <a:pt x="8850" y="6455"/>
                    <a:pt x="8583" y="7562"/>
                    <a:pt x="7120" y="8132"/>
                  </a:cubicBezTo>
                  <a:cubicBezTo>
                    <a:pt x="6192" y="8489"/>
                    <a:pt x="5317" y="9007"/>
                    <a:pt x="4443" y="9703"/>
                  </a:cubicBezTo>
                  <a:cubicBezTo>
                    <a:pt x="2338" y="11380"/>
                    <a:pt x="0" y="15805"/>
                    <a:pt x="0" y="19231"/>
                  </a:cubicBezTo>
                  <a:cubicBezTo>
                    <a:pt x="0" y="22192"/>
                    <a:pt x="893" y="27492"/>
                    <a:pt x="6816" y="29865"/>
                  </a:cubicBezTo>
                  <a:cubicBezTo>
                    <a:pt x="8690" y="30596"/>
                    <a:pt x="10849" y="30703"/>
                    <a:pt x="12508" y="30703"/>
                  </a:cubicBezTo>
                  <a:cubicBezTo>
                    <a:pt x="14185" y="30703"/>
                    <a:pt x="16344" y="30596"/>
                    <a:pt x="18218" y="29865"/>
                  </a:cubicBezTo>
                  <a:cubicBezTo>
                    <a:pt x="24141" y="27492"/>
                    <a:pt x="25034" y="22192"/>
                    <a:pt x="25034" y="19231"/>
                  </a:cubicBezTo>
                  <a:cubicBezTo>
                    <a:pt x="25034" y="15805"/>
                    <a:pt x="22696" y="11380"/>
                    <a:pt x="20591" y="9703"/>
                  </a:cubicBezTo>
                  <a:cubicBezTo>
                    <a:pt x="19717" y="9007"/>
                    <a:pt x="18842" y="8489"/>
                    <a:pt x="17914" y="8132"/>
                  </a:cubicBezTo>
                  <a:cubicBezTo>
                    <a:pt x="16451" y="7544"/>
                    <a:pt x="16166" y="6455"/>
                    <a:pt x="16166" y="6420"/>
                  </a:cubicBezTo>
                  <a:cubicBezTo>
                    <a:pt x="16148" y="6366"/>
                    <a:pt x="16166" y="6366"/>
                    <a:pt x="16148" y="6330"/>
                  </a:cubicBezTo>
                  <a:cubicBezTo>
                    <a:pt x="16059" y="5974"/>
                    <a:pt x="16380" y="5099"/>
                    <a:pt x="18200" y="4243"/>
                  </a:cubicBezTo>
                  <a:cubicBezTo>
                    <a:pt x="18432" y="4136"/>
                    <a:pt x="18575" y="3922"/>
                    <a:pt x="18592" y="3672"/>
                  </a:cubicBezTo>
                  <a:cubicBezTo>
                    <a:pt x="18592" y="3404"/>
                    <a:pt x="18468" y="3172"/>
                    <a:pt x="18253" y="3047"/>
                  </a:cubicBezTo>
                  <a:cubicBezTo>
                    <a:pt x="18188" y="3008"/>
                    <a:pt x="17160" y="2415"/>
                    <a:pt x="15873" y="2415"/>
                  </a:cubicBezTo>
                  <a:cubicBezTo>
                    <a:pt x="15416" y="2415"/>
                    <a:pt x="14926" y="2489"/>
                    <a:pt x="14435" y="2690"/>
                  </a:cubicBezTo>
                  <a:lnTo>
                    <a:pt x="13115" y="335"/>
                  </a:lnTo>
                  <a:cubicBezTo>
                    <a:pt x="12954" y="112"/>
                    <a:pt x="12740" y="1"/>
                    <a:pt x="12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5"/>
          <p:cNvGrpSpPr/>
          <p:nvPr/>
        </p:nvGrpSpPr>
        <p:grpSpPr>
          <a:xfrm>
            <a:off x="-268291" y="32685"/>
            <a:ext cx="988295" cy="1014625"/>
            <a:chOff x="8095121" y="-207949"/>
            <a:chExt cx="1595825" cy="1638342"/>
          </a:xfrm>
        </p:grpSpPr>
        <p:grpSp>
          <p:nvGrpSpPr>
            <p:cNvPr id="88" name="Google Shape;88;p5"/>
            <p:cNvGrpSpPr/>
            <p:nvPr/>
          </p:nvGrpSpPr>
          <p:grpSpPr>
            <a:xfrm rot="-2264766">
              <a:off x="8376220" y="-24641"/>
              <a:ext cx="1033628" cy="1271725"/>
              <a:chOff x="8713775" y="1167925"/>
              <a:chExt cx="720425" cy="886375"/>
            </a:xfrm>
          </p:grpSpPr>
          <p:sp>
            <p:nvSpPr>
              <p:cNvPr id="89" name="Google Shape;89;p5"/>
              <p:cNvSpPr/>
              <p:nvPr/>
            </p:nvSpPr>
            <p:spPr>
              <a:xfrm>
                <a:off x="8713775" y="1167925"/>
                <a:ext cx="720425" cy="886375"/>
              </a:xfrm>
              <a:custGeom>
                <a:rect b="b" l="l" r="r" t="t"/>
                <a:pathLst>
                  <a:path extrusionOk="0" h="35455" w="28817">
                    <a:moveTo>
                      <a:pt x="12436" y="1535"/>
                    </a:moveTo>
                    <a:cubicBezTo>
                      <a:pt x="13864" y="1535"/>
                      <a:pt x="15024" y="2695"/>
                      <a:pt x="15024" y="4122"/>
                    </a:cubicBezTo>
                    <a:lnTo>
                      <a:pt x="15024" y="7959"/>
                    </a:lnTo>
                    <a:cubicBezTo>
                      <a:pt x="14827" y="7959"/>
                      <a:pt x="14613" y="7941"/>
                      <a:pt x="14399" y="7941"/>
                    </a:cubicBezTo>
                    <a:cubicBezTo>
                      <a:pt x="14221" y="7941"/>
                      <a:pt x="14042" y="7941"/>
                      <a:pt x="13864" y="7959"/>
                    </a:cubicBezTo>
                    <a:lnTo>
                      <a:pt x="13864" y="5175"/>
                    </a:lnTo>
                    <a:cubicBezTo>
                      <a:pt x="13882" y="4890"/>
                      <a:pt x="13917" y="3551"/>
                      <a:pt x="12990" y="2945"/>
                    </a:cubicBezTo>
                    <a:cubicBezTo>
                      <a:pt x="12707" y="2765"/>
                      <a:pt x="12396" y="2668"/>
                      <a:pt x="12045" y="2668"/>
                    </a:cubicBezTo>
                    <a:cubicBezTo>
                      <a:pt x="11908" y="2668"/>
                      <a:pt x="11765" y="2683"/>
                      <a:pt x="11616" y="2713"/>
                    </a:cubicBezTo>
                    <a:lnTo>
                      <a:pt x="11616" y="1660"/>
                    </a:lnTo>
                    <a:cubicBezTo>
                      <a:pt x="11883" y="1571"/>
                      <a:pt x="12169" y="1535"/>
                      <a:pt x="12436" y="1535"/>
                    </a:cubicBezTo>
                    <a:close/>
                    <a:moveTo>
                      <a:pt x="7869" y="10314"/>
                    </a:moveTo>
                    <a:lnTo>
                      <a:pt x="7869" y="10314"/>
                    </a:lnTo>
                    <a:cubicBezTo>
                      <a:pt x="7744" y="10457"/>
                      <a:pt x="7619" y="10617"/>
                      <a:pt x="7512" y="10778"/>
                    </a:cubicBezTo>
                    <a:cubicBezTo>
                      <a:pt x="5799" y="13151"/>
                      <a:pt x="5781" y="16898"/>
                      <a:pt x="7476" y="21947"/>
                    </a:cubicBezTo>
                    <a:cubicBezTo>
                      <a:pt x="8119" y="23856"/>
                      <a:pt x="8565" y="25748"/>
                      <a:pt x="8957" y="27425"/>
                    </a:cubicBezTo>
                    <a:cubicBezTo>
                      <a:pt x="9171" y="28281"/>
                      <a:pt x="9368" y="29084"/>
                      <a:pt x="9564" y="29834"/>
                    </a:cubicBezTo>
                    <a:cubicBezTo>
                      <a:pt x="9921" y="31207"/>
                      <a:pt x="10367" y="32599"/>
                      <a:pt x="11116" y="33670"/>
                    </a:cubicBezTo>
                    <a:cubicBezTo>
                      <a:pt x="10884" y="33741"/>
                      <a:pt x="10670" y="33795"/>
                      <a:pt x="10438" y="33812"/>
                    </a:cubicBezTo>
                    <a:cubicBezTo>
                      <a:pt x="10297" y="33831"/>
                      <a:pt x="10161" y="33840"/>
                      <a:pt x="10029" y="33840"/>
                    </a:cubicBezTo>
                    <a:cubicBezTo>
                      <a:pt x="7859" y="33840"/>
                      <a:pt x="6881" y="31360"/>
                      <a:pt x="5299" y="26818"/>
                    </a:cubicBezTo>
                    <a:cubicBezTo>
                      <a:pt x="4871" y="25551"/>
                      <a:pt x="4407" y="24249"/>
                      <a:pt x="3854" y="22857"/>
                    </a:cubicBezTo>
                    <a:cubicBezTo>
                      <a:pt x="1963" y="18057"/>
                      <a:pt x="1588" y="14632"/>
                      <a:pt x="2748" y="12687"/>
                    </a:cubicBezTo>
                    <a:cubicBezTo>
                      <a:pt x="3729" y="11027"/>
                      <a:pt x="5692" y="10581"/>
                      <a:pt x="7494" y="10349"/>
                    </a:cubicBezTo>
                    <a:cubicBezTo>
                      <a:pt x="7637" y="10332"/>
                      <a:pt x="7762" y="10332"/>
                      <a:pt x="7869" y="10314"/>
                    </a:cubicBezTo>
                    <a:close/>
                    <a:moveTo>
                      <a:pt x="20930" y="10314"/>
                    </a:moveTo>
                    <a:lnTo>
                      <a:pt x="20930" y="10314"/>
                    </a:lnTo>
                    <a:cubicBezTo>
                      <a:pt x="21054" y="10332"/>
                      <a:pt x="21179" y="10332"/>
                      <a:pt x="21304" y="10349"/>
                    </a:cubicBezTo>
                    <a:cubicBezTo>
                      <a:pt x="23106" y="10581"/>
                      <a:pt x="25087" y="11027"/>
                      <a:pt x="26068" y="12687"/>
                    </a:cubicBezTo>
                    <a:cubicBezTo>
                      <a:pt x="27228" y="14632"/>
                      <a:pt x="26853" y="18057"/>
                      <a:pt x="24944" y="22857"/>
                    </a:cubicBezTo>
                    <a:cubicBezTo>
                      <a:pt x="24409" y="24249"/>
                      <a:pt x="23945" y="25551"/>
                      <a:pt x="23517" y="26818"/>
                    </a:cubicBezTo>
                    <a:cubicBezTo>
                      <a:pt x="21936" y="31360"/>
                      <a:pt x="20957" y="33840"/>
                      <a:pt x="18787" y="33840"/>
                    </a:cubicBezTo>
                    <a:cubicBezTo>
                      <a:pt x="18655" y="33840"/>
                      <a:pt x="18519" y="33831"/>
                      <a:pt x="18378" y="33812"/>
                    </a:cubicBezTo>
                    <a:cubicBezTo>
                      <a:pt x="18146" y="33795"/>
                      <a:pt x="17914" y="33741"/>
                      <a:pt x="17700" y="33670"/>
                    </a:cubicBezTo>
                    <a:cubicBezTo>
                      <a:pt x="17861" y="33438"/>
                      <a:pt x="18003" y="33188"/>
                      <a:pt x="18146" y="32920"/>
                    </a:cubicBezTo>
                    <a:cubicBezTo>
                      <a:pt x="18878" y="31511"/>
                      <a:pt x="19324" y="29619"/>
                      <a:pt x="19841" y="27425"/>
                    </a:cubicBezTo>
                    <a:cubicBezTo>
                      <a:pt x="20252" y="25748"/>
                      <a:pt x="20698" y="23856"/>
                      <a:pt x="21340" y="21947"/>
                    </a:cubicBezTo>
                    <a:cubicBezTo>
                      <a:pt x="23017" y="16898"/>
                      <a:pt x="23017" y="13151"/>
                      <a:pt x="21304" y="10778"/>
                    </a:cubicBezTo>
                    <a:cubicBezTo>
                      <a:pt x="21197" y="10617"/>
                      <a:pt x="21072" y="10457"/>
                      <a:pt x="20930" y="10314"/>
                    </a:cubicBezTo>
                    <a:close/>
                    <a:moveTo>
                      <a:pt x="14399" y="9475"/>
                    </a:moveTo>
                    <a:cubicBezTo>
                      <a:pt x="17111" y="9475"/>
                      <a:pt x="19020" y="10225"/>
                      <a:pt x="20055" y="11670"/>
                    </a:cubicBezTo>
                    <a:cubicBezTo>
                      <a:pt x="21465" y="13615"/>
                      <a:pt x="21393" y="16916"/>
                      <a:pt x="19877" y="21448"/>
                    </a:cubicBezTo>
                    <a:cubicBezTo>
                      <a:pt x="19217" y="23428"/>
                      <a:pt x="18753" y="25355"/>
                      <a:pt x="18360" y="27068"/>
                    </a:cubicBezTo>
                    <a:cubicBezTo>
                      <a:pt x="17272" y="31564"/>
                      <a:pt x="16612" y="33920"/>
                      <a:pt x="14399" y="33920"/>
                    </a:cubicBezTo>
                    <a:cubicBezTo>
                      <a:pt x="12811" y="33920"/>
                      <a:pt x="11937" y="32742"/>
                      <a:pt x="11045" y="29441"/>
                    </a:cubicBezTo>
                    <a:cubicBezTo>
                      <a:pt x="10848" y="28710"/>
                      <a:pt x="10652" y="27907"/>
                      <a:pt x="10456" y="27068"/>
                    </a:cubicBezTo>
                    <a:cubicBezTo>
                      <a:pt x="10046" y="25355"/>
                      <a:pt x="9599" y="23428"/>
                      <a:pt x="8939" y="21448"/>
                    </a:cubicBezTo>
                    <a:cubicBezTo>
                      <a:pt x="7405" y="16916"/>
                      <a:pt x="7351" y="13615"/>
                      <a:pt x="8761" y="11670"/>
                    </a:cubicBezTo>
                    <a:cubicBezTo>
                      <a:pt x="9796" y="10225"/>
                      <a:pt x="11705" y="9475"/>
                      <a:pt x="14399" y="9475"/>
                    </a:cubicBezTo>
                    <a:close/>
                    <a:moveTo>
                      <a:pt x="12436" y="1"/>
                    </a:moveTo>
                    <a:cubicBezTo>
                      <a:pt x="11758" y="1"/>
                      <a:pt x="11080" y="161"/>
                      <a:pt x="10492" y="482"/>
                    </a:cubicBezTo>
                    <a:cubicBezTo>
                      <a:pt x="10242" y="625"/>
                      <a:pt x="10081" y="875"/>
                      <a:pt x="10081" y="1160"/>
                    </a:cubicBezTo>
                    <a:lnTo>
                      <a:pt x="10081" y="3819"/>
                    </a:lnTo>
                    <a:cubicBezTo>
                      <a:pt x="10081" y="4105"/>
                      <a:pt x="10224" y="4354"/>
                      <a:pt x="10456" y="4497"/>
                    </a:cubicBezTo>
                    <a:cubicBezTo>
                      <a:pt x="10585" y="4562"/>
                      <a:pt x="10724" y="4598"/>
                      <a:pt x="10859" y="4598"/>
                    </a:cubicBezTo>
                    <a:cubicBezTo>
                      <a:pt x="10986" y="4598"/>
                      <a:pt x="11111" y="4566"/>
                      <a:pt x="11223" y="4497"/>
                    </a:cubicBezTo>
                    <a:cubicBezTo>
                      <a:pt x="11646" y="4267"/>
                      <a:pt x="11912" y="4211"/>
                      <a:pt x="12049" y="4211"/>
                    </a:cubicBezTo>
                    <a:cubicBezTo>
                      <a:pt x="12102" y="4211"/>
                      <a:pt x="12136" y="4219"/>
                      <a:pt x="12151" y="4229"/>
                    </a:cubicBezTo>
                    <a:cubicBezTo>
                      <a:pt x="12258" y="4301"/>
                      <a:pt x="12347" y="4729"/>
                      <a:pt x="12329" y="5068"/>
                    </a:cubicBezTo>
                    <a:cubicBezTo>
                      <a:pt x="12329" y="5104"/>
                      <a:pt x="12329" y="5122"/>
                      <a:pt x="12329" y="5139"/>
                    </a:cubicBezTo>
                    <a:lnTo>
                      <a:pt x="12329" y="8101"/>
                    </a:lnTo>
                    <a:cubicBezTo>
                      <a:pt x="11419" y="8244"/>
                      <a:pt x="10599" y="8476"/>
                      <a:pt x="9885" y="8815"/>
                    </a:cubicBezTo>
                    <a:cubicBezTo>
                      <a:pt x="9475" y="8751"/>
                      <a:pt x="9108" y="8723"/>
                      <a:pt x="8741" y="8723"/>
                    </a:cubicBezTo>
                    <a:cubicBezTo>
                      <a:pt x="8293" y="8723"/>
                      <a:pt x="7845" y="8764"/>
                      <a:pt x="7316" y="8833"/>
                    </a:cubicBezTo>
                    <a:cubicBezTo>
                      <a:pt x="5264" y="9083"/>
                      <a:pt x="2748" y="9671"/>
                      <a:pt x="1428" y="11902"/>
                    </a:cubicBezTo>
                    <a:cubicBezTo>
                      <a:pt x="0" y="14311"/>
                      <a:pt x="321" y="18075"/>
                      <a:pt x="2427" y="23428"/>
                    </a:cubicBezTo>
                    <a:cubicBezTo>
                      <a:pt x="2962" y="24784"/>
                      <a:pt x="3408" y="26069"/>
                      <a:pt x="3854" y="27318"/>
                    </a:cubicBezTo>
                    <a:cubicBezTo>
                      <a:pt x="4675" y="29655"/>
                      <a:pt x="5371" y="31689"/>
                      <a:pt x="6316" y="33117"/>
                    </a:cubicBezTo>
                    <a:cubicBezTo>
                      <a:pt x="7316" y="34633"/>
                      <a:pt x="8529" y="35383"/>
                      <a:pt x="10028" y="35383"/>
                    </a:cubicBezTo>
                    <a:cubicBezTo>
                      <a:pt x="10224" y="35383"/>
                      <a:pt x="10420" y="35365"/>
                      <a:pt x="10634" y="35347"/>
                    </a:cubicBezTo>
                    <a:cubicBezTo>
                      <a:pt x="11205" y="35276"/>
                      <a:pt x="11758" y="35097"/>
                      <a:pt x="12276" y="34847"/>
                    </a:cubicBezTo>
                    <a:cubicBezTo>
                      <a:pt x="12847" y="35222"/>
                      <a:pt x="13543" y="35454"/>
                      <a:pt x="14399" y="35454"/>
                    </a:cubicBezTo>
                    <a:cubicBezTo>
                      <a:pt x="15220" y="35454"/>
                      <a:pt x="15916" y="35258"/>
                      <a:pt x="16540" y="34847"/>
                    </a:cubicBezTo>
                    <a:cubicBezTo>
                      <a:pt x="17058" y="35097"/>
                      <a:pt x="17611" y="35276"/>
                      <a:pt x="18182" y="35347"/>
                    </a:cubicBezTo>
                    <a:cubicBezTo>
                      <a:pt x="18396" y="35365"/>
                      <a:pt x="18592" y="35383"/>
                      <a:pt x="18788" y="35383"/>
                    </a:cubicBezTo>
                    <a:cubicBezTo>
                      <a:pt x="20287" y="35383"/>
                      <a:pt x="21501" y="34633"/>
                      <a:pt x="22500" y="33117"/>
                    </a:cubicBezTo>
                    <a:cubicBezTo>
                      <a:pt x="23445" y="31689"/>
                      <a:pt x="24141" y="29655"/>
                      <a:pt x="24962" y="27318"/>
                    </a:cubicBezTo>
                    <a:cubicBezTo>
                      <a:pt x="25390" y="26069"/>
                      <a:pt x="25836" y="24784"/>
                      <a:pt x="26372" y="23428"/>
                    </a:cubicBezTo>
                    <a:cubicBezTo>
                      <a:pt x="28495" y="18075"/>
                      <a:pt x="28816" y="14311"/>
                      <a:pt x="27389" y="11902"/>
                    </a:cubicBezTo>
                    <a:cubicBezTo>
                      <a:pt x="26068" y="9671"/>
                      <a:pt x="23552" y="9083"/>
                      <a:pt x="21501" y="8833"/>
                    </a:cubicBezTo>
                    <a:cubicBezTo>
                      <a:pt x="20971" y="8764"/>
                      <a:pt x="20523" y="8723"/>
                      <a:pt x="20072" y="8723"/>
                    </a:cubicBezTo>
                    <a:cubicBezTo>
                      <a:pt x="19703" y="8723"/>
                      <a:pt x="19332" y="8751"/>
                      <a:pt x="18913" y="8815"/>
                    </a:cubicBezTo>
                    <a:cubicBezTo>
                      <a:pt x="18235" y="8494"/>
                      <a:pt x="17450" y="8244"/>
                      <a:pt x="16576" y="8101"/>
                    </a:cubicBezTo>
                    <a:lnTo>
                      <a:pt x="16576" y="4122"/>
                    </a:lnTo>
                    <a:cubicBezTo>
                      <a:pt x="16576" y="1839"/>
                      <a:pt x="14720" y="1"/>
                      <a:pt x="12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8753475" y="1425750"/>
                <a:ext cx="238225" cy="588200"/>
              </a:xfrm>
              <a:custGeom>
                <a:rect b="b" l="l" r="r" t="t"/>
                <a:pathLst>
                  <a:path extrusionOk="0" h="23528" w="9529">
                    <a:moveTo>
                      <a:pt x="6281" y="1"/>
                    </a:moveTo>
                    <a:lnTo>
                      <a:pt x="6281" y="1"/>
                    </a:lnTo>
                    <a:cubicBezTo>
                      <a:pt x="6174" y="19"/>
                      <a:pt x="6049" y="19"/>
                      <a:pt x="5906" y="36"/>
                    </a:cubicBezTo>
                    <a:cubicBezTo>
                      <a:pt x="4104" y="268"/>
                      <a:pt x="2141" y="714"/>
                      <a:pt x="1160" y="2374"/>
                    </a:cubicBezTo>
                    <a:cubicBezTo>
                      <a:pt x="0" y="4319"/>
                      <a:pt x="375" y="7744"/>
                      <a:pt x="2266" y="12544"/>
                    </a:cubicBezTo>
                    <a:cubicBezTo>
                      <a:pt x="2819" y="13936"/>
                      <a:pt x="3283" y="15238"/>
                      <a:pt x="3711" y="16505"/>
                    </a:cubicBezTo>
                    <a:cubicBezTo>
                      <a:pt x="5293" y="21047"/>
                      <a:pt x="6271" y="23527"/>
                      <a:pt x="8441" y="23527"/>
                    </a:cubicBezTo>
                    <a:cubicBezTo>
                      <a:pt x="8573" y="23527"/>
                      <a:pt x="8709" y="23518"/>
                      <a:pt x="8850" y="23499"/>
                    </a:cubicBezTo>
                    <a:cubicBezTo>
                      <a:pt x="9082" y="23482"/>
                      <a:pt x="9296" y="23428"/>
                      <a:pt x="9528" y="23357"/>
                    </a:cubicBezTo>
                    <a:cubicBezTo>
                      <a:pt x="8779" y="22286"/>
                      <a:pt x="8333" y="20894"/>
                      <a:pt x="7976" y="19521"/>
                    </a:cubicBezTo>
                    <a:cubicBezTo>
                      <a:pt x="7780" y="18771"/>
                      <a:pt x="7583" y="17968"/>
                      <a:pt x="7369" y="17112"/>
                    </a:cubicBezTo>
                    <a:cubicBezTo>
                      <a:pt x="6977" y="15435"/>
                      <a:pt x="6531" y="13543"/>
                      <a:pt x="5888" y="11634"/>
                    </a:cubicBezTo>
                    <a:cubicBezTo>
                      <a:pt x="4193" y="6585"/>
                      <a:pt x="4211" y="2838"/>
                      <a:pt x="5924" y="465"/>
                    </a:cubicBezTo>
                    <a:cubicBezTo>
                      <a:pt x="6031" y="304"/>
                      <a:pt x="6156" y="144"/>
                      <a:pt x="62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9004150" y="1206300"/>
                <a:ext cx="85225" cy="160600"/>
              </a:xfrm>
              <a:custGeom>
                <a:rect b="b" l="l" r="r" t="t"/>
                <a:pathLst>
                  <a:path extrusionOk="0" h="6424" w="3409">
                    <a:moveTo>
                      <a:pt x="821" y="0"/>
                    </a:moveTo>
                    <a:cubicBezTo>
                      <a:pt x="554" y="0"/>
                      <a:pt x="268" y="36"/>
                      <a:pt x="1" y="125"/>
                    </a:cubicBezTo>
                    <a:lnTo>
                      <a:pt x="1" y="1178"/>
                    </a:lnTo>
                    <a:cubicBezTo>
                      <a:pt x="150" y="1148"/>
                      <a:pt x="293" y="1133"/>
                      <a:pt x="430" y="1133"/>
                    </a:cubicBezTo>
                    <a:cubicBezTo>
                      <a:pt x="781" y="1133"/>
                      <a:pt x="1092" y="1230"/>
                      <a:pt x="1375" y="1410"/>
                    </a:cubicBezTo>
                    <a:cubicBezTo>
                      <a:pt x="2302" y="2016"/>
                      <a:pt x="2267" y="3355"/>
                      <a:pt x="2249" y="3640"/>
                    </a:cubicBezTo>
                    <a:lnTo>
                      <a:pt x="2249" y="6424"/>
                    </a:lnTo>
                    <a:cubicBezTo>
                      <a:pt x="2427" y="6406"/>
                      <a:pt x="2606" y="6406"/>
                      <a:pt x="2784" y="6406"/>
                    </a:cubicBezTo>
                    <a:cubicBezTo>
                      <a:pt x="2998" y="6406"/>
                      <a:pt x="3212" y="6424"/>
                      <a:pt x="3409" y="6424"/>
                    </a:cubicBezTo>
                    <a:lnTo>
                      <a:pt x="3409" y="2587"/>
                    </a:lnTo>
                    <a:cubicBezTo>
                      <a:pt x="3409" y="1160"/>
                      <a:pt x="2249" y="0"/>
                      <a:pt x="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8897550" y="1404800"/>
                <a:ext cx="352850" cy="611125"/>
              </a:xfrm>
              <a:custGeom>
                <a:rect b="b" l="l" r="r" t="t"/>
                <a:pathLst>
                  <a:path extrusionOk="0" h="24445" w="14114">
                    <a:moveTo>
                      <a:pt x="7048" y="0"/>
                    </a:moveTo>
                    <a:cubicBezTo>
                      <a:pt x="4354" y="0"/>
                      <a:pt x="2445" y="750"/>
                      <a:pt x="1410" y="2195"/>
                    </a:cubicBezTo>
                    <a:cubicBezTo>
                      <a:pt x="0" y="4140"/>
                      <a:pt x="54" y="7441"/>
                      <a:pt x="1588" y="11973"/>
                    </a:cubicBezTo>
                    <a:cubicBezTo>
                      <a:pt x="2248" y="13953"/>
                      <a:pt x="2695" y="15880"/>
                      <a:pt x="3105" y="17593"/>
                    </a:cubicBezTo>
                    <a:cubicBezTo>
                      <a:pt x="3301" y="18432"/>
                      <a:pt x="3497" y="19235"/>
                      <a:pt x="3694" y="19966"/>
                    </a:cubicBezTo>
                    <a:cubicBezTo>
                      <a:pt x="4586" y="23267"/>
                      <a:pt x="5460" y="24445"/>
                      <a:pt x="7048" y="24445"/>
                    </a:cubicBezTo>
                    <a:cubicBezTo>
                      <a:pt x="9261" y="24445"/>
                      <a:pt x="9921" y="22089"/>
                      <a:pt x="11009" y="17593"/>
                    </a:cubicBezTo>
                    <a:cubicBezTo>
                      <a:pt x="11402" y="15880"/>
                      <a:pt x="11866" y="13953"/>
                      <a:pt x="12526" y="11973"/>
                    </a:cubicBezTo>
                    <a:cubicBezTo>
                      <a:pt x="14042" y="7441"/>
                      <a:pt x="14114" y="4140"/>
                      <a:pt x="12704" y="2195"/>
                    </a:cubicBezTo>
                    <a:cubicBezTo>
                      <a:pt x="11669" y="750"/>
                      <a:pt x="9760" y="0"/>
                      <a:pt x="7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9156275" y="1425750"/>
                <a:ext cx="238225" cy="588200"/>
              </a:xfrm>
              <a:custGeom>
                <a:rect b="b" l="l" r="r" t="t"/>
                <a:pathLst>
                  <a:path extrusionOk="0" h="23528" w="9529">
                    <a:moveTo>
                      <a:pt x="3230" y="1"/>
                    </a:moveTo>
                    <a:cubicBezTo>
                      <a:pt x="3372" y="144"/>
                      <a:pt x="3497" y="304"/>
                      <a:pt x="3604" y="465"/>
                    </a:cubicBezTo>
                    <a:cubicBezTo>
                      <a:pt x="5317" y="2838"/>
                      <a:pt x="5317" y="6585"/>
                      <a:pt x="3640" y="11634"/>
                    </a:cubicBezTo>
                    <a:cubicBezTo>
                      <a:pt x="2998" y="13543"/>
                      <a:pt x="2552" y="15435"/>
                      <a:pt x="2141" y="17112"/>
                    </a:cubicBezTo>
                    <a:cubicBezTo>
                      <a:pt x="1624" y="19306"/>
                      <a:pt x="1178" y="21198"/>
                      <a:pt x="446" y="22607"/>
                    </a:cubicBezTo>
                    <a:cubicBezTo>
                      <a:pt x="303" y="22875"/>
                      <a:pt x="161" y="23125"/>
                      <a:pt x="0" y="23357"/>
                    </a:cubicBezTo>
                    <a:cubicBezTo>
                      <a:pt x="214" y="23428"/>
                      <a:pt x="446" y="23482"/>
                      <a:pt x="678" y="23499"/>
                    </a:cubicBezTo>
                    <a:cubicBezTo>
                      <a:pt x="819" y="23518"/>
                      <a:pt x="955" y="23527"/>
                      <a:pt x="1087" y="23527"/>
                    </a:cubicBezTo>
                    <a:cubicBezTo>
                      <a:pt x="3255" y="23527"/>
                      <a:pt x="4219" y="21047"/>
                      <a:pt x="5817" y="16505"/>
                    </a:cubicBezTo>
                    <a:cubicBezTo>
                      <a:pt x="6245" y="15238"/>
                      <a:pt x="6709" y="13936"/>
                      <a:pt x="7244" y="12544"/>
                    </a:cubicBezTo>
                    <a:cubicBezTo>
                      <a:pt x="9153" y="7744"/>
                      <a:pt x="9528" y="4319"/>
                      <a:pt x="8368" y="2374"/>
                    </a:cubicBezTo>
                    <a:cubicBezTo>
                      <a:pt x="7387" y="714"/>
                      <a:pt x="5406" y="268"/>
                      <a:pt x="3604" y="36"/>
                    </a:cubicBezTo>
                    <a:cubicBezTo>
                      <a:pt x="3479" y="19"/>
                      <a:pt x="3354" y="19"/>
                      <a:pt x="3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5"/>
            <p:cNvGrpSpPr/>
            <p:nvPr/>
          </p:nvGrpSpPr>
          <p:grpSpPr>
            <a:xfrm rot="-3016385">
              <a:off x="8775969" y="445645"/>
              <a:ext cx="142054" cy="549861"/>
              <a:chOff x="-431500" y="456621"/>
              <a:chExt cx="78099" cy="302331"/>
            </a:xfrm>
          </p:grpSpPr>
          <p:sp>
            <p:nvSpPr>
              <p:cNvPr id="95" name="Google Shape;95;p5"/>
              <p:cNvSpPr/>
              <p:nvPr/>
            </p:nvSpPr>
            <p:spPr>
              <a:xfrm>
                <a:off x="-431500" y="546046"/>
                <a:ext cx="44083" cy="212906"/>
              </a:xfrm>
              <a:custGeom>
                <a:rect b="b" l="l" r="r" t="t"/>
                <a:pathLst>
                  <a:path extrusionOk="0" h="5414" w="1121">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393197" y="456621"/>
                <a:ext cx="39797" cy="58870"/>
              </a:xfrm>
              <a:custGeom>
                <a:rect b="b" l="l" r="r" t="t"/>
                <a:pathLst>
                  <a:path extrusionOk="0" h="1497" w="1012">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 name="Google Shape;97;p5"/>
          <p:cNvGrpSpPr/>
          <p:nvPr/>
        </p:nvGrpSpPr>
        <p:grpSpPr>
          <a:xfrm>
            <a:off x="512712" y="-346471"/>
            <a:ext cx="855128" cy="659520"/>
            <a:chOff x="3206237" y="4273754"/>
            <a:chExt cx="855128" cy="659520"/>
          </a:xfrm>
        </p:grpSpPr>
        <p:sp>
          <p:nvSpPr>
            <p:cNvPr id="98" name="Google Shape;98;p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5"/>
          <p:cNvSpPr/>
          <p:nvPr/>
        </p:nvSpPr>
        <p:spPr>
          <a:xfrm rot="-3144195">
            <a:off x="8849988" y="3446748"/>
            <a:ext cx="417008" cy="41562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rot="-9015433">
            <a:off x="8429049" y="1387231"/>
            <a:ext cx="370090" cy="129197"/>
          </a:xfrm>
          <a:custGeom>
            <a:rect b="b" l="l" r="r" t="t"/>
            <a:pathLst>
              <a:path extrusionOk="0" h="894" w="2561">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rot="-3144175">
            <a:off x="373657" y="3626223"/>
            <a:ext cx="309318" cy="245683"/>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txBox="1"/>
          <p:nvPr>
            <p:ph type="title"/>
          </p:nvPr>
        </p:nvSpPr>
        <p:spPr>
          <a:xfrm>
            <a:off x="720000" y="392000"/>
            <a:ext cx="7704000" cy="572700"/>
          </a:xfrm>
          <a:prstGeom prst="rect">
            <a:avLst/>
          </a:prstGeom>
        </p:spPr>
        <p:txBody>
          <a:bodyPr anchorCtr="0" anchor="ctr" bIns="0" lIns="0" spcFirstLastPara="1" rIns="0" wrap="square" tIns="0">
            <a:noAutofit/>
          </a:bodyPr>
          <a:lstStyle>
            <a:lvl1pPr lvl="0">
              <a:spcBef>
                <a:spcPts val="0"/>
              </a:spcBef>
              <a:spcAft>
                <a:spcPts val="0"/>
              </a:spcAft>
              <a:buSzPts val="4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6" name="Google Shape;106;p5"/>
          <p:cNvSpPr txBox="1"/>
          <p:nvPr>
            <p:ph idx="1" type="subTitle"/>
          </p:nvPr>
        </p:nvSpPr>
        <p:spPr>
          <a:xfrm>
            <a:off x="1367850" y="3362575"/>
            <a:ext cx="2556300" cy="363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p:txBody>
      </p:sp>
      <p:sp>
        <p:nvSpPr>
          <p:cNvPr id="107" name="Google Shape;107;p5"/>
          <p:cNvSpPr txBox="1"/>
          <p:nvPr>
            <p:ph idx="2" type="subTitle"/>
          </p:nvPr>
        </p:nvSpPr>
        <p:spPr>
          <a:xfrm>
            <a:off x="1367850" y="3726000"/>
            <a:ext cx="2556300" cy="877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8" name="Google Shape;108;p5"/>
          <p:cNvSpPr txBox="1"/>
          <p:nvPr>
            <p:ph idx="3" type="subTitle"/>
          </p:nvPr>
        </p:nvSpPr>
        <p:spPr>
          <a:xfrm>
            <a:off x="5219850" y="3362575"/>
            <a:ext cx="2556300" cy="363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rtl="0" algn="ctr">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p:txBody>
      </p:sp>
      <p:sp>
        <p:nvSpPr>
          <p:cNvPr id="109" name="Google Shape;109;p5"/>
          <p:cNvSpPr txBox="1"/>
          <p:nvPr>
            <p:ph idx="4" type="subTitle"/>
          </p:nvPr>
        </p:nvSpPr>
        <p:spPr>
          <a:xfrm>
            <a:off x="5219850" y="3726000"/>
            <a:ext cx="2556300" cy="877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0" name="Shape 110"/>
        <p:cNvGrpSpPr/>
        <p:nvPr/>
      </p:nvGrpSpPr>
      <p:grpSpPr>
        <a:xfrm>
          <a:off x="0" y="0"/>
          <a:ext cx="0" cy="0"/>
          <a:chOff x="0" y="0"/>
          <a:chExt cx="0" cy="0"/>
        </a:xfrm>
      </p:grpSpPr>
      <p:pic>
        <p:nvPicPr>
          <p:cNvPr id="111" name="Google Shape;111;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2" name="Google Shape;112;p6"/>
          <p:cNvSpPr/>
          <p:nvPr/>
        </p:nvSpPr>
        <p:spPr>
          <a:xfrm flipH="1" rot="3144175">
            <a:off x="180370" y="1985998"/>
            <a:ext cx="309318" cy="245683"/>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flipH="1" rot="3144039">
            <a:off x="8499120" y="4726704"/>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6"/>
          <p:cNvGrpSpPr/>
          <p:nvPr/>
        </p:nvGrpSpPr>
        <p:grpSpPr>
          <a:xfrm flipH="1" rot="3564732">
            <a:off x="8721174" y="458879"/>
            <a:ext cx="669633" cy="533388"/>
            <a:chOff x="-602987" y="2563895"/>
            <a:chExt cx="640505" cy="510186"/>
          </a:xfrm>
        </p:grpSpPr>
        <p:sp>
          <p:nvSpPr>
            <p:cNvPr id="115" name="Google Shape;115;p6"/>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6"/>
          <p:cNvGrpSpPr/>
          <p:nvPr/>
        </p:nvGrpSpPr>
        <p:grpSpPr>
          <a:xfrm rot="1662630">
            <a:off x="-598322" y="4060581"/>
            <a:ext cx="1371842" cy="958892"/>
            <a:chOff x="7300319" y="-408113"/>
            <a:chExt cx="1371855" cy="958901"/>
          </a:xfrm>
        </p:grpSpPr>
        <p:sp>
          <p:nvSpPr>
            <p:cNvPr id="119" name="Google Shape;119;p6"/>
            <p:cNvSpPr/>
            <p:nvPr/>
          </p:nvSpPr>
          <p:spPr>
            <a:xfrm rot="-3673501">
              <a:off x="7894710" y="-409392"/>
              <a:ext cx="498222" cy="966710"/>
            </a:xfrm>
            <a:custGeom>
              <a:rect b="b" l="l" r="r" t="t"/>
              <a:pathLst>
                <a:path extrusionOk="0" h="32069" w="15970">
                  <a:moveTo>
                    <a:pt x="8244" y="1"/>
                  </a:moveTo>
                  <a:cubicBezTo>
                    <a:pt x="7695" y="1"/>
                    <a:pt x="5746" y="122"/>
                    <a:pt x="5389" y="1984"/>
                  </a:cubicBezTo>
                  <a:cubicBezTo>
                    <a:pt x="5300" y="2466"/>
                    <a:pt x="4907" y="2823"/>
                    <a:pt x="4408" y="2823"/>
                  </a:cubicBezTo>
                  <a:cubicBezTo>
                    <a:pt x="3908" y="2823"/>
                    <a:pt x="3498" y="2484"/>
                    <a:pt x="3408" y="2020"/>
                  </a:cubicBezTo>
                  <a:cubicBezTo>
                    <a:pt x="3105" y="414"/>
                    <a:pt x="1481" y="75"/>
                    <a:pt x="179" y="75"/>
                  </a:cubicBezTo>
                  <a:cubicBezTo>
                    <a:pt x="54" y="2287"/>
                    <a:pt x="0" y="8800"/>
                    <a:pt x="2498" y="18542"/>
                  </a:cubicBezTo>
                  <a:cubicBezTo>
                    <a:pt x="2498" y="18560"/>
                    <a:pt x="2498" y="18578"/>
                    <a:pt x="2498" y="18578"/>
                  </a:cubicBezTo>
                  <a:cubicBezTo>
                    <a:pt x="2516" y="18667"/>
                    <a:pt x="4229" y="26750"/>
                    <a:pt x="9832" y="30354"/>
                  </a:cubicBezTo>
                  <a:cubicBezTo>
                    <a:pt x="11600" y="31480"/>
                    <a:pt x="13603" y="32068"/>
                    <a:pt x="15777" y="32068"/>
                  </a:cubicBezTo>
                  <a:cubicBezTo>
                    <a:pt x="15841" y="32068"/>
                    <a:pt x="15905" y="32068"/>
                    <a:pt x="15970" y="32067"/>
                  </a:cubicBezTo>
                  <a:cubicBezTo>
                    <a:pt x="15060" y="31514"/>
                    <a:pt x="14025" y="30764"/>
                    <a:pt x="13008" y="29801"/>
                  </a:cubicBezTo>
                  <a:cubicBezTo>
                    <a:pt x="10278" y="27214"/>
                    <a:pt x="7066" y="22467"/>
                    <a:pt x="7423" y="14652"/>
                  </a:cubicBezTo>
                  <a:cubicBezTo>
                    <a:pt x="7762" y="6855"/>
                    <a:pt x="8190" y="1984"/>
                    <a:pt x="8387" y="4"/>
                  </a:cubicBezTo>
                  <a:cubicBezTo>
                    <a:pt x="8377" y="4"/>
                    <a:pt x="8326" y="1"/>
                    <a:pt x="8244" y="1"/>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7643975" y="-180850"/>
              <a:ext cx="1353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rot="3378596">
              <a:off x="7631404" y="-124884"/>
              <a:ext cx="135208" cy="171985"/>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rot="-3673501">
              <a:off x="7407409" y="-387622"/>
              <a:ext cx="268890" cy="418499"/>
            </a:xfrm>
            <a:custGeom>
              <a:rect b="b" l="l" r="r" t="t"/>
              <a:pathLst>
                <a:path extrusionOk="0" h="13883" w="8619">
                  <a:moveTo>
                    <a:pt x="7816" y="1"/>
                  </a:moveTo>
                  <a:cubicBezTo>
                    <a:pt x="4212" y="2177"/>
                    <a:pt x="3748" y="7263"/>
                    <a:pt x="3730" y="7316"/>
                  </a:cubicBezTo>
                  <a:cubicBezTo>
                    <a:pt x="3694" y="7744"/>
                    <a:pt x="3409" y="8083"/>
                    <a:pt x="3016" y="8208"/>
                  </a:cubicBezTo>
                  <a:cubicBezTo>
                    <a:pt x="839" y="8833"/>
                    <a:pt x="197" y="11027"/>
                    <a:pt x="1" y="12348"/>
                  </a:cubicBezTo>
                  <a:cubicBezTo>
                    <a:pt x="1785" y="12383"/>
                    <a:pt x="3194" y="12919"/>
                    <a:pt x="4069" y="13882"/>
                  </a:cubicBezTo>
                  <a:cubicBezTo>
                    <a:pt x="4818" y="13008"/>
                    <a:pt x="6031" y="12276"/>
                    <a:pt x="7851" y="12276"/>
                  </a:cubicBezTo>
                  <a:cubicBezTo>
                    <a:pt x="7976" y="12276"/>
                    <a:pt x="8101" y="12276"/>
                    <a:pt x="8244" y="12294"/>
                  </a:cubicBezTo>
                  <a:cubicBezTo>
                    <a:pt x="8226" y="11955"/>
                    <a:pt x="8190" y="11563"/>
                    <a:pt x="8083" y="11134"/>
                  </a:cubicBezTo>
                  <a:cubicBezTo>
                    <a:pt x="7709" y="9743"/>
                    <a:pt x="6763" y="8743"/>
                    <a:pt x="5229" y="8172"/>
                  </a:cubicBezTo>
                  <a:cubicBezTo>
                    <a:pt x="4836" y="8030"/>
                    <a:pt x="4586" y="7655"/>
                    <a:pt x="4586" y="7227"/>
                  </a:cubicBezTo>
                  <a:cubicBezTo>
                    <a:pt x="4586" y="7066"/>
                    <a:pt x="4658" y="3623"/>
                    <a:pt x="8619" y="839"/>
                  </a:cubicBezTo>
                  <a:cubicBezTo>
                    <a:pt x="8315" y="500"/>
                    <a:pt x="8030" y="197"/>
                    <a:pt x="7816" y="1"/>
                  </a:cubicBezTo>
                  <a:close/>
                </a:path>
              </a:pathLst>
            </a:custGeom>
            <a:solidFill>
              <a:schemeClr val="accent1"/>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6"/>
          <p:cNvSpPr txBox="1"/>
          <p:nvPr>
            <p:ph type="title"/>
          </p:nvPr>
        </p:nvSpPr>
        <p:spPr>
          <a:xfrm>
            <a:off x="720000" y="392000"/>
            <a:ext cx="7704000" cy="572700"/>
          </a:xfrm>
          <a:prstGeom prst="rect">
            <a:avLst/>
          </a:prstGeom>
        </p:spPr>
        <p:txBody>
          <a:bodyPr anchorCtr="0" anchor="ctr" bIns="0" lIns="0" spcFirstLastPara="1" rIns="0" wrap="square" tIns="0">
            <a:noAutofit/>
          </a:bodyPr>
          <a:lstStyle>
            <a:lvl1pPr lvl="0">
              <a:spcBef>
                <a:spcPts val="0"/>
              </a:spcBef>
              <a:spcAft>
                <a:spcPts val="0"/>
              </a:spcAft>
              <a:buSzPts val="4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124" name="Google Shape;124;p6"/>
          <p:cNvGrpSpPr/>
          <p:nvPr/>
        </p:nvGrpSpPr>
        <p:grpSpPr>
          <a:xfrm rot="-3144406">
            <a:off x="-363988" y="726489"/>
            <a:ext cx="622795" cy="569579"/>
            <a:chOff x="7951491" y="3948941"/>
            <a:chExt cx="472500" cy="432126"/>
          </a:xfrm>
        </p:grpSpPr>
        <p:sp>
          <p:nvSpPr>
            <p:cNvPr id="125" name="Google Shape;125;p6"/>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6"/>
            <p:cNvGrpSpPr/>
            <p:nvPr/>
          </p:nvGrpSpPr>
          <p:grpSpPr>
            <a:xfrm>
              <a:off x="8040998" y="4004152"/>
              <a:ext cx="305305" cy="293709"/>
              <a:chOff x="8040998" y="4004152"/>
              <a:chExt cx="305305" cy="293709"/>
            </a:xfrm>
          </p:grpSpPr>
          <p:sp>
            <p:nvSpPr>
              <p:cNvPr id="127" name="Google Shape;127;p6"/>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5" name="Shape 135"/>
        <p:cNvGrpSpPr/>
        <p:nvPr/>
      </p:nvGrpSpPr>
      <p:grpSpPr>
        <a:xfrm>
          <a:off x="0" y="0"/>
          <a:ext cx="0" cy="0"/>
          <a:chOff x="0" y="0"/>
          <a:chExt cx="0" cy="0"/>
        </a:xfrm>
      </p:grpSpPr>
      <p:pic>
        <p:nvPicPr>
          <p:cNvPr id="136" name="Google Shape;136;p7"/>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37" name="Google Shape;137;p7"/>
          <p:cNvGrpSpPr/>
          <p:nvPr/>
        </p:nvGrpSpPr>
        <p:grpSpPr>
          <a:xfrm>
            <a:off x="8458486" y="3835007"/>
            <a:ext cx="993313" cy="1029123"/>
            <a:chOff x="8200735" y="3826351"/>
            <a:chExt cx="1271359" cy="1317024"/>
          </a:xfrm>
        </p:grpSpPr>
        <p:sp>
          <p:nvSpPr>
            <p:cNvPr id="138" name="Google Shape;138;p7"/>
            <p:cNvSpPr/>
            <p:nvPr/>
          </p:nvSpPr>
          <p:spPr>
            <a:xfrm rot="1784349">
              <a:off x="8392914" y="3979798"/>
              <a:ext cx="886999" cy="1010129"/>
            </a:xfrm>
            <a:custGeom>
              <a:rect b="b" l="l" r="r" t="t"/>
              <a:pathLst>
                <a:path extrusionOk="0" h="36252" w="31832">
                  <a:moveTo>
                    <a:pt x="14257" y="2618"/>
                  </a:moveTo>
                  <a:lnTo>
                    <a:pt x="14257" y="2618"/>
                  </a:lnTo>
                  <a:cubicBezTo>
                    <a:pt x="14560" y="2886"/>
                    <a:pt x="14863" y="3207"/>
                    <a:pt x="15078" y="3600"/>
                  </a:cubicBezTo>
                  <a:cubicBezTo>
                    <a:pt x="15247" y="3905"/>
                    <a:pt x="15545" y="4065"/>
                    <a:pt x="15865" y="4065"/>
                  </a:cubicBezTo>
                  <a:cubicBezTo>
                    <a:pt x="15882" y="4065"/>
                    <a:pt x="15899" y="4064"/>
                    <a:pt x="15916" y="4063"/>
                  </a:cubicBezTo>
                  <a:cubicBezTo>
                    <a:pt x="15932" y="4064"/>
                    <a:pt x="15948" y="4065"/>
                    <a:pt x="15965" y="4065"/>
                  </a:cubicBezTo>
                  <a:cubicBezTo>
                    <a:pt x="16271" y="4065"/>
                    <a:pt x="16584" y="3905"/>
                    <a:pt x="16737" y="3600"/>
                  </a:cubicBezTo>
                  <a:cubicBezTo>
                    <a:pt x="16969" y="3207"/>
                    <a:pt x="17272" y="2886"/>
                    <a:pt x="17576" y="2618"/>
                  </a:cubicBezTo>
                  <a:lnTo>
                    <a:pt x="17576" y="2618"/>
                  </a:lnTo>
                  <a:cubicBezTo>
                    <a:pt x="17308" y="4438"/>
                    <a:pt x="17736" y="5812"/>
                    <a:pt x="18254" y="6758"/>
                  </a:cubicBezTo>
                  <a:cubicBezTo>
                    <a:pt x="17486" y="6668"/>
                    <a:pt x="16719" y="6615"/>
                    <a:pt x="15934" y="6615"/>
                  </a:cubicBezTo>
                  <a:lnTo>
                    <a:pt x="15898" y="6615"/>
                  </a:lnTo>
                  <a:cubicBezTo>
                    <a:pt x="15113" y="6615"/>
                    <a:pt x="14346" y="6668"/>
                    <a:pt x="13579" y="6758"/>
                  </a:cubicBezTo>
                  <a:cubicBezTo>
                    <a:pt x="14096" y="5812"/>
                    <a:pt x="14524" y="4438"/>
                    <a:pt x="14257" y="2618"/>
                  </a:cubicBezTo>
                  <a:close/>
                  <a:moveTo>
                    <a:pt x="10867" y="9220"/>
                  </a:moveTo>
                  <a:lnTo>
                    <a:pt x="10867" y="9220"/>
                  </a:lnTo>
                  <a:cubicBezTo>
                    <a:pt x="9457" y="10183"/>
                    <a:pt x="8208" y="11272"/>
                    <a:pt x="7155" y="12467"/>
                  </a:cubicBezTo>
                  <a:cubicBezTo>
                    <a:pt x="4961" y="14947"/>
                    <a:pt x="3801" y="17606"/>
                    <a:pt x="3801" y="20175"/>
                  </a:cubicBezTo>
                  <a:cubicBezTo>
                    <a:pt x="3801" y="23351"/>
                    <a:pt x="5228" y="26099"/>
                    <a:pt x="7940" y="28258"/>
                  </a:cubicBezTo>
                  <a:cubicBezTo>
                    <a:pt x="4229" y="26402"/>
                    <a:pt x="1785" y="23280"/>
                    <a:pt x="1785" y="19747"/>
                  </a:cubicBezTo>
                  <a:cubicBezTo>
                    <a:pt x="1785" y="16999"/>
                    <a:pt x="3266" y="14162"/>
                    <a:pt x="5871" y="11986"/>
                  </a:cubicBezTo>
                  <a:cubicBezTo>
                    <a:pt x="7334" y="10754"/>
                    <a:pt x="9029" y="9827"/>
                    <a:pt x="10867" y="9220"/>
                  </a:cubicBezTo>
                  <a:close/>
                  <a:moveTo>
                    <a:pt x="20966" y="9220"/>
                  </a:moveTo>
                  <a:lnTo>
                    <a:pt x="20966" y="9220"/>
                  </a:lnTo>
                  <a:cubicBezTo>
                    <a:pt x="22803" y="9827"/>
                    <a:pt x="24498" y="10754"/>
                    <a:pt x="25962" y="11986"/>
                  </a:cubicBezTo>
                  <a:cubicBezTo>
                    <a:pt x="28567" y="14162"/>
                    <a:pt x="30048" y="16999"/>
                    <a:pt x="30048" y="19747"/>
                  </a:cubicBezTo>
                  <a:cubicBezTo>
                    <a:pt x="30048" y="23280"/>
                    <a:pt x="27603" y="26402"/>
                    <a:pt x="23892" y="28258"/>
                  </a:cubicBezTo>
                  <a:cubicBezTo>
                    <a:pt x="26604" y="26099"/>
                    <a:pt x="28031" y="23351"/>
                    <a:pt x="28031" y="20175"/>
                  </a:cubicBezTo>
                  <a:cubicBezTo>
                    <a:pt x="28031" y="17606"/>
                    <a:pt x="26872" y="14947"/>
                    <a:pt x="24677" y="12467"/>
                  </a:cubicBezTo>
                  <a:cubicBezTo>
                    <a:pt x="23624" y="11272"/>
                    <a:pt x="22375" y="10183"/>
                    <a:pt x="20966" y="9220"/>
                  </a:cubicBezTo>
                  <a:close/>
                  <a:moveTo>
                    <a:pt x="12901" y="10023"/>
                  </a:moveTo>
                  <a:cubicBezTo>
                    <a:pt x="10867" y="13092"/>
                    <a:pt x="8387" y="18016"/>
                    <a:pt x="9100" y="22923"/>
                  </a:cubicBezTo>
                  <a:cubicBezTo>
                    <a:pt x="9404" y="24975"/>
                    <a:pt x="10224" y="26813"/>
                    <a:pt x="11580" y="28436"/>
                  </a:cubicBezTo>
                  <a:cubicBezTo>
                    <a:pt x="8726" y="26991"/>
                    <a:pt x="5585" y="24440"/>
                    <a:pt x="5585" y="20175"/>
                  </a:cubicBezTo>
                  <a:cubicBezTo>
                    <a:pt x="5585" y="16607"/>
                    <a:pt x="8476" y="12735"/>
                    <a:pt x="12901" y="10023"/>
                  </a:cubicBezTo>
                  <a:close/>
                  <a:moveTo>
                    <a:pt x="18932" y="10023"/>
                  </a:moveTo>
                  <a:lnTo>
                    <a:pt x="18932" y="10023"/>
                  </a:lnTo>
                  <a:cubicBezTo>
                    <a:pt x="23357" y="12735"/>
                    <a:pt x="26247" y="16607"/>
                    <a:pt x="26247" y="20175"/>
                  </a:cubicBezTo>
                  <a:cubicBezTo>
                    <a:pt x="26247" y="23369"/>
                    <a:pt x="24516" y="26010"/>
                    <a:pt x="21108" y="27990"/>
                  </a:cubicBezTo>
                  <a:cubicBezTo>
                    <a:pt x="20823" y="28151"/>
                    <a:pt x="20537" y="28312"/>
                    <a:pt x="20252" y="28454"/>
                  </a:cubicBezTo>
                  <a:cubicBezTo>
                    <a:pt x="21608" y="26831"/>
                    <a:pt x="22429" y="24975"/>
                    <a:pt x="22732" y="22923"/>
                  </a:cubicBezTo>
                  <a:cubicBezTo>
                    <a:pt x="23446" y="18016"/>
                    <a:pt x="20966" y="13092"/>
                    <a:pt x="18932" y="10023"/>
                  </a:cubicBezTo>
                  <a:close/>
                  <a:moveTo>
                    <a:pt x="15024" y="10112"/>
                  </a:moveTo>
                  <a:lnTo>
                    <a:pt x="15024" y="29257"/>
                  </a:lnTo>
                  <a:cubicBezTo>
                    <a:pt x="12633" y="27455"/>
                    <a:pt x="11241" y="25243"/>
                    <a:pt x="10867" y="22673"/>
                  </a:cubicBezTo>
                  <a:cubicBezTo>
                    <a:pt x="10171" y="17874"/>
                    <a:pt x="13097" y="12824"/>
                    <a:pt x="15024" y="10112"/>
                  </a:cubicBezTo>
                  <a:close/>
                  <a:moveTo>
                    <a:pt x="16808" y="10112"/>
                  </a:moveTo>
                  <a:cubicBezTo>
                    <a:pt x="18735" y="12824"/>
                    <a:pt x="21661" y="17856"/>
                    <a:pt x="20966" y="22655"/>
                  </a:cubicBezTo>
                  <a:cubicBezTo>
                    <a:pt x="20591" y="25225"/>
                    <a:pt x="19199" y="27455"/>
                    <a:pt x="16808" y="29257"/>
                  </a:cubicBezTo>
                  <a:lnTo>
                    <a:pt x="16808" y="10112"/>
                  </a:lnTo>
                  <a:close/>
                  <a:moveTo>
                    <a:pt x="12827" y="0"/>
                  </a:moveTo>
                  <a:cubicBezTo>
                    <a:pt x="12572" y="0"/>
                    <a:pt x="12334" y="111"/>
                    <a:pt x="12169" y="317"/>
                  </a:cubicBezTo>
                  <a:cubicBezTo>
                    <a:pt x="11955" y="566"/>
                    <a:pt x="11884" y="923"/>
                    <a:pt x="12009" y="1226"/>
                  </a:cubicBezTo>
                  <a:cubicBezTo>
                    <a:pt x="13543" y="5009"/>
                    <a:pt x="11348" y="6954"/>
                    <a:pt x="10760" y="7364"/>
                  </a:cubicBezTo>
                  <a:cubicBezTo>
                    <a:pt x="8547" y="8042"/>
                    <a:pt x="6477" y="9131"/>
                    <a:pt x="4711" y="10630"/>
                  </a:cubicBezTo>
                  <a:cubicBezTo>
                    <a:pt x="1713" y="13145"/>
                    <a:pt x="1" y="16464"/>
                    <a:pt x="1" y="19747"/>
                  </a:cubicBezTo>
                  <a:cubicBezTo>
                    <a:pt x="1" y="23030"/>
                    <a:pt x="1678" y="26099"/>
                    <a:pt x="4747" y="28383"/>
                  </a:cubicBezTo>
                  <a:cubicBezTo>
                    <a:pt x="7191" y="30203"/>
                    <a:pt x="10260" y="31363"/>
                    <a:pt x="13579" y="31720"/>
                  </a:cubicBezTo>
                  <a:cubicBezTo>
                    <a:pt x="13026" y="32487"/>
                    <a:pt x="12134" y="33058"/>
                    <a:pt x="11741" y="33254"/>
                  </a:cubicBezTo>
                  <a:cubicBezTo>
                    <a:pt x="11313" y="33486"/>
                    <a:pt x="11134" y="34021"/>
                    <a:pt x="11366" y="34467"/>
                  </a:cubicBezTo>
                  <a:cubicBezTo>
                    <a:pt x="11527" y="34771"/>
                    <a:pt x="11830" y="34949"/>
                    <a:pt x="12151" y="34949"/>
                  </a:cubicBezTo>
                  <a:cubicBezTo>
                    <a:pt x="12294" y="34949"/>
                    <a:pt x="12437" y="34913"/>
                    <a:pt x="12562" y="34842"/>
                  </a:cubicBezTo>
                  <a:cubicBezTo>
                    <a:pt x="12651" y="34806"/>
                    <a:pt x="14061" y="34075"/>
                    <a:pt x="15024" y="32790"/>
                  </a:cubicBezTo>
                  <a:lnTo>
                    <a:pt x="15024" y="35359"/>
                  </a:lnTo>
                  <a:cubicBezTo>
                    <a:pt x="15024" y="35859"/>
                    <a:pt x="15417" y="36252"/>
                    <a:pt x="15916" y="36252"/>
                  </a:cubicBezTo>
                  <a:cubicBezTo>
                    <a:pt x="16416" y="36252"/>
                    <a:pt x="16808" y="35859"/>
                    <a:pt x="16808" y="35359"/>
                  </a:cubicBezTo>
                  <a:lnTo>
                    <a:pt x="16808" y="32790"/>
                  </a:lnTo>
                  <a:cubicBezTo>
                    <a:pt x="17772" y="34075"/>
                    <a:pt x="19181" y="34806"/>
                    <a:pt x="19271" y="34842"/>
                  </a:cubicBezTo>
                  <a:cubicBezTo>
                    <a:pt x="19395" y="34913"/>
                    <a:pt x="19538" y="34949"/>
                    <a:pt x="19681" y="34949"/>
                  </a:cubicBezTo>
                  <a:cubicBezTo>
                    <a:pt x="20002" y="34949"/>
                    <a:pt x="20305" y="34771"/>
                    <a:pt x="20466" y="34467"/>
                  </a:cubicBezTo>
                  <a:cubicBezTo>
                    <a:pt x="20698" y="34021"/>
                    <a:pt x="20520" y="33486"/>
                    <a:pt x="20091" y="33254"/>
                  </a:cubicBezTo>
                  <a:cubicBezTo>
                    <a:pt x="19699" y="33058"/>
                    <a:pt x="18807" y="32487"/>
                    <a:pt x="18236" y="31720"/>
                  </a:cubicBezTo>
                  <a:cubicBezTo>
                    <a:pt x="21572" y="31363"/>
                    <a:pt x="24641" y="30203"/>
                    <a:pt x="27068" y="28383"/>
                  </a:cubicBezTo>
                  <a:cubicBezTo>
                    <a:pt x="30155" y="26099"/>
                    <a:pt x="31832" y="23030"/>
                    <a:pt x="31832" y="19747"/>
                  </a:cubicBezTo>
                  <a:cubicBezTo>
                    <a:pt x="31832" y="16464"/>
                    <a:pt x="30119" y="13145"/>
                    <a:pt x="27121" y="10630"/>
                  </a:cubicBezTo>
                  <a:cubicBezTo>
                    <a:pt x="25355" y="9131"/>
                    <a:pt x="23285" y="8042"/>
                    <a:pt x="21073" y="7364"/>
                  </a:cubicBezTo>
                  <a:cubicBezTo>
                    <a:pt x="20484" y="6936"/>
                    <a:pt x="18289" y="5009"/>
                    <a:pt x="19824" y="1226"/>
                  </a:cubicBezTo>
                  <a:cubicBezTo>
                    <a:pt x="19949" y="923"/>
                    <a:pt x="19877" y="566"/>
                    <a:pt x="19663" y="317"/>
                  </a:cubicBezTo>
                  <a:cubicBezTo>
                    <a:pt x="19499" y="111"/>
                    <a:pt x="19261" y="0"/>
                    <a:pt x="19006" y="0"/>
                  </a:cubicBezTo>
                  <a:cubicBezTo>
                    <a:pt x="18928" y="0"/>
                    <a:pt x="18850" y="10"/>
                    <a:pt x="18771" y="31"/>
                  </a:cubicBezTo>
                  <a:cubicBezTo>
                    <a:pt x="18700" y="49"/>
                    <a:pt x="17129" y="441"/>
                    <a:pt x="15916" y="1726"/>
                  </a:cubicBezTo>
                  <a:cubicBezTo>
                    <a:pt x="14703" y="441"/>
                    <a:pt x="13133" y="49"/>
                    <a:pt x="13061" y="31"/>
                  </a:cubicBezTo>
                  <a:cubicBezTo>
                    <a:pt x="12983" y="10"/>
                    <a:pt x="12904" y="0"/>
                    <a:pt x="128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rot="1784349">
              <a:off x="8557794" y="4162778"/>
              <a:ext cx="203861" cy="513117"/>
            </a:xfrm>
            <a:custGeom>
              <a:rect b="b" l="l" r="r" t="t"/>
              <a:pathLst>
                <a:path extrusionOk="0" h="18415" w="7316">
                  <a:moveTo>
                    <a:pt x="7316" y="1"/>
                  </a:moveTo>
                  <a:cubicBezTo>
                    <a:pt x="2891" y="2713"/>
                    <a:pt x="0" y="6585"/>
                    <a:pt x="0" y="10153"/>
                  </a:cubicBezTo>
                  <a:cubicBezTo>
                    <a:pt x="0" y="14418"/>
                    <a:pt x="3141" y="16969"/>
                    <a:pt x="5995" y="18414"/>
                  </a:cubicBezTo>
                  <a:cubicBezTo>
                    <a:pt x="4639" y="16791"/>
                    <a:pt x="3819" y="14953"/>
                    <a:pt x="3515" y="12901"/>
                  </a:cubicBezTo>
                  <a:cubicBezTo>
                    <a:pt x="2802" y="7994"/>
                    <a:pt x="5282" y="3070"/>
                    <a:pt x="73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rot="1784349">
              <a:off x="8666953" y="4209981"/>
              <a:ext cx="135285" cy="533486"/>
            </a:xfrm>
            <a:custGeom>
              <a:rect b="b" l="l" r="r" t="t"/>
              <a:pathLst>
                <a:path extrusionOk="0" h="19146" w="4855">
                  <a:moveTo>
                    <a:pt x="4854" y="0"/>
                  </a:moveTo>
                  <a:cubicBezTo>
                    <a:pt x="2927" y="2712"/>
                    <a:pt x="1" y="7762"/>
                    <a:pt x="697" y="12561"/>
                  </a:cubicBezTo>
                  <a:cubicBezTo>
                    <a:pt x="1071" y="15131"/>
                    <a:pt x="2463" y="17343"/>
                    <a:pt x="4854" y="19145"/>
                  </a:cubicBezTo>
                  <a:lnTo>
                    <a:pt x="48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7"/>
            <p:cNvSpPr/>
            <p:nvPr/>
          </p:nvSpPr>
          <p:spPr>
            <a:xfrm rot="1784349">
              <a:off x="8469362" y="4101876"/>
              <a:ext cx="253098" cy="530532"/>
            </a:xfrm>
            <a:custGeom>
              <a:rect b="b" l="l" r="r" t="t"/>
              <a:pathLst>
                <a:path extrusionOk="0" h="19040" w="9083">
                  <a:moveTo>
                    <a:pt x="9083" y="1"/>
                  </a:moveTo>
                  <a:cubicBezTo>
                    <a:pt x="7245" y="608"/>
                    <a:pt x="5550" y="1535"/>
                    <a:pt x="4087" y="2767"/>
                  </a:cubicBezTo>
                  <a:cubicBezTo>
                    <a:pt x="1482" y="4943"/>
                    <a:pt x="1" y="7780"/>
                    <a:pt x="1" y="10528"/>
                  </a:cubicBezTo>
                  <a:cubicBezTo>
                    <a:pt x="1" y="14061"/>
                    <a:pt x="2445" y="17183"/>
                    <a:pt x="6156" y="19039"/>
                  </a:cubicBezTo>
                  <a:cubicBezTo>
                    <a:pt x="3444" y="16880"/>
                    <a:pt x="2017" y="14132"/>
                    <a:pt x="2017" y="10956"/>
                  </a:cubicBezTo>
                  <a:cubicBezTo>
                    <a:pt x="2017" y="8387"/>
                    <a:pt x="3177" y="5728"/>
                    <a:pt x="5371" y="3248"/>
                  </a:cubicBezTo>
                  <a:cubicBezTo>
                    <a:pt x="6424" y="2053"/>
                    <a:pt x="7673" y="964"/>
                    <a:pt x="9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rot="1784349">
              <a:off x="8957065" y="4102089"/>
              <a:ext cx="130297" cy="115357"/>
            </a:xfrm>
            <a:custGeom>
              <a:rect b="b" l="l" r="r" t="t"/>
              <a:pathLst>
                <a:path extrusionOk="0" h="4140" w="4676">
                  <a:moveTo>
                    <a:pt x="679" y="0"/>
                  </a:moveTo>
                  <a:lnTo>
                    <a:pt x="679" y="0"/>
                  </a:lnTo>
                  <a:cubicBezTo>
                    <a:pt x="946" y="1820"/>
                    <a:pt x="518" y="3194"/>
                    <a:pt x="1" y="4140"/>
                  </a:cubicBezTo>
                  <a:cubicBezTo>
                    <a:pt x="768" y="4050"/>
                    <a:pt x="1535" y="3997"/>
                    <a:pt x="2320" y="3997"/>
                  </a:cubicBezTo>
                  <a:lnTo>
                    <a:pt x="2356" y="3997"/>
                  </a:lnTo>
                  <a:cubicBezTo>
                    <a:pt x="3141" y="3997"/>
                    <a:pt x="3908" y="4050"/>
                    <a:pt x="4676" y="4140"/>
                  </a:cubicBezTo>
                  <a:cubicBezTo>
                    <a:pt x="4158" y="3194"/>
                    <a:pt x="3730" y="1820"/>
                    <a:pt x="3998" y="0"/>
                  </a:cubicBezTo>
                  <a:lnTo>
                    <a:pt x="3998" y="0"/>
                  </a:lnTo>
                  <a:cubicBezTo>
                    <a:pt x="3694" y="268"/>
                    <a:pt x="3391" y="589"/>
                    <a:pt x="3159" y="982"/>
                  </a:cubicBezTo>
                  <a:cubicBezTo>
                    <a:pt x="3006" y="1287"/>
                    <a:pt x="2693" y="1447"/>
                    <a:pt x="2387" y="1447"/>
                  </a:cubicBezTo>
                  <a:cubicBezTo>
                    <a:pt x="2370" y="1447"/>
                    <a:pt x="2354" y="1446"/>
                    <a:pt x="2338" y="1445"/>
                  </a:cubicBezTo>
                  <a:cubicBezTo>
                    <a:pt x="2321" y="1446"/>
                    <a:pt x="2304" y="1447"/>
                    <a:pt x="2287" y="1447"/>
                  </a:cubicBezTo>
                  <a:cubicBezTo>
                    <a:pt x="1967" y="1447"/>
                    <a:pt x="1669" y="1287"/>
                    <a:pt x="1500" y="982"/>
                  </a:cubicBezTo>
                  <a:cubicBezTo>
                    <a:pt x="1285" y="589"/>
                    <a:pt x="982" y="268"/>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rot="1784349">
              <a:off x="8880590" y="4347227"/>
              <a:ext cx="203888" cy="513619"/>
            </a:xfrm>
            <a:custGeom>
              <a:rect b="b" l="l" r="r" t="t"/>
              <a:pathLst>
                <a:path extrusionOk="0" h="18433" w="7317">
                  <a:moveTo>
                    <a:pt x="1" y="1"/>
                  </a:moveTo>
                  <a:cubicBezTo>
                    <a:pt x="2035" y="3070"/>
                    <a:pt x="4515" y="7994"/>
                    <a:pt x="3801" y="12901"/>
                  </a:cubicBezTo>
                  <a:cubicBezTo>
                    <a:pt x="3498" y="14953"/>
                    <a:pt x="2677" y="16809"/>
                    <a:pt x="1321" y="18432"/>
                  </a:cubicBezTo>
                  <a:cubicBezTo>
                    <a:pt x="1606" y="18290"/>
                    <a:pt x="1892" y="18129"/>
                    <a:pt x="2177" y="17968"/>
                  </a:cubicBezTo>
                  <a:cubicBezTo>
                    <a:pt x="5585" y="15988"/>
                    <a:pt x="7316" y="13347"/>
                    <a:pt x="7316" y="10153"/>
                  </a:cubicBezTo>
                  <a:cubicBezTo>
                    <a:pt x="7316" y="6585"/>
                    <a:pt x="4426" y="2713"/>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rot="1784349">
              <a:off x="8827568" y="4301728"/>
              <a:ext cx="135257" cy="533486"/>
            </a:xfrm>
            <a:custGeom>
              <a:rect b="b" l="l" r="r" t="t"/>
              <a:pathLst>
                <a:path extrusionOk="0" h="19146" w="4854">
                  <a:moveTo>
                    <a:pt x="0" y="0"/>
                  </a:moveTo>
                  <a:lnTo>
                    <a:pt x="0" y="19145"/>
                  </a:lnTo>
                  <a:cubicBezTo>
                    <a:pt x="2391" y="17343"/>
                    <a:pt x="3783" y="15113"/>
                    <a:pt x="4158" y="12543"/>
                  </a:cubicBezTo>
                  <a:cubicBezTo>
                    <a:pt x="4853" y="7744"/>
                    <a:pt x="1927" y="2712"/>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rot="1784349">
              <a:off x="8933469" y="4367005"/>
              <a:ext cx="253098" cy="530532"/>
            </a:xfrm>
            <a:custGeom>
              <a:rect b="b" l="l" r="r" t="t"/>
              <a:pathLst>
                <a:path extrusionOk="0" h="19040" w="9083">
                  <a:moveTo>
                    <a:pt x="1" y="1"/>
                  </a:moveTo>
                  <a:cubicBezTo>
                    <a:pt x="1410" y="964"/>
                    <a:pt x="2659" y="2053"/>
                    <a:pt x="3712" y="3248"/>
                  </a:cubicBezTo>
                  <a:cubicBezTo>
                    <a:pt x="5907" y="5728"/>
                    <a:pt x="7066" y="8387"/>
                    <a:pt x="7066" y="10956"/>
                  </a:cubicBezTo>
                  <a:cubicBezTo>
                    <a:pt x="7066" y="14132"/>
                    <a:pt x="5639" y="16880"/>
                    <a:pt x="2927" y="19039"/>
                  </a:cubicBezTo>
                  <a:cubicBezTo>
                    <a:pt x="6638" y="17183"/>
                    <a:pt x="9083" y="14061"/>
                    <a:pt x="9083" y="10528"/>
                  </a:cubicBezTo>
                  <a:cubicBezTo>
                    <a:pt x="9083" y="7780"/>
                    <a:pt x="7602" y="4943"/>
                    <a:pt x="4997" y="2767"/>
                  </a:cubicBezTo>
                  <a:cubicBezTo>
                    <a:pt x="3533" y="1535"/>
                    <a:pt x="1838" y="608"/>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7"/>
          <p:cNvGrpSpPr/>
          <p:nvPr/>
        </p:nvGrpSpPr>
        <p:grpSpPr>
          <a:xfrm rot="-3144406">
            <a:off x="1090749" y="4739189"/>
            <a:ext cx="622795" cy="569579"/>
            <a:chOff x="7951491" y="3948941"/>
            <a:chExt cx="472500" cy="432126"/>
          </a:xfrm>
        </p:grpSpPr>
        <p:sp>
          <p:nvSpPr>
            <p:cNvPr id="147" name="Google Shape;147;p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7"/>
            <p:cNvGrpSpPr/>
            <p:nvPr/>
          </p:nvGrpSpPr>
          <p:grpSpPr>
            <a:xfrm>
              <a:off x="8040998" y="4004152"/>
              <a:ext cx="305305" cy="293709"/>
              <a:chOff x="8040998" y="4004152"/>
              <a:chExt cx="305305" cy="293709"/>
            </a:xfrm>
          </p:grpSpPr>
          <p:sp>
            <p:nvSpPr>
              <p:cNvPr id="149" name="Google Shape;149;p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 name="Google Shape;157;p7"/>
          <p:cNvGrpSpPr/>
          <p:nvPr/>
        </p:nvGrpSpPr>
        <p:grpSpPr>
          <a:xfrm>
            <a:off x="7300319" y="-408113"/>
            <a:ext cx="1371855" cy="958901"/>
            <a:chOff x="7300319" y="-408113"/>
            <a:chExt cx="1371855" cy="958901"/>
          </a:xfrm>
        </p:grpSpPr>
        <p:sp>
          <p:nvSpPr>
            <p:cNvPr id="158" name="Google Shape;158;p7"/>
            <p:cNvSpPr/>
            <p:nvPr/>
          </p:nvSpPr>
          <p:spPr>
            <a:xfrm rot="-3673501">
              <a:off x="7894710" y="-409392"/>
              <a:ext cx="498222" cy="966710"/>
            </a:xfrm>
            <a:custGeom>
              <a:rect b="b" l="l" r="r" t="t"/>
              <a:pathLst>
                <a:path extrusionOk="0" h="32069" w="15970">
                  <a:moveTo>
                    <a:pt x="8244" y="1"/>
                  </a:moveTo>
                  <a:cubicBezTo>
                    <a:pt x="7695" y="1"/>
                    <a:pt x="5746" y="122"/>
                    <a:pt x="5389" y="1984"/>
                  </a:cubicBezTo>
                  <a:cubicBezTo>
                    <a:pt x="5300" y="2466"/>
                    <a:pt x="4907" y="2823"/>
                    <a:pt x="4408" y="2823"/>
                  </a:cubicBezTo>
                  <a:cubicBezTo>
                    <a:pt x="3908" y="2823"/>
                    <a:pt x="3498" y="2484"/>
                    <a:pt x="3408" y="2020"/>
                  </a:cubicBezTo>
                  <a:cubicBezTo>
                    <a:pt x="3105" y="414"/>
                    <a:pt x="1481" y="75"/>
                    <a:pt x="179" y="75"/>
                  </a:cubicBezTo>
                  <a:cubicBezTo>
                    <a:pt x="54" y="2287"/>
                    <a:pt x="0" y="8800"/>
                    <a:pt x="2498" y="18542"/>
                  </a:cubicBezTo>
                  <a:cubicBezTo>
                    <a:pt x="2498" y="18560"/>
                    <a:pt x="2498" y="18578"/>
                    <a:pt x="2498" y="18578"/>
                  </a:cubicBezTo>
                  <a:cubicBezTo>
                    <a:pt x="2516" y="18667"/>
                    <a:pt x="4229" y="26750"/>
                    <a:pt x="9832" y="30354"/>
                  </a:cubicBezTo>
                  <a:cubicBezTo>
                    <a:pt x="11600" y="31480"/>
                    <a:pt x="13603" y="32068"/>
                    <a:pt x="15777" y="32068"/>
                  </a:cubicBezTo>
                  <a:cubicBezTo>
                    <a:pt x="15841" y="32068"/>
                    <a:pt x="15905" y="32068"/>
                    <a:pt x="15970" y="32067"/>
                  </a:cubicBezTo>
                  <a:cubicBezTo>
                    <a:pt x="15060" y="31514"/>
                    <a:pt x="14025" y="30764"/>
                    <a:pt x="13008" y="29801"/>
                  </a:cubicBezTo>
                  <a:cubicBezTo>
                    <a:pt x="10278" y="27214"/>
                    <a:pt x="7066" y="22467"/>
                    <a:pt x="7423" y="14652"/>
                  </a:cubicBezTo>
                  <a:cubicBezTo>
                    <a:pt x="7762" y="6855"/>
                    <a:pt x="8190" y="1984"/>
                    <a:pt x="8387" y="4"/>
                  </a:cubicBezTo>
                  <a:cubicBezTo>
                    <a:pt x="8377" y="4"/>
                    <a:pt x="8326" y="1"/>
                    <a:pt x="8244" y="1"/>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7643975" y="-180850"/>
              <a:ext cx="135300" cy="171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rot="3378596">
              <a:off x="7631404" y="-124884"/>
              <a:ext cx="135208" cy="171985"/>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rot="-3673501">
              <a:off x="7407409" y="-387622"/>
              <a:ext cx="268890" cy="418499"/>
            </a:xfrm>
            <a:custGeom>
              <a:rect b="b" l="l" r="r" t="t"/>
              <a:pathLst>
                <a:path extrusionOk="0" h="13883" w="8619">
                  <a:moveTo>
                    <a:pt x="7816" y="1"/>
                  </a:moveTo>
                  <a:cubicBezTo>
                    <a:pt x="4212" y="2177"/>
                    <a:pt x="3748" y="7263"/>
                    <a:pt x="3730" y="7316"/>
                  </a:cubicBezTo>
                  <a:cubicBezTo>
                    <a:pt x="3694" y="7744"/>
                    <a:pt x="3409" y="8083"/>
                    <a:pt x="3016" y="8208"/>
                  </a:cubicBezTo>
                  <a:cubicBezTo>
                    <a:pt x="839" y="8833"/>
                    <a:pt x="197" y="11027"/>
                    <a:pt x="1" y="12348"/>
                  </a:cubicBezTo>
                  <a:cubicBezTo>
                    <a:pt x="1785" y="12383"/>
                    <a:pt x="3194" y="12919"/>
                    <a:pt x="4069" y="13882"/>
                  </a:cubicBezTo>
                  <a:cubicBezTo>
                    <a:pt x="4818" y="13008"/>
                    <a:pt x="6031" y="12276"/>
                    <a:pt x="7851" y="12276"/>
                  </a:cubicBezTo>
                  <a:cubicBezTo>
                    <a:pt x="7976" y="12276"/>
                    <a:pt x="8101" y="12276"/>
                    <a:pt x="8244" y="12294"/>
                  </a:cubicBezTo>
                  <a:cubicBezTo>
                    <a:pt x="8226" y="11955"/>
                    <a:pt x="8190" y="11563"/>
                    <a:pt x="8083" y="11134"/>
                  </a:cubicBezTo>
                  <a:cubicBezTo>
                    <a:pt x="7709" y="9743"/>
                    <a:pt x="6763" y="8743"/>
                    <a:pt x="5229" y="8172"/>
                  </a:cubicBezTo>
                  <a:cubicBezTo>
                    <a:pt x="4836" y="8030"/>
                    <a:pt x="4586" y="7655"/>
                    <a:pt x="4586" y="7227"/>
                  </a:cubicBezTo>
                  <a:cubicBezTo>
                    <a:pt x="4586" y="7066"/>
                    <a:pt x="4658" y="3623"/>
                    <a:pt x="8619" y="839"/>
                  </a:cubicBezTo>
                  <a:cubicBezTo>
                    <a:pt x="8315" y="500"/>
                    <a:pt x="8030" y="197"/>
                    <a:pt x="7816" y="1"/>
                  </a:cubicBezTo>
                  <a:close/>
                </a:path>
              </a:pathLst>
            </a:custGeom>
            <a:solidFill>
              <a:schemeClr val="accent1"/>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 name="Google Shape;162;p7"/>
          <p:cNvSpPr/>
          <p:nvPr/>
        </p:nvSpPr>
        <p:spPr>
          <a:xfrm rot="-3144039">
            <a:off x="2992619" y="-138171"/>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7"/>
          <p:cNvGrpSpPr/>
          <p:nvPr/>
        </p:nvGrpSpPr>
        <p:grpSpPr>
          <a:xfrm rot="-2079588">
            <a:off x="-41943" y="1221647"/>
            <a:ext cx="669672" cy="533419"/>
            <a:chOff x="-602987" y="2563895"/>
            <a:chExt cx="640505" cy="510186"/>
          </a:xfrm>
        </p:grpSpPr>
        <p:sp>
          <p:nvSpPr>
            <p:cNvPr id="164" name="Google Shape;164;p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7"/>
          <p:cNvSpPr txBox="1"/>
          <p:nvPr>
            <p:ph type="title"/>
          </p:nvPr>
        </p:nvSpPr>
        <p:spPr>
          <a:xfrm>
            <a:off x="921625" y="1078538"/>
            <a:ext cx="3554700" cy="1272600"/>
          </a:xfrm>
          <a:prstGeom prst="rect">
            <a:avLst/>
          </a:prstGeom>
        </p:spPr>
        <p:txBody>
          <a:bodyPr anchorCtr="0" anchor="ctr" bIns="0" lIns="0" spcFirstLastPara="1" rIns="0" wrap="square" tIns="0">
            <a:noAutofit/>
          </a:bodyPr>
          <a:lstStyle>
            <a:lvl1pPr lvl="0" algn="r">
              <a:spcBef>
                <a:spcPts val="0"/>
              </a:spcBef>
              <a:spcAft>
                <a:spcPts val="0"/>
              </a:spcAft>
              <a:buSzPts val="4000"/>
              <a:buNone/>
              <a:defRPr b="0" sz="4000">
                <a:latin typeface="Passion One"/>
                <a:ea typeface="Passion One"/>
                <a:cs typeface="Passion One"/>
                <a:sym typeface="Passion One"/>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68" name="Google Shape;168;p7"/>
          <p:cNvSpPr txBox="1"/>
          <p:nvPr>
            <p:ph idx="1" type="subTitle"/>
          </p:nvPr>
        </p:nvSpPr>
        <p:spPr>
          <a:xfrm>
            <a:off x="720000" y="2351375"/>
            <a:ext cx="3756300" cy="17136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9" name="Shape 169"/>
        <p:cNvGrpSpPr/>
        <p:nvPr/>
      </p:nvGrpSpPr>
      <p:grpSpPr>
        <a:xfrm>
          <a:off x="0" y="0"/>
          <a:ext cx="0" cy="0"/>
          <a:chOff x="0" y="0"/>
          <a:chExt cx="0" cy="0"/>
        </a:xfrm>
      </p:grpSpPr>
      <p:pic>
        <p:nvPicPr>
          <p:cNvPr id="170" name="Google Shape;170;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1" name="Google Shape;171;p8"/>
          <p:cNvSpPr/>
          <p:nvPr/>
        </p:nvSpPr>
        <p:spPr>
          <a:xfrm rot="10800000">
            <a:off x="4644367" y="3805830"/>
            <a:ext cx="4499627" cy="5473155"/>
          </a:xfrm>
          <a:custGeom>
            <a:rect b="b" l="l" r="r" t="t"/>
            <a:pathLst>
              <a:path extrusionOk="0" h="16349" w="13526">
                <a:moveTo>
                  <a:pt x="13420" y="0"/>
                </a:moveTo>
                <a:cubicBezTo>
                  <a:pt x="13341" y="0"/>
                  <a:pt x="13231" y="162"/>
                  <a:pt x="13151" y="237"/>
                </a:cubicBezTo>
                <a:lnTo>
                  <a:pt x="1" y="12289"/>
                </a:lnTo>
                <a:lnTo>
                  <a:pt x="1" y="15858"/>
                </a:lnTo>
                <a:cubicBezTo>
                  <a:pt x="1" y="16134"/>
                  <a:pt x="215" y="16349"/>
                  <a:pt x="492" y="16349"/>
                </a:cubicBezTo>
                <a:lnTo>
                  <a:pt x="590" y="16349"/>
                </a:lnTo>
                <a:cubicBezTo>
                  <a:pt x="866" y="16349"/>
                  <a:pt x="1089" y="16134"/>
                  <a:pt x="1089" y="15858"/>
                </a:cubicBezTo>
                <a:lnTo>
                  <a:pt x="1089" y="13583"/>
                </a:lnTo>
                <a:cubicBezTo>
                  <a:pt x="1089" y="13449"/>
                  <a:pt x="1143" y="13324"/>
                  <a:pt x="1232" y="13235"/>
                </a:cubicBezTo>
                <a:lnTo>
                  <a:pt x="1286" y="13182"/>
                </a:lnTo>
                <a:cubicBezTo>
                  <a:pt x="1386" y="13081"/>
                  <a:pt x="1510" y="13036"/>
                  <a:pt x="1630" y="13036"/>
                </a:cubicBezTo>
                <a:cubicBezTo>
                  <a:pt x="1883" y="13036"/>
                  <a:pt x="2124" y="13234"/>
                  <a:pt x="2124" y="13529"/>
                </a:cubicBezTo>
                <a:lnTo>
                  <a:pt x="2124" y="14074"/>
                </a:lnTo>
                <a:cubicBezTo>
                  <a:pt x="2124" y="14350"/>
                  <a:pt x="2347" y="14564"/>
                  <a:pt x="2624" y="14564"/>
                </a:cubicBezTo>
                <a:lnTo>
                  <a:pt x="2873" y="14564"/>
                </a:lnTo>
                <a:cubicBezTo>
                  <a:pt x="3150" y="14564"/>
                  <a:pt x="3364" y="14350"/>
                  <a:pt x="3364" y="14074"/>
                </a:cubicBezTo>
                <a:lnTo>
                  <a:pt x="3364" y="11201"/>
                </a:lnTo>
                <a:cubicBezTo>
                  <a:pt x="3364" y="11076"/>
                  <a:pt x="3418" y="10951"/>
                  <a:pt x="3516" y="10853"/>
                </a:cubicBezTo>
                <a:lnTo>
                  <a:pt x="5594" y="8766"/>
                </a:lnTo>
                <a:cubicBezTo>
                  <a:pt x="5695" y="8665"/>
                  <a:pt x="5819" y="8620"/>
                  <a:pt x="5941" y="8620"/>
                </a:cubicBezTo>
                <a:cubicBezTo>
                  <a:pt x="6197" y="8620"/>
                  <a:pt x="6442" y="8818"/>
                  <a:pt x="6442" y="9114"/>
                </a:cubicBezTo>
                <a:cubicBezTo>
                  <a:pt x="6442" y="9390"/>
                  <a:pt x="6665" y="9613"/>
                  <a:pt x="6933" y="9613"/>
                </a:cubicBezTo>
                <a:lnTo>
                  <a:pt x="7040" y="9613"/>
                </a:lnTo>
                <a:cubicBezTo>
                  <a:pt x="7307" y="9613"/>
                  <a:pt x="7530" y="9390"/>
                  <a:pt x="7530" y="9114"/>
                </a:cubicBezTo>
                <a:lnTo>
                  <a:pt x="7530" y="6946"/>
                </a:lnTo>
                <a:cubicBezTo>
                  <a:pt x="7530" y="6812"/>
                  <a:pt x="7584" y="6687"/>
                  <a:pt x="7682" y="6589"/>
                </a:cubicBezTo>
                <a:lnTo>
                  <a:pt x="11500" y="2887"/>
                </a:lnTo>
                <a:cubicBezTo>
                  <a:pt x="11599" y="2790"/>
                  <a:pt x="11720" y="2747"/>
                  <a:pt x="11839" y="2747"/>
                </a:cubicBezTo>
                <a:cubicBezTo>
                  <a:pt x="12094" y="2747"/>
                  <a:pt x="12339" y="2946"/>
                  <a:pt x="12339" y="3244"/>
                </a:cubicBezTo>
                <a:lnTo>
                  <a:pt x="12339" y="8123"/>
                </a:lnTo>
                <a:cubicBezTo>
                  <a:pt x="12339" y="8400"/>
                  <a:pt x="12562" y="8623"/>
                  <a:pt x="12829" y="8623"/>
                </a:cubicBezTo>
                <a:lnTo>
                  <a:pt x="13035" y="8623"/>
                </a:lnTo>
                <a:cubicBezTo>
                  <a:pt x="13302" y="8623"/>
                  <a:pt x="13525" y="8400"/>
                  <a:pt x="13525" y="8123"/>
                </a:cubicBezTo>
                <a:lnTo>
                  <a:pt x="13525" y="398"/>
                </a:lnTo>
                <a:cubicBezTo>
                  <a:pt x="13525" y="95"/>
                  <a:pt x="13481" y="0"/>
                  <a:pt x="13420" y="0"/>
                </a:cubicBezTo>
                <a:close/>
              </a:path>
            </a:pathLst>
          </a:custGeom>
          <a:solidFill>
            <a:schemeClr val="lt2"/>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flipH="1">
            <a:off x="-3352808" y="-4178470"/>
            <a:ext cx="4499627" cy="5473155"/>
          </a:xfrm>
          <a:custGeom>
            <a:rect b="b" l="l" r="r" t="t"/>
            <a:pathLst>
              <a:path extrusionOk="0" h="16349" w="13526">
                <a:moveTo>
                  <a:pt x="13420" y="0"/>
                </a:moveTo>
                <a:cubicBezTo>
                  <a:pt x="13341" y="0"/>
                  <a:pt x="13231" y="162"/>
                  <a:pt x="13151" y="237"/>
                </a:cubicBezTo>
                <a:lnTo>
                  <a:pt x="1" y="12289"/>
                </a:lnTo>
                <a:lnTo>
                  <a:pt x="1" y="15858"/>
                </a:lnTo>
                <a:cubicBezTo>
                  <a:pt x="1" y="16134"/>
                  <a:pt x="215" y="16349"/>
                  <a:pt x="492" y="16349"/>
                </a:cubicBezTo>
                <a:lnTo>
                  <a:pt x="590" y="16349"/>
                </a:lnTo>
                <a:cubicBezTo>
                  <a:pt x="866" y="16349"/>
                  <a:pt x="1089" y="16134"/>
                  <a:pt x="1089" y="15858"/>
                </a:cubicBezTo>
                <a:lnTo>
                  <a:pt x="1089" y="13583"/>
                </a:lnTo>
                <a:cubicBezTo>
                  <a:pt x="1089" y="13449"/>
                  <a:pt x="1143" y="13324"/>
                  <a:pt x="1232" y="13235"/>
                </a:cubicBezTo>
                <a:lnTo>
                  <a:pt x="1286" y="13182"/>
                </a:lnTo>
                <a:cubicBezTo>
                  <a:pt x="1386" y="13081"/>
                  <a:pt x="1510" y="13036"/>
                  <a:pt x="1630" y="13036"/>
                </a:cubicBezTo>
                <a:cubicBezTo>
                  <a:pt x="1883" y="13036"/>
                  <a:pt x="2124" y="13234"/>
                  <a:pt x="2124" y="13529"/>
                </a:cubicBezTo>
                <a:lnTo>
                  <a:pt x="2124" y="14074"/>
                </a:lnTo>
                <a:cubicBezTo>
                  <a:pt x="2124" y="14350"/>
                  <a:pt x="2347" y="14564"/>
                  <a:pt x="2624" y="14564"/>
                </a:cubicBezTo>
                <a:lnTo>
                  <a:pt x="2873" y="14564"/>
                </a:lnTo>
                <a:cubicBezTo>
                  <a:pt x="3150" y="14564"/>
                  <a:pt x="3364" y="14350"/>
                  <a:pt x="3364" y="14074"/>
                </a:cubicBezTo>
                <a:lnTo>
                  <a:pt x="3364" y="11201"/>
                </a:lnTo>
                <a:cubicBezTo>
                  <a:pt x="3364" y="11076"/>
                  <a:pt x="3418" y="10951"/>
                  <a:pt x="3516" y="10853"/>
                </a:cubicBezTo>
                <a:lnTo>
                  <a:pt x="5594" y="8766"/>
                </a:lnTo>
                <a:cubicBezTo>
                  <a:pt x="5695" y="8665"/>
                  <a:pt x="5819" y="8620"/>
                  <a:pt x="5941" y="8620"/>
                </a:cubicBezTo>
                <a:cubicBezTo>
                  <a:pt x="6197" y="8620"/>
                  <a:pt x="6442" y="8818"/>
                  <a:pt x="6442" y="9114"/>
                </a:cubicBezTo>
                <a:cubicBezTo>
                  <a:pt x="6442" y="9390"/>
                  <a:pt x="6665" y="9613"/>
                  <a:pt x="6933" y="9613"/>
                </a:cubicBezTo>
                <a:lnTo>
                  <a:pt x="7040" y="9613"/>
                </a:lnTo>
                <a:cubicBezTo>
                  <a:pt x="7307" y="9613"/>
                  <a:pt x="7530" y="9390"/>
                  <a:pt x="7530" y="9114"/>
                </a:cubicBezTo>
                <a:lnTo>
                  <a:pt x="7530" y="6946"/>
                </a:lnTo>
                <a:cubicBezTo>
                  <a:pt x="7530" y="6812"/>
                  <a:pt x="7584" y="6687"/>
                  <a:pt x="7682" y="6589"/>
                </a:cubicBezTo>
                <a:lnTo>
                  <a:pt x="11500" y="2887"/>
                </a:lnTo>
                <a:cubicBezTo>
                  <a:pt x="11599" y="2790"/>
                  <a:pt x="11720" y="2747"/>
                  <a:pt x="11839" y="2747"/>
                </a:cubicBezTo>
                <a:cubicBezTo>
                  <a:pt x="12094" y="2747"/>
                  <a:pt x="12339" y="2946"/>
                  <a:pt x="12339" y="3244"/>
                </a:cubicBezTo>
                <a:lnTo>
                  <a:pt x="12339" y="8123"/>
                </a:lnTo>
                <a:cubicBezTo>
                  <a:pt x="12339" y="8400"/>
                  <a:pt x="12562" y="8623"/>
                  <a:pt x="12829" y="8623"/>
                </a:cubicBezTo>
                <a:lnTo>
                  <a:pt x="13035" y="8623"/>
                </a:lnTo>
                <a:cubicBezTo>
                  <a:pt x="13302" y="8623"/>
                  <a:pt x="13525" y="8400"/>
                  <a:pt x="13525" y="8123"/>
                </a:cubicBezTo>
                <a:lnTo>
                  <a:pt x="13525" y="398"/>
                </a:lnTo>
                <a:cubicBezTo>
                  <a:pt x="13525" y="95"/>
                  <a:pt x="13481" y="0"/>
                  <a:pt x="13420" y="0"/>
                </a:cubicBezTo>
                <a:close/>
              </a:path>
            </a:pathLst>
          </a:custGeom>
          <a:solidFill>
            <a:schemeClr val="lt2"/>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rot="-3144195">
            <a:off x="8858413" y="1441298"/>
            <a:ext cx="417008" cy="41562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rot="-6391753">
            <a:off x="7730430" y="3252097"/>
            <a:ext cx="309320" cy="245683"/>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 name="Google Shape;175;p8"/>
          <p:cNvGrpSpPr/>
          <p:nvPr/>
        </p:nvGrpSpPr>
        <p:grpSpPr>
          <a:xfrm rot="-3144447">
            <a:off x="6091319" y="4726591"/>
            <a:ext cx="564947" cy="516674"/>
            <a:chOff x="7951491" y="3948941"/>
            <a:chExt cx="472500" cy="432126"/>
          </a:xfrm>
        </p:grpSpPr>
        <p:sp>
          <p:nvSpPr>
            <p:cNvPr id="176" name="Google Shape;176;p8"/>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8"/>
            <p:cNvGrpSpPr/>
            <p:nvPr/>
          </p:nvGrpSpPr>
          <p:grpSpPr>
            <a:xfrm>
              <a:off x="8040998" y="4004152"/>
              <a:ext cx="305305" cy="293709"/>
              <a:chOff x="8040998" y="4004152"/>
              <a:chExt cx="305305" cy="293709"/>
            </a:xfrm>
          </p:grpSpPr>
          <p:sp>
            <p:nvSpPr>
              <p:cNvPr id="178" name="Google Shape;178;p8"/>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 name="Google Shape;186;p8"/>
          <p:cNvGrpSpPr/>
          <p:nvPr/>
        </p:nvGrpSpPr>
        <p:grpSpPr>
          <a:xfrm>
            <a:off x="6255729" y="212713"/>
            <a:ext cx="848629" cy="654573"/>
            <a:chOff x="3206237" y="4273754"/>
            <a:chExt cx="855128" cy="659520"/>
          </a:xfrm>
        </p:grpSpPr>
        <p:sp>
          <p:nvSpPr>
            <p:cNvPr id="187" name="Google Shape;187;p8"/>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8"/>
          <p:cNvGrpSpPr/>
          <p:nvPr/>
        </p:nvGrpSpPr>
        <p:grpSpPr>
          <a:xfrm>
            <a:off x="-243979" y="2674868"/>
            <a:ext cx="643542" cy="660690"/>
            <a:chOff x="-509825" y="2500600"/>
            <a:chExt cx="949316" cy="974613"/>
          </a:xfrm>
        </p:grpSpPr>
        <p:sp>
          <p:nvSpPr>
            <p:cNvPr id="192" name="Google Shape;192;p8"/>
            <p:cNvSpPr/>
            <p:nvPr/>
          </p:nvSpPr>
          <p:spPr>
            <a:xfrm>
              <a:off x="-509825" y="2500600"/>
              <a:ext cx="949316" cy="974613"/>
            </a:xfrm>
            <a:custGeom>
              <a:rect b="b" l="l" r="r" t="t"/>
              <a:pathLst>
                <a:path extrusionOk="0" h="30244" w="29459">
                  <a:moveTo>
                    <a:pt x="15684" y="1482"/>
                  </a:moveTo>
                  <a:lnTo>
                    <a:pt x="16487" y="2641"/>
                  </a:lnTo>
                  <a:cubicBezTo>
                    <a:pt x="16148" y="2713"/>
                    <a:pt x="15880" y="2820"/>
                    <a:pt x="15684" y="3034"/>
                  </a:cubicBezTo>
                  <a:cubicBezTo>
                    <a:pt x="15291" y="3426"/>
                    <a:pt x="15309" y="3926"/>
                    <a:pt x="15327" y="4551"/>
                  </a:cubicBezTo>
                  <a:cubicBezTo>
                    <a:pt x="15327" y="4783"/>
                    <a:pt x="15345" y="6977"/>
                    <a:pt x="15345" y="6977"/>
                  </a:cubicBezTo>
                  <a:cubicBezTo>
                    <a:pt x="15345" y="7173"/>
                    <a:pt x="15416" y="7370"/>
                    <a:pt x="15559" y="7495"/>
                  </a:cubicBezTo>
                  <a:cubicBezTo>
                    <a:pt x="15702" y="7637"/>
                    <a:pt x="15880" y="7709"/>
                    <a:pt x="16077" y="7709"/>
                  </a:cubicBezTo>
                  <a:cubicBezTo>
                    <a:pt x="16077" y="7709"/>
                    <a:pt x="16079" y="7709"/>
                    <a:pt x="16083" y="7709"/>
                  </a:cubicBezTo>
                  <a:cubicBezTo>
                    <a:pt x="16238" y="7709"/>
                    <a:pt x="19040" y="7726"/>
                    <a:pt x="22286" y="9279"/>
                  </a:cubicBezTo>
                  <a:cubicBezTo>
                    <a:pt x="21608" y="9546"/>
                    <a:pt x="20644" y="9814"/>
                    <a:pt x="19449" y="9886"/>
                  </a:cubicBezTo>
                  <a:cubicBezTo>
                    <a:pt x="19199" y="9886"/>
                    <a:pt x="18985" y="10028"/>
                    <a:pt x="18860" y="10225"/>
                  </a:cubicBezTo>
                  <a:cubicBezTo>
                    <a:pt x="18735" y="10439"/>
                    <a:pt x="18717" y="10706"/>
                    <a:pt x="18824" y="10920"/>
                  </a:cubicBezTo>
                  <a:cubicBezTo>
                    <a:pt x="18824" y="10938"/>
                    <a:pt x="19306" y="11955"/>
                    <a:pt x="18789" y="13097"/>
                  </a:cubicBezTo>
                  <a:cubicBezTo>
                    <a:pt x="17861" y="12187"/>
                    <a:pt x="16166" y="10653"/>
                    <a:pt x="14952" y="10278"/>
                  </a:cubicBezTo>
                  <a:cubicBezTo>
                    <a:pt x="14874" y="10258"/>
                    <a:pt x="14796" y="10244"/>
                    <a:pt x="14715" y="10244"/>
                  </a:cubicBezTo>
                  <a:cubicBezTo>
                    <a:pt x="14648" y="10244"/>
                    <a:pt x="14579" y="10254"/>
                    <a:pt x="14506" y="10278"/>
                  </a:cubicBezTo>
                  <a:cubicBezTo>
                    <a:pt x="13293" y="10653"/>
                    <a:pt x="11598" y="12187"/>
                    <a:pt x="10670" y="13097"/>
                  </a:cubicBezTo>
                  <a:cubicBezTo>
                    <a:pt x="10171" y="11973"/>
                    <a:pt x="10617" y="10956"/>
                    <a:pt x="10635" y="10920"/>
                  </a:cubicBezTo>
                  <a:cubicBezTo>
                    <a:pt x="10742" y="10688"/>
                    <a:pt x="10724" y="10439"/>
                    <a:pt x="10599" y="10225"/>
                  </a:cubicBezTo>
                  <a:cubicBezTo>
                    <a:pt x="10474" y="10028"/>
                    <a:pt x="10260" y="9886"/>
                    <a:pt x="10010" y="9868"/>
                  </a:cubicBezTo>
                  <a:cubicBezTo>
                    <a:pt x="8832" y="9814"/>
                    <a:pt x="7851" y="9546"/>
                    <a:pt x="7173" y="9279"/>
                  </a:cubicBezTo>
                  <a:cubicBezTo>
                    <a:pt x="10419" y="7726"/>
                    <a:pt x="13221" y="7709"/>
                    <a:pt x="13376" y="7709"/>
                  </a:cubicBezTo>
                  <a:cubicBezTo>
                    <a:pt x="13379" y="7709"/>
                    <a:pt x="13382" y="7709"/>
                    <a:pt x="13382" y="7709"/>
                  </a:cubicBezTo>
                  <a:cubicBezTo>
                    <a:pt x="13579" y="7709"/>
                    <a:pt x="13757" y="7637"/>
                    <a:pt x="13900" y="7495"/>
                  </a:cubicBezTo>
                  <a:cubicBezTo>
                    <a:pt x="14043" y="7370"/>
                    <a:pt x="14114" y="7173"/>
                    <a:pt x="14114" y="6977"/>
                  </a:cubicBezTo>
                  <a:lnTo>
                    <a:pt x="14114" y="2624"/>
                  </a:lnTo>
                  <a:cubicBezTo>
                    <a:pt x="14132" y="2588"/>
                    <a:pt x="14096" y="1482"/>
                    <a:pt x="15167" y="1482"/>
                  </a:cubicBezTo>
                  <a:close/>
                  <a:moveTo>
                    <a:pt x="22643" y="10706"/>
                  </a:moveTo>
                  <a:cubicBezTo>
                    <a:pt x="24445" y="11366"/>
                    <a:pt x="27995" y="13401"/>
                    <a:pt x="27978" y="19074"/>
                  </a:cubicBezTo>
                  <a:cubicBezTo>
                    <a:pt x="27960" y="21894"/>
                    <a:pt x="26657" y="24320"/>
                    <a:pt x="24177" y="26087"/>
                  </a:cubicBezTo>
                  <a:cubicBezTo>
                    <a:pt x="21768" y="27817"/>
                    <a:pt x="18414" y="28781"/>
                    <a:pt x="14738" y="28781"/>
                  </a:cubicBezTo>
                  <a:cubicBezTo>
                    <a:pt x="11045" y="28781"/>
                    <a:pt x="7691" y="27817"/>
                    <a:pt x="5282" y="26087"/>
                  </a:cubicBezTo>
                  <a:cubicBezTo>
                    <a:pt x="2802" y="24320"/>
                    <a:pt x="1499" y="21894"/>
                    <a:pt x="1481" y="19074"/>
                  </a:cubicBezTo>
                  <a:cubicBezTo>
                    <a:pt x="1463" y="13401"/>
                    <a:pt x="5032" y="11366"/>
                    <a:pt x="6816" y="10706"/>
                  </a:cubicBezTo>
                  <a:cubicBezTo>
                    <a:pt x="7405" y="10920"/>
                    <a:pt x="8154" y="11134"/>
                    <a:pt x="9029" y="11259"/>
                  </a:cubicBezTo>
                  <a:cubicBezTo>
                    <a:pt x="8886" y="12116"/>
                    <a:pt x="8922" y="13454"/>
                    <a:pt x="9992" y="14739"/>
                  </a:cubicBezTo>
                  <a:cubicBezTo>
                    <a:pt x="10117" y="14881"/>
                    <a:pt x="10313" y="14988"/>
                    <a:pt x="10528" y="14988"/>
                  </a:cubicBezTo>
                  <a:lnTo>
                    <a:pt x="10545" y="14988"/>
                  </a:lnTo>
                  <a:cubicBezTo>
                    <a:pt x="10742" y="14988"/>
                    <a:pt x="10938" y="14917"/>
                    <a:pt x="11081" y="14757"/>
                  </a:cubicBezTo>
                  <a:cubicBezTo>
                    <a:pt x="11991" y="13793"/>
                    <a:pt x="13703" y="12223"/>
                    <a:pt x="14738" y="11759"/>
                  </a:cubicBezTo>
                  <a:cubicBezTo>
                    <a:pt x="15755" y="12223"/>
                    <a:pt x="17486" y="13811"/>
                    <a:pt x="18396" y="14757"/>
                  </a:cubicBezTo>
                  <a:cubicBezTo>
                    <a:pt x="18521" y="14917"/>
                    <a:pt x="18717" y="14988"/>
                    <a:pt x="18914" y="14988"/>
                  </a:cubicBezTo>
                  <a:lnTo>
                    <a:pt x="18949" y="14988"/>
                  </a:lnTo>
                  <a:cubicBezTo>
                    <a:pt x="19145" y="14988"/>
                    <a:pt x="19342" y="14899"/>
                    <a:pt x="19485" y="14739"/>
                  </a:cubicBezTo>
                  <a:cubicBezTo>
                    <a:pt x="20537" y="13472"/>
                    <a:pt x="20573" y="12134"/>
                    <a:pt x="20430" y="11259"/>
                  </a:cubicBezTo>
                  <a:cubicBezTo>
                    <a:pt x="21304" y="11134"/>
                    <a:pt x="22054" y="10938"/>
                    <a:pt x="22643" y="10706"/>
                  </a:cubicBezTo>
                  <a:close/>
                  <a:moveTo>
                    <a:pt x="15167" y="1"/>
                  </a:moveTo>
                  <a:cubicBezTo>
                    <a:pt x="13828" y="1"/>
                    <a:pt x="12740" y="1053"/>
                    <a:pt x="12669" y="2374"/>
                  </a:cubicBezTo>
                  <a:cubicBezTo>
                    <a:pt x="12669" y="2374"/>
                    <a:pt x="12651" y="2463"/>
                    <a:pt x="12651" y="2517"/>
                  </a:cubicBezTo>
                  <a:lnTo>
                    <a:pt x="12651" y="6281"/>
                  </a:lnTo>
                  <a:cubicBezTo>
                    <a:pt x="11313" y="6371"/>
                    <a:pt x="8369" y="6799"/>
                    <a:pt x="5228" y="8654"/>
                  </a:cubicBezTo>
                  <a:cubicBezTo>
                    <a:pt x="5014" y="8779"/>
                    <a:pt x="4871" y="9011"/>
                    <a:pt x="4871" y="9261"/>
                  </a:cubicBezTo>
                  <a:cubicBezTo>
                    <a:pt x="4854" y="9493"/>
                    <a:pt x="4961" y="9707"/>
                    <a:pt x="5139" y="9850"/>
                  </a:cubicBezTo>
                  <a:cubicBezTo>
                    <a:pt x="2944" y="11010"/>
                    <a:pt x="0" y="13561"/>
                    <a:pt x="18" y="19074"/>
                  </a:cubicBezTo>
                  <a:cubicBezTo>
                    <a:pt x="36" y="22340"/>
                    <a:pt x="1606" y="25248"/>
                    <a:pt x="4425" y="27282"/>
                  </a:cubicBezTo>
                  <a:cubicBezTo>
                    <a:pt x="7084" y="29191"/>
                    <a:pt x="10742" y="30244"/>
                    <a:pt x="14738" y="30244"/>
                  </a:cubicBezTo>
                  <a:cubicBezTo>
                    <a:pt x="18717" y="30244"/>
                    <a:pt x="22375" y="29191"/>
                    <a:pt x="25034" y="27282"/>
                  </a:cubicBezTo>
                  <a:cubicBezTo>
                    <a:pt x="27853" y="25248"/>
                    <a:pt x="29423" y="22340"/>
                    <a:pt x="29441" y="19074"/>
                  </a:cubicBezTo>
                  <a:cubicBezTo>
                    <a:pt x="29459" y="13579"/>
                    <a:pt x="26532" y="11010"/>
                    <a:pt x="24338" y="9868"/>
                  </a:cubicBezTo>
                  <a:cubicBezTo>
                    <a:pt x="24516" y="9707"/>
                    <a:pt x="24605" y="9493"/>
                    <a:pt x="24605" y="9261"/>
                  </a:cubicBezTo>
                  <a:cubicBezTo>
                    <a:pt x="24588" y="9011"/>
                    <a:pt x="24445" y="8797"/>
                    <a:pt x="24231" y="8672"/>
                  </a:cubicBezTo>
                  <a:cubicBezTo>
                    <a:pt x="21090" y="6817"/>
                    <a:pt x="18146" y="6371"/>
                    <a:pt x="16808" y="6281"/>
                  </a:cubicBezTo>
                  <a:cubicBezTo>
                    <a:pt x="16808" y="6281"/>
                    <a:pt x="16790" y="4194"/>
                    <a:pt x="16808" y="4087"/>
                  </a:cubicBezTo>
                  <a:cubicBezTo>
                    <a:pt x="17076" y="4033"/>
                    <a:pt x="17575" y="4033"/>
                    <a:pt x="17843" y="4033"/>
                  </a:cubicBezTo>
                  <a:cubicBezTo>
                    <a:pt x="18111" y="4033"/>
                    <a:pt x="18360" y="3890"/>
                    <a:pt x="18485" y="3641"/>
                  </a:cubicBezTo>
                  <a:cubicBezTo>
                    <a:pt x="18610" y="3409"/>
                    <a:pt x="18592" y="3123"/>
                    <a:pt x="18432" y="2891"/>
                  </a:cubicBezTo>
                  <a:lnTo>
                    <a:pt x="16665" y="322"/>
                  </a:lnTo>
                  <a:cubicBezTo>
                    <a:pt x="16523" y="126"/>
                    <a:pt x="16309" y="1"/>
                    <a:pt x="16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462679" y="2845604"/>
              <a:ext cx="855026" cy="582467"/>
            </a:xfrm>
            <a:custGeom>
              <a:rect b="b" l="l" r="r" t="t"/>
              <a:pathLst>
                <a:path extrusionOk="0" h="18075" w="26533">
                  <a:moveTo>
                    <a:pt x="5353" y="0"/>
                  </a:moveTo>
                  <a:cubicBezTo>
                    <a:pt x="3569" y="660"/>
                    <a:pt x="0" y="2695"/>
                    <a:pt x="18" y="8368"/>
                  </a:cubicBezTo>
                  <a:cubicBezTo>
                    <a:pt x="36" y="11188"/>
                    <a:pt x="1339" y="13614"/>
                    <a:pt x="3819" y="15381"/>
                  </a:cubicBezTo>
                  <a:cubicBezTo>
                    <a:pt x="6228" y="17111"/>
                    <a:pt x="9582" y="18075"/>
                    <a:pt x="13275" y="18075"/>
                  </a:cubicBezTo>
                  <a:cubicBezTo>
                    <a:pt x="16951" y="18075"/>
                    <a:pt x="20305" y="17111"/>
                    <a:pt x="22714" y="15381"/>
                  </a:cubicBezTo>
                  <a:cubicBezTo>
                    <a:pt x="25194" y="13614"/>
                    <a:pt x="26497" y="11188"/>
                    <a:pt x="26515" y="8368"/>
                  </a:cubicBezTo>
                  <a:cubicBezTo>
                    <a:pt x="26532" y="2695"/>
                    <a:pt x="22982" y="660"/>
                    <a:pt x="21180" y="0"/>
                  </a:cubicBezTo>
                  <a:cubicBezTo>
                    <a:pt x="20591" y="232"/>
                    <a:pt x="19841" y="428"/>
                    <a:pt x="18967" y="553"/>
                  </a:cubicBezTo>
                  <a:cubicBezTo>
                    <a:pt x="19110" y="1428"/>
                    <a:pt x="19074" y="2766"/>
                    <a:pt x="18022" y="4033"/>
                  </a:cubicBezTo>
                  <a:cubicBezTo>
                    <a:pt x="17879" y="4193"/>
                    <a:pt x="17682" y="4282"/>
                    <a:pt x="17486" y="4282"/>
                  </a:cubicBezTo>
                  <a:lnTo>
                    <a:pt x="17451" y="4282"/>
                  </a:lnTo>
                  <a:cubicBezTo>
                    <a:pt x="17254" y="4282"/>
                    <a:pt x="17058" y="4211"/>
                    <a:pt x="16933" y="4051"/>
                  </a:cubicBezTo>
                  <a:cubicBezTo>
                    <a:pt x="16023" y="3105"/>
                    <a:pt x="14292" y="1517"/>
                    <a:pt x="13275" y="1053"/>
                  </a:cubicBezTo>
                  <a:cubicBezTo>
                    <a:pt x="12240" y="1517"/>
                    <a:pt x="10528" y="3087"/>
                    <a:pt x="9618" y="4051"/>
                  </a:cubicBezTo>
                  <a:cubicBezTo>
                    <a:pt x="9475" y="4211"/>
                    <a:pt x="9279" y="4282"/>
                    <a:pt x="9082" y="4282"/>
                  </a:cubicBezTo>
                  <a:lnTo>
                    <a:pt x="9065" y="4282"/>
                  </a:lnTo>
                  <a:cubicBezTo>
                    <a:pt x="8850" y="4282"/>
                    <a:pt x="8654" y="4175"/>
                    <a:pt x="8529" y="4033"/>
                  </a:cubicBezTo>
                  <a:cubicBezTo>
                    <a:pt x="7459" y="2748"/>
                    <a:pt x="7423" y="1410"/>
                    <a:pt x="7566" y="553"/>
                  </a:cubicBezTo>
                  <a:cubicBezTo>
                    <a:pt x="6691" y="428"/>
                    <a:pt x="5942" y="214"/>
                    <a:pt x="5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278673" y="2548326"/>
              <a:ext cx="487016" cy="374358"/>
            </a:xfrm>
            <a:custGeom>
              <a:rect b="b" l="l" r="r" t="t"/>
              <a:pathLst>
                <a:path extrusionOk="0" h="11617" w="15113">
                  <a:moveTo>
                    <a:pt x="7994" y="1"/>
                  </a:moveTo>
                  <a:cubicBezTo>
                    <a:pt x="6923" y="1"/>
                    <a:pt x="6959" y="1107"/>
                    <a:pt x="6941" y="1143"/>
                  </a:cubicBezTo>
                  <a:lnTo>
                    <a:pt x="6941" y="5496"/>
                  </a:lnTo>
                  <a:cubicBezTo>
                    <a:pt x="6941" y="5692"/>
                    <a:pt x="6870" y="5889"/>
                    <a:pt x="6727" y="6014"/>
                  </a:cubicBezTo>
                  <a:cubicBezTo>
                    <a:pt x="6584" y="6156"/>
                    <a:pt x="6406" y="6228"/>
                    <a:pt x="6209" y="6228"/>
                  </a:cubicBezTo>
                  <a:cubicBezTo>
                    <a:pt x="6209" y="6228"/>
                    <a:pt x="6206" y="6228"/>
                    <a:pt x="6203" y="6228"/>
                  </a:cubicBezTo>
                  <a:cubicBezTo>
                    <a:pt x="6048" y="6228"/>
                    <a:pt x="3246" y="6245"/>
                    <a:pt x="0" y="7798"/>
                  </a:cubicBezTo>
                  <a:cubicBezTo>
                    <a:pt x="678" y="8065"/>
                    <a:pt x="1659" y="8333"/>
                    <a:pt x="2837" y="8387"/>
                  </a:cubicBezTo>
                  <a:cubicBezTo>
                    <a:pt x="3087" y="8405"/>
                    <a:pt x="3301" y="8547"/>
                    <a:pt x="3426" y="8744"/>
                  </a:cubicBezTo>
                  <a:cubicBezTo>
                    <a:pt x="3551" y="8958"/>
                    <a:pt x="3569" y="9207"/>
                    <a:pt x="3462" y="9439"/>
                  </a:cubicBezTo>
                  <a:cubicBezTo>
                    <a:pt x="3444" y="9475"/>
                    <a:pt x="2998" y="10492"/>
                    <a:pt x="3497" y="11616"/>
                  </a:cubicBezTo>
                  <a:cubicBezTo>
                    <a:pt x="4425" y="10706"/>
                    <a:pt x="6120" y="9172"/>
                    <a:pt x="7333" y="8797"/>
                  </a:cubicBezTo>
                  <a:cubicBezTo>
                    <a:pt x="7406" y="8773"/>
                    <a:pt x="7475" y="8763"/>
                    <a:pt x="7542" y="8763"/>
                  </a:cubicBezTo>
                  <a:cubicBezTo>
                    <a:pt x="7623" y="8763"/>
                    <a:pt x="7701" y="8777"/>
                    <a:pt x="7779" y="8797"/>
                  </a:cubicBezTo>
                  <a:cubicBezTo>
                    <a:pt x="8993" y="9172"/>
                    <a:pt x="10688" y="10706"/>
                    <a:pt x="11616" y="11616"/>
                  </a:cubicBezTo>
                  <a:cubicBezTo>
                    <a:pt x="12133" y="10474"/>
                    <a:pt x="11651" y="9457"/>
                    <a:pt x="11651" y="9439"/>
                  </a:cubicBezTo>
                  <a:cubicBezTo>
                    <a:pt x="11544" y="9225"/>
                    <a:pt x="11562" y="8958"/>
                    <a:pt x="11687" y="8744"/>
                  </a:cubicBezTo>
                  <a:cubicBezTo>
                    <a:pt x="11812" y="8547"/>
                    <a:pt x="12026" y="8405"/>
                    <a:pt x="12276" y="8405"/>
                  </a:cubicBezTo>
                  <a:cubicBezTo>
                    <a:pt x="13471" y="8333"/>
                    <a:pt x="14435" y="8065"/>
                    <a:pt x="15113" y="7798"/>
                  </a:cubicBezTo>
                  <a:cubicBezTo>
                    <a:pt x="11867" y="6245"/>
                    <a:pt x="9065" y="6228"/>
                    <a:pt x="8910" y="6228"/>
                  </a:cubicBezTo>
                  <a:cubicBezTo>
                    <a:pt x="8906" y="6228"/>
                    <a:pt x="8904" y="6228"/>
                    <a:pt x="8904" y="6228"/>
                  </a:cubicBezTo>
                  <a:cubicBezTo>
                    <a:pt x="8707" y="6228"/>
                    <a:pt x="8529" y="6156"/>
                    <a:pt x="8386" y="6014"/>
                  </a:cubicBezTo>
                  <a:cubicBezTo>
                    <a:pt x="8243" y="5889"/>
                    <a:pt x="8172" y="5692"/>
                    <a:pt x="8172" y="5496"/>
                  </a:cubicBezTo>
                  <a:cubicBezTo>
                    <a:pt x="8172" y="5496"/>
                    <a:pt x="8154" y="3302"/>
                    <a:pt x="8154" y="3070"/>
                  </a:cubicBezTo>
                  <a:cubicBezTo>
                    <a:pt x="8136" y="2445"/>
                    <a:pt x="8118" y="1945"/>
                    <a:pt x="8511" y="1553"/>
                  </a:cubicBezTo>
                  <a:cubicBezTo>
                    <a:pt x="8707" y="1339"/>
                    <a:pt x="8975" y="1232"/>
                    <a:pt x="9314" y="1160"/>
                  </a:cubicBezTo>
                  <a:lnTo>
                    <a:pt x="85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 name="Google Shape;195;p8"/>
            <p:cNvGrpSpPr/>
            <p:nvPr/>
          </p:nvGrpSpPr>
          <p:grpSpPr>
            <a:xfrm>
              <a:off x="198250" y="2922675"/>
              <a:ext cx="128925" cy="236625"/>
              <a:chOff x="899550" y="2182300"/>
              <a:chExt cx="128925" cy="236625"/>
            </a:xfrm>
          </p:grpSpPr>
          <p:sp>
            <p:nvSpPr>
              <p:cNvPr id="196" name="Google Shape;196;p8"/>
              <p:cNvSpPr/>
              <p:nvPr/>
            </p:nvSpPr>
            <p:spPr>
              <a:xfrm>
                <a:off x="951525" y="2229375"/>
                <a:ext cx="76950" cy="189550"/>
              </a:xfrm>
              <a:custGeom>
                <a:rect b="b" l="l" r="r" t="t"/>
                <a:pathLst>
                  <a:path extrusionOk="0" h="7582" w="3078">
                    <a:moveTo>
                      <a:pt x="227" y="0"/>
                    </a:moveTo>
                    <a:cubicBezTo>
                      <a:pt x="180" y="0"/>
                      <a:pt x="134" y="16"/>
                      <a:pt x="98" y="52"/>
                    </a:cubicBezTo>
                    <a:cubicBezTo>
                      <a:pt x="9" y="123"/>
                      <a:pt x="0" y="248"/>
                      <a:pt x="71" y="338"/>
                    </a:cubicBezTo>
                    <a:cubicBezTo>
                      <a:pt x="1749" y="2291"/>
                      <a:pt x="2676" y="4798"/>
                      <a:pt x="2676" y="7376"/>
                    </a:cubicBezTo>
                    <a:cubicBezTo>
                      <a:pt x="2676" y="7492"/>
                      <a:pt x="2766" y="7581"/>
                      <a:pt x="2882" y="7581"/>
                    </a:cubicBezTo>
                    <a:cubicBezTo>
                      <a:pt x="2989" y="7581"/>
                      <a:pt x="3078" y="7492"/>
                      <a:pt x="3078" y="7376"/>
                    </a:cubicBezTo>
                    <a:cubicBezTo>
                      <a:pt x="3078" y="4700"/>
                      <a:pt x="2123" y="2104"/>
                      <a:pt x="384" y="70"/>
                    </a:cubicBezTo>
                    <a:cubicBezTo>
                      <a:pt x="344" y="25"/>
                      <a:pt x="285" y="0"/>
                      <a:pt x="22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899550" y="2182300"/>
                <a:ext cx="39500" cy="32550"/>
              </a:xfrm>
              <a:custGeom>
                <a:rect b="b" l="l" r="r" t="t"/>
                <a:pathLst>
                  <a:path extrusionOk="0" h="1302" w="1580">
                    <a:moveTo>
                      <a:pt x="233" y="1"/>
                    </a:moveTo>
                    <a:cubicBezTo>
                      <a:pt x="166" y="1"/>
                      <a:pt x="102" y="32"/>
                      <a:pt x="63" y="88"/>
                    </a:cubicBezTo>
                    <a:cubicBezTo>
                      <a:pt x="0" y="178"/>
                      <a:pt x="27" y="303"/>
                      <a:pt x="116" y="365"/>
                    </a:cubicBezTo>
                    <a:cubicBezTo>
                      <a:pt x="500" y="633"/>
                      <a:pt x="866" y="936"/>
                      <a:pt x="1214" y="1248"/>
                    </a:cubicBezTo>
                    <a:cubicBezTo>
                      <a:pt x="1258" y="1284"/>
                      <a:pt x="1303" y="1302"/>
                      <a:pt x="1356" y="1302"/>
                    </a:cubicBezTo>
                    <a:cubicBezTo>
                      <a:pt x="1410" y="1302"/>
                      <a:pt x="1464" y="1284"/>
                      <a:pt x="1499" y="1239"/>
                    </a:cubicBezTo>
                    <a:cubicBezTo>
                      <a:pt x="1579" y="1150"/>
                      <a:pt x="1571" y="1025"/>
                      <a:pt x="1490" y="954"/>
                    </a:cubicBezTo>
                    <a:cubicBezTo>
                      <a:pt x="1125" y="624"/>
                      <a:pt x="741" y="311"/>
                      <a:pt x="348" y="35"/>
                    </a:cubicBezTo>
                    <a:cubicBezTo>
                      <a:pt x="312" y="12"/>
                      <a:pt x="272" y="1"/>
                      <a:pt x="233"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8" name="Google Shape;198;p8"/>
          <p:cNvSpPr/>
          <p:nvPr/>
        </p:nvSpPr>
        <p:spPr>
          <a:xfrm rot="-3144039">
            <a:off x="3427019" y="-138171"/>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 name="Google Shape;199;p8"/>
          <p:cNvGrpSpPr/>
          <p:nvPr/>
        </p:nvGrpSpPr>
        <p:grpSpPr>
          <a:xfrm rot="-2079588">
            <a:off x="1952557" y="4138397"/>
            <a:ext cx="669672" cy="533419"/>
            <a:chOff x="-602987" y="2563895"/>
            <a:chExt cx="640505" cy="510186"/>
          </a:xfrm>
        </p:grpSpPr>
        <p:sp>
          <p:nvSpPr>
            <p:cNvPr id="200" name="Google Shape;200;p8"/>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8"/>
          <p:cNvSpPr/>
          <p:nvPr/>
        </p:nvSpPr>
        <p:spPr>
          <a:xfrm rot="2185442">
            <a:off x="1328029" y="2004518"/>
            <a:ext cx="370085" cy="129197"/>
          </a:xfrm>
          <a:custGeom>
            <a:rect b="b" l="l" r="r" t="t"/>
            <a:pathLst>
              <a:path extrusionOk="0" h="894" w="2561">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txBox="1"/>
          <p:nvPr>
            <p:ph type="title"/>
          </p:nvPr>
        </p:nvSpPr>
        <p:spPr>
          <a:xfrm>
            <a:off x="1836450" y="1283700"/>
            <a:ext cx="5471100" cy="2576100"/>
          </a:xfrm>
          <a:prstGeom prst="rect">
            <a:avLst/>
          </a:prstGeom>
        </p:spPr>
        <p:txBody>
          <a:bodyPr anchorCtr="0" anchor="ctr" bIns="0" lIns="0" spcFirstLastPara="1" rIns="0" wrap="square" tIns="0">
            <a:noAutofit/>
          </a:bodyPr>
          <a:lstStyle>
            <a:lvl1pPr lvl="0">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5" name="Shape 205"/>
        <p:cNvGrpSpPr/>
        <p:nvPr/>
      </p:nvGrpSpPr>
      <p:grpSpPr>
        <a:xfrm>
          <a:off x="0" y="0"/>
          <a:ext cx="0" cy="0"/>
          <a:chOff x="0" y="0"/>
          <a:chExt cx="0" cy="0"/>
        </a:xfrm>
      </p:grpSpPr>
      <p:pic>
        <p:nvPicPr>
          <p:cNvPr id="206" name="Google Shape;206;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7" name="Google Shape;207;p9"/>
          <p:cNvSpPr/>
          <p:nvPr/>
        </p:nvSpPr>
        <p:spPr>
          <a:xfrm rot="-3144175">
            <a:off x="8626107" y="1985998"/>
            <a:ext cx="309318" cy="245683"/>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
          <p:cNvSpPr/>
          <p:nvPr/>
        </p:nvSpPr>
        <p:spPr>
          <a:xfrm rot="2185416">
            <a:off x="144750" y="1146424"/>
            <a:ext cx="236399" cy="82526"/>
          </a:xfrm>
          <a:custGeom>
            <a:rect b="b" l="l" r="r" t="t"/>
            <a:pathLst>
              <a:path extrusionOk="0" h="894" w="2561">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9"/>
          <p:cNvGrpSpPr/>
          <p:nvPr/>
        </p:nvGrpSpPr>
        <p:grpSpPr>
          <a:xfrm>
            <a:off x="3033062" y="311879"/>
            <a:ext cx="855128" cy="659520"/>
            <a:chOff x="3206237" y="4273754"/>
            <a:chExt cx="855128" cy="659520"/>
          </a:xfrm>
        </p:grpSpPr>
        <p:sp>
          <p:nvSpPr>
            <p:cNvPr id="210" name="Google Shape;210;p9"/>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9"/>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9"/>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9"/>
          <p:cNvGrpSpPr/>
          <p:nvPr/>
        </p:nvGrpSpPr>
        <p:grpSpPr>
          <a:xfrm rot="-2079588">
            <a:off x="3176382" y="4594272"/>
            <a:ext cx="669672" cy="533419"/>
            <a:chOff x="-602987" y="2563895"/>
            <a:chExt cx="640505" cy="510186"/>
          </a:xfrm>
        </p:grpSpPr>
        <p:sp>
          <p:nvSpPr>
            <p:cNvPr id="215" name="Google Shape;215;p9"/>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9"/>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9"/>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9"/>
          <p:cNvSpPr/>
          <p:nvPr/>
        </p:nvSpPr>
        <p:spPr>
          <a:xfrm rot="-3144195">
            <a:off x="410738" y="4447836"/>
            <a:ext cx="417008" cy="41562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9"/>
          <p:cNvSpPr/>
          <p:nvPr/>
        </p:nvSpPr>
        <p:spPr>
          <a:xfrm rot="-3144039">
            <a:off x="7067007" y="-212971"/>
            <a:ext cx="584106" cy="554985"/>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3810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9"/>
          <p:cNvGrpSpPr/>
          <p:nvPr/>
        </p:nvGrpSpPr>
        <p:grpSpPr>
          <a:xfrm rot="-3144447">
            <a:off x="6584232" y="4397304"/>
            <a:ext cx="564947" cy="516674"/>
            <a:chOff x="7951491" y="3948941"/>
            <a:chExt cx="472500" cy="432126"/>
          </a:xfrm>
        </p:grpSpPr>
        <p:sp>
          <p:nvSpPr>
            <p:cNvPr id="221" name="Google Shape;221;p9"/>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9"/>
            <p:cNvGrpSpPr/>
            <p:nvPr/>
          </p:nvGrpSpPr>
          <p:grpSpPr>
            <a:xfrm>
              <a:off x="8040998" y="4004152"/>
              <a:ext cx="305305" cy="293709"/>
              <a:chOff x="8040998" y="4004152"/>
              <a:chExt cx="305305" cy="293709"/>
            </a:xfrm>
          </p:grpSpPr>
          <p:sp>
            <p:nvSpPr>
              <p:cNvPr id="223" name="Google Shape;223;p9"/>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9"/>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9"/>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9"/>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9"/>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9"/>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9"/>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9"/>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1" name="Google Shape;231;p9"/>
          <p:cNvSpPr txBox="1"/>
          <p:nvPr>
            <p:ph type="title"/>
          </p:nvPr>
        </p:nvSpPr>
        <p:spPr>
          <a:xfrm>
            <a:off x="4308900" y="1217300"/>
            <a:ext cx="4115100" cy="921900"/>
          </a:xfrm>
          <a:prstGeom prst="rect">
            <a:avLst/>
          </a:prstGeom>
        </p:spPr>
        <p:txBody>
          <a:bodyPr anchorCtr="0" anchor="ctr" bIns="0" lIns="0" spcFirstLastPara="1" rIns="0" wrap="square" tIns="0">
            <a:noAutofit/>
          </a:bodyPr>
          <a:lstStyle>
            <a:lvl1pPr lvl="0" algn="l">
              <a:spcBef>
                <a:spcPts val="0"/>
              </a:spcBef>
              <a:spcAft>
                <a:spcPts val="0"/>
              </a:spcAft>
              <a:buSzPts val="4200"/>
              <a:buNone/>
              <a:defRPr sz="50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232" name="Google Shape;232;p9"/>
          <p:cNvSpPr txBox="1"/>
          <p:nvPr>
            <p:ph idx="1" type="subTitle"/>
          </p:nvPr>
        </p:nvSpPr>
        <p:spPr>
          <a:xfrm>
            <a:off x="4308900" y="2139100"/>
            <a:ext cx="4115100" cy="1787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6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3" name="Shape 233"/>
        <p:cNvGrpSpPr/>
        <p:nvPr/>
      </p:nvGrpSpPr>
      <p:grpSpPr>
        <a:xfrm>
          <a:off x="0" y="0"/>
          <a:ext cx="0" cy="0"/>
          <a:chOff x="0" y="0"/>
          <a:chExt cx="0" cy="0"/>
        </a:xfrm>
      </p:grpSpPr>
      <p:grpSp>
        <p:nvGrpSpPr>
          <p:cNvPr id="234" name="Google Shape;234;p10"/>
          <p:cNvGrpSpPr/>
          <p:nvPr/>
        </p:nvGrpSpPr>
        <p:grpSpPr>
          <a:xfrm rot="2130295">
            <a:off x="311287" y="-96621"/>
            <a:ext cx="588356" cy="685285"/>
            <a:chOff x="-512903" y="130262"/>
            <a:chExt cx="1033579" cy="1203856"/>
          </a:xfrm>
        </p:grpSpPr>
        <p:sp>
          <p:nvSpPr>
            <p:cNvPr id="235" name="Google Shape;235;p10"/>
            <p:cNvSpPr/>
            <p:nvPr/>
          </p:nvSpPr>
          <p:spPr>
            <a:xfrm>
              <a:off x="-475033" y="164121"/>
              <a:ext cx="957839" cy="693260"/>
            </a:xfrm>
            <a:custGeom>
              <a:rect b="b" l="l" r="r" t="t"/>
              <a:pathLst>
                <a:path extrusionOk="0" h="17629" w="24357">
                  <a:moveTo>
                    <a:pt x="12845" y="0"/>
                  </a:moveTo>
                  <a:cubicBezTo>
                    <a:pt x="11212" y="0"/>
                    <a:pt x="9531" y="365"/>
                    <a:pt x="7887" y="1160"/>
                  </a:cubicBezTo>
                  <a:cubicBezTo>
                    <a:pt x="4604" y="2730"/>
                    <a:pt x="2338" y="4925"/>
                    <a:pt x="1339" y="8511"/>
                  </a:cubicBezTo>
                  <a:cubicBezTo>
                    <a:pt x="554" y="11295"/>
                    <a:pt x="1" y="14863"/>
                    <a:pt x="1196" y="17629"/>
                  </a:cubicBezTo>
                  <a:cubicBezTo>
                    <a:pt x="8066" y="13026"/>
                    <a:pt x="16113" y="10260"/>
                    <a:pt x="24356" y="9778"/>
                  </a:cubicBezTo>
                  <a:cubicBezTo>
                    <a:pt x="23190" y="4055"/>
                    <a:pt x="18286" y="0"/>
                    <a:pt x="128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0"/>
            <p:cNvSpPr/>
            <p:nvPr/>
          </p:nvSpPr>
          <p:spPr>
            <a:xfrm>
              <a:off x="-431500" y="546046"/>
              <a:ext cx="44083" cy="212906"/>
            </a:xfrm>
            <a:custGeom>
              <a:rect b="b" l="l" r="r" t="t"/>
              <a:pathLst>
                <a:path extrusionOk="0" h="5414" w="1121">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0"/>
            <p:cNvSpPr/>
            <p:nvPr/>
          </p:nvSpPr>
          <p:spPr>
            <a:xfrm>
              <a:off x="-393197" y="456621"/>
              <a:ext cx="39797" cy="58870"/>
            </a:xfrm>
            <a:custGeom>
              <a:rect b="b" l="l" r="r" t="t"/>
              <a:pathLst>
                <a:path extrusionOk="0" h="1497" w="1012">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0"/>
            <p:cNvSpPr/>
            <p:nvPr/>
          </p:nvSpPr>
          <p:spPr>
            <a:xfrm>
              <a:off x="-79974" y="669330"/>
              <a:ext cx="108104" cy="56156"/>
            </a:xfrm>
            <a:custGeom>
              <a:rect b="b" l="l" r="r" t="t"/>
              <a:pathLst>
                <a:path extrusionOk="0" h="1428" w="2749">
                  <a:moveTo>
                    <a:pt x="2748" y="0"/>
                  </a:moveTo>
                  <a:cubicBezTo>
                    <a:pt x="1820" y="321"/>
                    <a:pt x="910" y="660"/>
                    <a:pt x="0" y="1017"/>
                  </a:cubicBezTo>
                  <a:cubicBezTo>
                    <a:pt x="393" y="1106"/>
                    <a:pt x="750" y="1249"/>
                    <a:pt x="1107" y="1428"/>
                  </a:cubicBezTo>
                  <a:cubicBezTo>
                    <a:pt x="1642" y="1142"/>
                    <a:pt x="2195" y="910"/>
                    <a:pt x="2748" y="696"/>
                  </a:cubicBezTo>
                  <a:lnTo>
                    <a:pt x="27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0"/>
            <p:cNvSpPr/>
            <p:nvPr/>
          </p:nvSpPr>
          <p:spPr>
            <a:xfrm>
              <a:off x="-53311" y="700908"/>
              <a:ext cx="442800" cy="600139"/>
            </a:xfrm>
            <a:custGeom>
              <a:rect b="b" l="l" r="r" t="t"/>
              <a:pathLst>
                <a:path extrusionOk="0" h="15261" w="11260">
                  <a:moveTo>
                    <a:pt x="5674" y="0"/>
                  </a:moveTo>
                  <a:cubicBezTo>
                    <a:pt x="3622" y="143"/>
                    <a:pt x="1731" y="749"/>
                    <a:pt x="0" y="1838"/>
                  </a:cubicBezTo>
                  <a:cubicBezTo>
                    <a:pt x="678" y="4693"/>
                    <a:pt x="1178" y="7726"/>
                    <a:pt x="2177" y="10492"/>
                  </a:cubicBezTo>
                  <a:cubicBezTo>
                    <a:pt x="2822" y="12288"/>
                    <a:pt x="4218" y="15260"/>
                    <a:pt x="6530" y="15260"/>
                  </a:cubicBezTo>
                  <a:cubicBezTo>
                    <a:pt x="6583" y="15260"/>
                    <a:pt x="6637" y="15259"/>
                    <a:pt x="6691" y="15255"/>
                  </a:cubicBezTo>
                  <a:cubicBezTo>
                    <a:pt x="8172" y="15166"/>
                    <a:pt x="9778" y="14060"/>
                    <a:pt x="10403" y="12704"/>
                  </a:cubicBezTo>
                  <a:cubicBezTo>
                    <a:pt x="11259" y="10831"/>
                    <a:pt x="10510" y="9350"/>
                    <a:pt x="9671" y="7672"/>
                  </a:cubicBezTo>
                  <a:cubicBezTo>
                    <a:pt x="8404" y="5067"/>
                    <a:pt x="7066" y="2516"/>
                    <a:pt x="5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0"/>
            <p:cNvSpPr/>
            <p:nvPr/>
          </p:nvSpPr>
          <p:spPr>
            <a:xfrm>
              <a:off x="44922" y="644751"/>
              <a:ext cx="63195" cy="46364"/>
            </a:xfrm>
            <a:custGeom>
              <a:rect b="b" l="l" r="r" t="t"/>
              <a:pathLst>
                <a:path extrusionOk="0" h="1179" w="1607">
                  <a:moveTo>
                    <a:pt x="1606" y="1"/>
                  </a:moveTo>
                  <a:lnTo>
                    <a:pt x="1606" y="1"/>
                  </a:lnTo>
                  <a:cubicBezTo>
                    <a:pt x="1071" y="161"/>
                    <a:pt x="536" y="322"/>
                    <a:pt x="0" y="500"/>
                  </a:cubicBezTo>
                  <a:lnTo>
                    <a:pt x="0" y="1178"/>
                  </a:lnTo>
                  <a:cubicBezTo>
                    <a:pt x="429" y="1053"/>
                    <a:pt x="875" y="928"/>
                    <a:pt x="1321" y="839"/>
                  </a:cubicBezTo>
                  <a:cubicBezTo>
                    <a:pt x="1410" y="554"/>
                    <a:pt x="1499" y="268"/>
                    <a:pt x="16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0"/>
            <p:cNvSpPr/>
            <p:nvPr/>
          </p:nvSpPr>
          <p:spPr>
            <a:xfrm>
              <a:off x="-208370" y="720531"/>
              <a:ext cx="153682" cy="47072"/>
            </a:xfrm>
            <a:custGeom>
              <a:rect b="b" l="l" r="r" t="t"/>
              <a:pathLst>
                <a:path extrusionOk="0" h="1197" w="3908">
                  <a:moveTo>
                    <a:pt x="2587" y="1"/>
                  </a:moveTo>
                  <a:cubicBezTo>
                    <a:pt x="1713" y="375"/>
                    <a:pt x="857" y="768"/>
                    <a:pt x="0" y="1196"/>
                  </a:cubicBezTo>
                  <a:cubicBezTo>
                    <a:pt x="574" y="1117"/>
                    <a:pt x="1142" y="1065"/>
                    <a:pt x="1707" y="1065"/>
                  </a:cubicBezTo>
                  <a:cubicBezTo>
                    <a:pt x="2162" y="1065"/>
                    <a:pt x="2616" y="1099"/>
                    <a:pt x="3069" y="1178"/>
                  </a:cubicBezTo>
                  <a:cubicBezTo>
                    <a:pt x="3087" y="1089"/>
                    <a:pt x="3140" y="1000"/>
                    <a:pt x="3212" y="946"/>
                  </a:cubicBezTo>
                  <a:cubicBezTo>
                    <a:pt x="3230" y="839"/>
                    <a:pt x="3283" y="768"/>
                    <a:pt x="3390" y="697"/>
                  </a:cubicBezTo>
                  <a:cubicBezTo>
                    <a:pt x="3569" y="589"/>
                    <a:pt x="3729" y="482"/>
                    <a:pt x="3908" y="375"/>
                  </a:cubicBezTo>
                  <a:cubicBezTo>
                    <a:pt x="3533" y="197"/>
                    <a:pt x="3123" y="90"/>
                    <a:pt x="2694" y="36"/>
                  </a:cubicBezTo>
                  <a:cubicBezTo>
                    <a:pt x="2659" y="36"/>
                    <a:pt x="2623" y="18"/>
                    <a:pt x="2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0"/>
            <p:cNvSpPr/>
            <p:nvPr/>
          </p:nvSpPr>
          <p:spPr>
            <a:xfrm>
              <a:off x="-395714" y="779046"/>
              <a:ext cx="313656" cy="95914"/>
            </a:xfrm>
            <a:custGeom>
              <a:rect b="b" l="l" r="r" t="t"/>
              <a:pathLst>
                <a:path extrusionOk="0" h="2439" w="7976">
                  <a:moveTo>
                    <a:pt x="6444" y="0"/>
                  </a:moveTo>
                  <a:cubicBezTo>
                    <a:pt x="5489" y="0"/>
                    <a:pt x="4542" y="150"/>
                    <a:pt x="3587" y="315"/>
                  </a:cubicBezTo>
                  <a:cubicBezTo>
                    <a:pt x="2355" y="975"/>
                    <a:pt x="1160" y="1689"/>
                    <a:pt x="0" y="2438"/>
                  </a:cubicBezTo>
                  <a:cubicBezTo>
                    <a:pt x="946" y="2402"/>
                    <a:pt x="1856" y="2313"/>
                    <a:pt x="2766" y="2170"/>
                  </a:cubicBezTo>
                  <a:cubicBezTo>
                    <a:pt x="4407" y="1296"/>
                    <a:pt x="6120" y="689"/>
                    <a:pt x="7958" y="368"/>
                  </a:cubicBezTo>
                  <a:lnTo>
                    <a:pt x="7976" y="368"/>
                  </a:lnTo>
                  <a:cubicBezTo>
                    <a:pt x="7958" y="297"/>
                    <a:pt x="7940" y="208"/>
                    <a:pt x="7922" y="136"/>
                  </a:cubicBezTo>
                  <a:cubicBezTo>
                    <a:pt x="7426" y="40"/>
                    <a:pt x="6934" y="0"/>
                    <a:pt x="64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0"/>
            <p:cNvSpPr/>
            <p:nvPr/>
          </p:nvSpPr>
          <p:spPr>
            <a:xfrm>
              <a:off x="-226617" y="809641"/>
              <a:ext cx="149474" cy="44241"/>
            </a:xfrm>
            <a:custGeom>
              <a:rect b="b" l="l" r="r" t="t"/>
              <a:pathLst>
                <a:path extrusionOk="0" h="1125" w="3801">
                  <a:moveTo>
                    <a:pt x="3765" y="1"/>
                  </a:moveTo>
                  <a:cubicBezTo>
                    <a:pt x="2445" y="233"/>
                    <a:pt x="1196" y="589"/>
                    <a:pt x="0" y="1125"/>
                  </a:cubicBezTo>
                  <a:cubicBezTo>
                    <a:pt x="1267" y="857"/>
                    <a:pt x="2516" y="536"/>
                    <a:pt x="3801" y="197"/>
                  </a:cubicBezTo>
                  <a:cubicBezTo>
                    <a:pt x="3801" y="143"/>
                    <a:pt x="3783" y="72"/>
                    <a:pt x="3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0"/>
            <p:cNvSpPr/>
            <p:nvPr/>
          </p:nvSpPr>
          <p:spPr>
            <a:xfrm>
              <a:off x="115078" y="610381"/>
              <a:ext cx="137559" cy="63903"/>
            </a:xfrm>
            <a:custGeom>
              <a:rect b="b" l="l" r="r" t="t"/>
              <a:pathLst>
                <a:path extrusionOk="0" h="1625" w="3498">
                  <a:moveTo>
                    <a:pt x="3498" y="0"/>
                  </a:moveTo>
                  <a:lnTo>
                    <a:pt x="3498" y="0"/>
                  </a:lnTo>
                  <a:cubicBezTo>
                    <a:pt x="2445" y="214"/>
                    <a:pt x="1392" y="446"/>
                    <a:pt x="357" y="732"/>
                  </a:cubicBezTo>
                  <a:cubicBezTo>
                    <a:pt x="215" y="1017"/>
                    <a:pt x="90" y="1321"/>
                    <a:pt x="1" y="1624"/>
                  </a:cubicBezTo>
                  <a:cubicBezTo>
                    <a:pt x="447" y="1553"/>
                    <a:pt x="911" y="1499"/>
                    <a:pt x="1374" y="1463"/>
                  </a:cubicBezTo>
                  <a:cubicBezTo>
                    <a:pt x="1999" y="857"/>
                    <a:pt x="2731" y="375"/>
                    <a:pt x="3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0"/>
            <p:cNvSpPr/>
            <p:nvPr/>
          </p:nvSpPr>
          <p:spPr>
            <a:xfrm>
              <a:off x="209104" y="696660"/>
              <a:ext cx="60364" cy="19702"/>
            </a:xfrm>
            <a:custGeom>
              <a:rect b="b" l="l" r="r" t="t"/>
              <a:pathLst>
                <a:path extrusionOk="0" h="501" w="1535">
                  <a:moveTo>
                    <a:pt x="1535" y="1"/>
                  </a:moveTo>
                  <a:lnTo>
                    <a:pt x="0" y="197"/>
                  </a:lnTo>
                  <a:cubicBezTo>
                    <a:pt x="54" y="304"/>
                    <a:pt x="108" y="394"/>
                    <a:pt x="179" y="501"/>
                  </a:cubicBezTo>
                  <a:cubicBezTo>
                    <a:pt x="625" y="358"/>
                    <a:pt x="1089" y="179"/>
                    <a:pt x="1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0"/>
            <p:cNvSpPr/>
            <p:nvPr/>
          </p:nvSpPr>
          <p:spPr>
            <a:xfrm>
              <a:off x="189442" y="583011"/>
              <a:ext cx="270910" cy="105981"/>
            </a:xfrm>
            <a:custGeom>
              <a:rect b="b" l="l" r="r" t="t"/>
              <a:pathLst>
                <a:path extrusionOk="0" h="2695" w="6889">
                  <a:moveTo>
                    <a:pt x="6888" y="0"/>
                  </a:moveTo>
                  <a:lnTo>
                    <a:pt x="6888" y="0"/>
                  </a:lnTo>
                  <a:cubicBezTo>
                    <a:pt x="5835" y="72"/>
                    <a:pt x="4783" y="197"/>
                    <a:pt x="3730" y="340"/>
                  </a:cubicBezTo>
                  <a:cubicBezTo>
                    <a:pt x="2356" y="750"/>
                    <a:pt x="1054" y="1321"/>
                    <a:pt x="1" y="2267"/>
                  </a:cubicBezTo>
                  <a:cubicBezTo>
                    <a:pt x="37" y="2302"/>
                    <a:pt x="90" y="2338"/>
                    <a:pt x="126" y="2409"/>
                  </a:cubicBezTo>
                  <a:cubicBezTo>
                    <a:pt x="179" y="2498"/>
                    <a:pt x="233" y="2606"/>
                    <a:pt x="286" y="2695"/>
                  </a:cubicBezTo>
                  <a:cubicBezTo>
                    <a:pt x="1303" y="2570"/>
                    <a:pt x="2303" y="2427"/>
                    <a:pt x="3302" y="2302"/>
                  </a:cubicBezTo>
                  <a:cubicBezTo>
                    <a:pt x="4569" y="1660"/>
                    <a:pt x="5764" y="875"/>
                    <a:pt x="68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0"/>
            <p:cNvSpPr/>
            <p:nvPr/>
          </p:nvSpPr>
          <p:spPr>
            <a:xfrm>
              <a:off x="11575" y="879640"/>
              <a:ext cx="165047" cy="351526"/>
            </a:xfrm>
            <a:custGeom>
              <a:rect b="b" l="l" r="r" t="t"/>
              <a:pathLst>
                <a:path extrusionOk="0" h="8939" w="4197">
                  <a:moveTo>
                    <a:pt x="204" y="0"/>
                  </a:moveTo>
                  <a:cubicBezTo>
                    <a:pt x="99" y="0"/>
                    <a:pt x="1" y="67"/>
                    <a:pt x="10" y="201"/>
                  </a:cubicBezTo>
                  <a:cubicBezTo>
                    <a:pt x="331" y="3449"/>
                    <a:pt x="1616" y="6410"/>
                    <a:pt x="3775" y="8873"/>
                  </a:cubicBezTo>
                  <a:cubicBezTo>
                    <a:pt x="3817" y="8919"/>
                    <a:pt x="3865" y="8938"/>
                    <a:pt x="3911" y="8938"/>
                  </a:cubicBezTo>
                  <a:cubicBezTo>
                    <a:pt x="4062" y="8938"/>
                    <a:pt x="4196" y="8733"/>
                    <a:pt x="4060" y="8569"/>
                  </a:cubicBezTo>
                  <a:cubicBezTo>
                    <a:pt x="1990" y="6214"/>
                    <a:pt x="741" y="3324"/>
                    <a:pt x="438" y="201"/>
                  </a:cubicBezTo>
                  <a:cubicBezTo>
                    <a:pt x="420" y="67"/>
                    <a:pt x="309"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0"/>
            <p:cNvSpPr/>
            <p:nvPr/>
          </p:nvSpPr>
          <p:spPr>
            <a:xfrm>
              <a:off x="-10133" y="824467"/>
              <a:ext cx="24499" cy="38145"/>
            </a:xfrm>
            <a:custGeom>
              <a:rect b="b" l="l" r="r" t="t"/>
              <a:pathLst>
                <a:path extrusionOk="0" h="970" w="623">
                  <a:moveTo>
                    <a:pt x="260" y="0"/>
                  </a:moveTo>
                  <a:cubicBezTo>
                    <a:pt x="135" y="0"/>
                    <a:pt x="1" y="103"/>
                    <a:pt x="44" y="266"/>
                  </a:cubicBezTo>
                  <a:cubicBezTo>
                    <a:pt x="80" y="444"/>
                    <a:pt x="133" y="641"/>
                    <a:pt x="187" y="819"/>
                  </a:cubicBezTo>
                  <a:cubicBezTo>
                    <a:pt x="208" y="925"/>
                    <a:pt x="285" y="969"/>
                    <a:pt x="365" y="969"/>
                  </a:cubicBezTo>
                  <a:cubicBezTo>
                    <a:pt x="489" y="969"/>
                    <a:pt x="623" y="863"/>
                    <a:pt x="580" y="712"/>
                  </a:cubicBezTo>
                  <a:cubicBezTo>
                    <a:pt x="544" y="516"/>
                    <a:pt x="490" y="337"/>
                    <a:pt x="437" y="141"/>
                  </a:cubicBezTo>
                  <a:cubicBezTo>
                    <a:pt x="416" y="43"/>
                    <a:pt x="340"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0"/>
            <p:cNvSpPr/>
            <p:nvPr/>
          </p:nvSpPr>
          <p:spPr>
            <a:xfrm>
              <a:off x="266283" y="276630"/>
              <a:ext cx="174406" cy="236029"/>
            </a:xfrm>
            <a:custGeom>
              <a:rect b="b" l="l" r="r" t="t"/>
              <a:pathLst>
                <a:path extrusionOk="0" h="6002" w="4435">
                  <a:moveTo>
                    <a:pt x="326" y="1"/>
                  </a:moveTo>
                  <a:cubicBezTo>
                    <a:pt x="156" y="1"/>
                    <a:pt x="0" y="210"/>
                    <a:pt x="170" y="351"/>
                  </a:cubicBezTo>
                  <a:cubicBezTo>
                    <a:pt x="1954" y="1796"/>
                    <a:pt x="3257" y="3652"/>
                    <a:pt x="3989" y="5847"/>
                  </a:cubicBezTo>
                  <a:cubicBezTo>
                    <a:pt x="4017" y="5955"/>
                    <a:pt x="4101" y="6002"/>
                    <a:pt x="4186" y="6002"/>
                  </a:cubicBezTo>
                  <a:cubicBezTo>
                    <a:pt x="4310" y="6002"/>
                    <a:pt x="4434" y="5899"/>
                    <a:pt x="4381" y="5740"/>
                  </a:cubicBezTo>
                  <a:cubicBezTo>
                    <a:pt x="3649" y="3474"/>
                    <a:pt x="2311" y="1547"/>
                    <a:pt x="456" y="48"/>
                  </a:cubicBezTo>
                  <a:cubicBezTo>
                    <a:pt x="415" y="15"/>
                    <a:pt x="370"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0"/>
            <p:cNvSpPr/>
            <p:nvPr/>
          </p:nvSpPr>
          <p:spPr>
            <a:xfrm>
              <a:off x="249059" y="1178274"/>
              <a:ext cx="63589" cy="65240"/>
            </a:xfrm>
            <a:custGeom>
              <a:rect b="b" l="l" r="r" t="t"/>
              <a:pathLst>
                <a:path extrusionOk="0" h="1659" w="1617">
                  <a:moveTo>
                    <a:pt x="1412" y="1"/>
                  </a:moveTo>
                  <a:cubicBezTo>
                    <a:pt x="1303" y="1"/>
                    <a:pt x="1188" y="72"/>
                    <a:pt x="1179" y="208"/>
                  </a:cubicBezTo>
                  <a:cubicBezTo>
                    <a:pt x="1143" y="726"/>
                    <a:pt x="751" y="1136"/>
                    <a:pt x="251" y="1243"/>
                  </a:cubicBezTo>
                  <a:cubicBezTo>
                    <a:pt x="0" y="1293"/>
                    <a:pt x="79" y="1658"/>
                    <a:pt x="311" y="1658"/>
                  </a:cubicBezTo>
                  <a:cubicBezTo>
                    <a:pt x="326" y="1658"/>
                    <a:pt x="342" y="1657"/>
                    <a:pt x="358" y="1653"/>
                  </a:cubicBezTo>
                  <a:cubicBezTo>
                    <a:pt x="1054" y="1493"/>
                    <a:pt x="1554" y="904"/>
                    <a:pt x="1607" y="208"/>
                  </a:cubicBezTo>
                  <a:cubicBezTo>
                    <a:pt x="1616" y="68"/>
                    <a:pt x="1517" y="1"/>
                    <a:pt x="14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0"/>
            <p:cNvSpPr/>
            <p:nvPr/>
          </p:nvSpPr>
          <p:spPr>
            <a:xfrm>
              <a:off x="-512903" y="130262"/>
              <a:ext cx="1033579" cy="1203856"/>
            </a:xfrm>
            <a:custGeom>
              <a:rect b="b" l="l" r="r" t="t"/>
              <a:pathLst>
                <a:path extrusionOk="0" h="30613" w="26283">
                  <a:moveTo>
                    <a:pt x="19467" y="12209"/>
                  </a:moveTo>
                  <a:lnTo>
                    <a:pt x="19467" y="12209"/>
                  </a:lnTo>
                  <a:cubicBezTo>
                    <a:pt x="18700" y="12584"/>
                    <a:pt x="17968" y="13066"/>
                    <a:pt x="17343" y="13672"/>
                  </a:cubicBezTo>
                  <a:cubicBezTo>
                    <a:pt x="16880" y="13708"/>
                    <a:pt x="16416" y="13762"/>
                    <a:pt x="15970" y="13833"/>
                  </a:cubicBezTo>
                  <a:cubicBezTo>
                    <a:pt x="16059" y="13530"/>
                    <a:pt x="16184" y="13226"/>
                    <a:pt x="16326" y="12941"/>
                  </a:cubicBezTo>
                  <a:cubicBezTo>
                    <a:pt x="17361" y="12655"/>
                    <a:pt x="18414" y="12423"/>
                    <a:pt x="19467" y="12209"/>
                  </a:cubicBezTo>
                  <a:close/>
                  <a:moveTo>
                    <a:pt x="24748" y="11513"/>
                  </a:moveTo>
                  <a:lnTo>
                    <a:pt x="24748" y="11513"/>
                  </a:lnTo>
                  <a:cubicBezTo>
                    <a:pt x="23624" y="12388"/>
                    <a:pt x="22429" y="13173"/>
                    <a:pt x="21162" y="13815"/>
                  </a:cubicBezTo>
                  <a:cubicBezTo>
                    <a:pt x="20163" y="13940"/>
                    <a:pt x="19163" y="14083"/>
                    <a:pt x="18146" y="14208"/>
                  </a:cubicBezTo>
                  <a:cubicBezTo>
                    <a:pt x="18093" y="14119"/>
                    <a:pt x="18039" y="14011"/>
                    <a:pt x="17986" y="13922"/>
                  </a:cubicBezTo>
                  <a:cubicBezTo>
                    <a:pt x="17950" y="13851"/>
                    <a:pt x="17897" y="13815"/>
                    <a:pt x="17861" y="13780"/>
                  </a:cubicBezTo>
                  <a:cubicBezTo>
                    <a:pt x="18914" y="12834"/>
                    <a:pt x="20216" y="12263"/>
                    <a:pt x="21590" y="11853"/>
                  </a:cubicBezTo>
                  <a:cubicBezTo>
                    <a:pt x="22643" y="11710"/>
                    <a:pt x="23695" y="11585"/>
                    <a:pt x="24748" y="11513"/>
                  </a:cubicBezTo>
                  <a:close/>
                  <a:moveTo>
                    <a:pt x="15791" y="13084"/>
                  </a:moveTo>
                  <a:cubicBezTo>
                    <a:pt x="15684" y="13351"/>
                    <a:pt x="15595" y="13637"/>
                    <a:pt x="15506" y="13922"/>
                  </a:cubicBezTo>
                  <a:cubicBezTo>
                    <a:pt x="15060" y="14011"/>
                    <a:pt x="14614" y="14136"/>
                    <a:pt x="14185" y="14261"/>
                  </a:cubicBezTo>
                  <a:lnTo>
                    <a:pt x="14185" y="13583"/>
                  </a:lnTo>
                  <a:cubicBezTo>
                    <a:pt x="14721" y="13405"/>
                    <a:pt x="15256" y="13244"/>
                    <a:pt x="15791" y="13084"/>
                  </a:cubicBezTo>
                  <a:close/>
                  <a:moveTo>
                    <a:pt x="19895" y="14404"/>
                  </a:moveTo>
                  <a:lnTo>
                    <a:pt x="19895" y="14404"/>
                  </a:lnTo>
                  <a:cubicBezTo>
                    <a:pt x="19449" y="14582"/>
                    <a:pt x="18985" y="14761"/>
                    <a:pt x="18539" y="14904"/>
                  </a:cubicBezTo>
                  <a:cubicBezTo>
                    <a:pt x="18485" y="14797"/>
                    <a:pt x="18414" y="14707"/>
                    <a:pt x="18360" y="14600"/>
                  </a:cubicBezTo>
                  <a:lnTo>
                    <a:pt x="19895" y="14404"/>
                  </a:lnTo>
                  <a:close/>
                  <a:moveTo>
                    <a:pt x="13757" y="13708"/>
                  </a:moveTo>
                  <a:lnTo>
                    <a:pt x="13757" y="14404"/>
                  </a:lnTo>
                  <a:cubicBezTo>
                    <a:pt x="13204" y="14618"/>
                    <a:pt x="12651" y="14850"/>
                    <a:pt x="12116" y="15136"/>
                  </a:cubicBezTo>
                  <a:cubicBezTo>
                    <a:pt x="11759" y="14957"/>
                    <a:pt x="11402" y="14814"/>
                    <a:pt x="11009" y="14725"/>
                  </a:cubicBezTo>
                  <a:cubicBezTo>
                    <a:pt x="11919" y="14368"/>
                    <a:pt x="12829" y="14029"/>
                    <a:pt x="13757" y="13708"/>
                  </a:cubicBezTo>
                  <a:close/>
                  <a:moveTo>
                    <a:pt x="10331" y="15011"/>
                  </a:moveTo>
                  <a:cubicBezTo>
                    <a:pt x="10367" y="15028"/>
                    <a:pt x="10403" y="15046"/>
                    <a:pt x="10438" y="15046"/>
                  </a:cubicBezTo>
                  <a:cubicBezTo>
                    <a:pt x="10867" y="15100"/>
                    <a:pt x="11277" y="15207"/>
                    <a:pt x="11652" y="15385"/>
                  </a:cubicBezTo>
                  <a:cubicBezTo>
                    <a:pt x="11473" y="15492"/>
                    <a:pt x="11313" y="15599"/>
                    <a:pt x="11134" y="15707"/>
                  </a:cubicBezTo>
                  <a:cubicBezTo>
                    <a:pt x="11027" y="15778"/>
                    <a:pt x="10974" y="15849"/>
                    <a:pt x="10956" y="15956"/>
                  </a:cubicBezTo>
                  <a:cubicBezTo>
                    <a:pt x="10884" y="16010"/>
                    <a:pt x="10831" y="16099"/>
                    <a:pt x="10813" y="16188"/>
                  </a:cubicBezTo>
                  <a:cubicBezTo>
                    <a:pt x="10360" y="16109"/>
                    <a:pt x="9906" y="16075"/>
                    <a:pt x="9451" y="16075"/>
                  </a:cubicBezTo>
                  <a:cubicBezTo>
                    <a:pt x="8886" y="16075"/>
                    <a:pt x="8318" y="16127"/>
                    <a:pt x="7744" y="16206"/>
                  </a:cubicBezTo>
                  <a:cubicBezTo>
                    <a:pt x="8601" y="15778"/>
                    <a:pt x="9457" y="15385"/>
                    <a:pt x="10331" y="15011"/>
                  </a:cubicBezTo>
                  <a:close/>
                  <a:moveTo>
                    <a:pt x="11045" y="17277"/>
                  </a:moveTo>
                  <a:cubicBezTo>
                    <a:pt x="11063" y="17348"/>
                    <a:pt x="11081" y="17419"/>
                    <a:pt x="11081" y="17473"/>
                  </a:cubicBezTo>
                  <a:cubicBezTo>
                    <a:pt x="9796" y="17812"/>
                    <a:pt x="8547" y="18133"/>
                    <a:pt x="7280" y="18401"/>
                  </a:cubicBezTo>
                  <a:cubicBezTo>
                    <a:pt x="8476" y="17865"/>
                    <a:pt x="9725" y="17509"/>
                    <a:pt x="11045" y="17277"/>
                  </a:cubicBezTo>
                  <a:close/>
                  <a:moveTo>
                    <a:pt x="13791" y="853"/>
                  </a:moveTo>
                  <a:cubicBezTo>
                    <a:pt x="19239" y="853"/>
                    <a:pt x="24151" y="4910"/>
                    <a:pt x="25319" y="10639"/>
                  </a:cubicBezTo>
                  <a:cubicBezTo>
                    <a:pt x="17076" y="11121"/>
                    <a:pt x="9029" y="13887"/>
                    <a:pt x="2159" y="18472"/>
                  </a:cubicBezTo>
                  <a:cubicBezTo>
                    <a:pt x="964" y="15724"/>
                    <a:pt x="1517" y="12156"/>
                    <a:pt x="2302" y="9372"/>
                  </a:cubicBezTo>
                  <a:cubicBezTo>
                    <a:pt x="3301" y="5786"/>
                    <a:pt x="5567" y="3591"/>
                    <a:pt x="8850" y="2003"/>
                  </a:cubicBezTo>
                  <a:cubicBezTo>
                    <a:pt x="10488" y="1215"/>
                    <a:pt x="12164" y="853"/>
                    <a:pt x="13791" y="853"/>
                  </a:cubicBezTo>
                  <a:close/>
                  <a:moveTo>
                    <a:pt x="9424" y="16498"/>
                  </a:moveTo>
                  <a:cubicBezTo>
                    <a:pt x="9914" y="16498"/>
                    <a:pt x="10406" y="16538"/>
                    <a:pt x="10902" y="16634"/>
                  </a:cubicBezTo>
                  <a:cubicBezTo>
                    <a:pt x="10920" y="16706"/>
                    <a:pt x="10938" y="16795"/>
                    <a:pt x="10956" y="16866"/>
                  </a:cubicBezTo>
                  <a:lnTo>
                    <a:pt x="10938" y="16866"/>
                  </a:lnTo>
                  <a:cubicBezTo>
                    <a:pt x="9100" y="17187"/>
                    <a:pt x="7387" y="17794"/>
                    <a:pt x="5746" y="18668"/>
                  </a:cubicBezTo>
                  <a:cubicBezTo>
                    <a:pt x="4836" y="18811"/>
                    <a:pt x="3926" y="18900"/>
                    <a:pt x="2980" y="18936"/>
                  </a:cubicBezTo>
                  <a:cubicBezTo>
                    <a:pt x="4140" y="18187"/>
                    <a:pt x="5335" y="17473"/>
                    <a:pt x="6567" y="16813"/>
                  </a:cubicBezTo>
                  <a:cubicBezTo>
                    <a:pt x="7522" y="16648"/>
                    <a:pt x="8469" y="16498"/>
                    <a:pt x="9424" y="16498"/>
                  </a:cubicBezTo>
                  <a:close/>
                  <a:moveTo>
                    <a:pt x="17361" y="14511"/>
                  </a:moveTo>
                  <a:cubicBezTo>
                    <a:pt x="18753" y="17027"/>
                    <a:pt x="20091" y="19578"/>
                    <a:pt x="21358" y="22183"/>
                  </a:cubicBezTo>
                  <a:cubicBezTo>
                    <a:pt x="22197" y="23861"/>
                    <a:pt x="22946" y="25342"/>
                    <a:pt x="22090" y="27215"/>
                  </a:cubicBezTo>
                  <a:cubicBezTo>
                    <a:pt x="21465" y="28571"/>
                    <a:pt x="19859" y="29677"/>
                    <a:pt x="18378" y="29766"/>
                  </a:cubicBezTo>
                  <a:cubicBezTo>
                    <a:pt x="18324" y="29770"/>
                    <a:pt x="18270" y="29771"/>
                    <a:pt x="18217" y="29771"/>
                  </a:cubicBezTo>
                  <a:cubicBezTo>
                    <a:pt x="15905" y="29771"/>
                    <a:pt x="14509" y="26799"/>
                    <a:pt x="13864" y="25003"/>
                  </a:cubicBezTo>
                  <a:cubicBezTo>
                    <a:pt x="12865" y="22237"/>
                    <a:pt x="12365" y="19204"/>
                    <a:pt x="11687" y="16349"/>
                  </a:cubicBezTo>
                  <a:cubicBezTo>
                    <a:pt x="13418" y="15260"/>
                    <a:pt x="15309" y="14654"/>
                    <a:pt x="17361" y="14511"/>
                  </a:cubicBezTo>
                  <a:close/>
                  <a:moveTo>
                    <a:pt x="14124" y="1"/>
                  </a:moveTo>
                  <a:cubicBezTo>
                    <a:pt x="12374" y="1"/>
                    <a:pt x="10608" y="373"/>
                    <a:pt x="8940" y="1058"/>
                  </a:cubicBezTo>
                  <a:cubicBezTo>
                    <a:pt x="5442" y="2503"/>
                    <a:pt x="3016" y="4823"/>
                    <a:pt x="1713" y="8391"/>
                  </a:cubicBezTo>
                  <a:cubicBezTo>
                    <a:pt x="571" y="11603"/>
                    <a:pt x="0" y="16028"/>
                    <a:pt x="1571" y="19186"/>
                  </a:cubicBezTo>
                  <a:cubicBezTo>
                    <a:pt x="1588" y="19257"/>
                    <a:pt x="1606" y="19311"/>
                    <a:pt x="1642" y="19364"/>
                  </a:cubicBezTo>
                  <a:cubicBezTo>
                    <a:pt x="1624" y="19578"/>
                    <a:pt x="1767" y="19810"/>
                    <a:pt x="2052" y="19810"/>
                  </a:cubicBezTo>
                  <a:cubicBezTo>
                    <a:pt x="5264" y="19810"/>
                    <a:pt x="8190" y="19097"/>
                    <a:pt x="11277" y="18294"/>
                  </a:cubicBezTo>
                  <a:cubicBezTo>
                    <a:pt x="11901" y="21238"/>
                    <a:pt x="12472" y="24289"/>
                    <a:pt x="13793" y="26965"/>
                  </a:cubicBezTo>
                  <a:cubicBezTo>
                    <a:pt x="14615" y="28660"/>
                    <a:pt x="16212" y="30613"/>
                    <a:pt x="18260" y="30613"/>
                  </a:cubicBezTo>
                  <a:cubicBezTo>
                    <a:pt x="18433" y="30613"/>
                    <a:pt x="18609" y="30599"/>
                    <a:pt x="18789" y="30569"/>
                  </a:cubicBezTo>
                  <a:cubicBezTo>
                    <a:pt x="21322" y="30159"/>
                    <a:pt x="23892" y="27483"/>
                    <a:pt x="23303" y="24771"/>
                  </a:cubicBezTo>
                  <a:cubicBezTo>
                    <a:pt x="22946" y="23058"/>
                    <a:pt x="21947" y="21452"/>
                    <a:pt x="21162" y="19882"/>
                  </a:cubicBezTo>
                  <a:cubicBezTo>
                    <a:pt x="20448" y="18472"/>
                    <a:pt x="19699" y="17063"/>
                    <a:pt x="18949" y="15653"/>
                  </a:cubicBezTo>
                  <a:cubicBezTo>
                    <a:pt x="21608" y="14761"/>
                    <a:pt x="23963" y="13280"/>
                    <a:pt x="26122" y="11496"/>
                  </a:cubicBezTo>
                  <a:cubicBezTo>
                    <a:pt x="26265" y="11353"/>
                    <a:pt x="26283" y="11192"/>
                    <a:pt x="26229" y="11067"/>
                  </a:cubicBezTo>
                  <a:cubicBezTo>
                    <a:pt x="26229" y="11014"/>
                    <a:pt x="26229" y="10978"/>
                    <a:pt x="26229" y="10925"/>
                  </a:cubicBezTo>
                  <a:cubicBezTo>
                    <a:pt x="25622" y="7231"/>
                    <a:pt x="23535" y="4020"/>
                    <a:pt x="20466" y="1914"/>
                  </a:cubicBezTo>
                  <a:cubicBezTo>
                    <a:pt x="18532" y="598"/>
                    <a:pt x="16341" y="1"/>
                    <a:pt x="141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10"/>
          <p:cNvGrpSpPr/>
          <p:nvPr/>
        </p:nvGrpSpPr>
        <p:grpSpPr>
          <a:xfrm rot="5137738">
            <a:off x="7676538" y="4096564"/>
            <a:ext cx="988297" cy="1014627"/>
            <a:chOff x="8095121" y="-207949"/>
            <a:chExt cx="1595825" cy="1638342"/>
          </a:xfrm>
        </p:grpSpPr>
        <p:grpSp>
          <p:nvGrpSpPr>
            <p:cNvPr id="253" name="Google Shape;253;p10"/>
            <p:cNvGrpSpPr/>
            <p:nvPr/>
          </p:nvGrpSpPr>
          <p:grpSpPr>
            <a:xfrm rot="-2264766">
              <a:off x="8376220" y="-24641"/>
              <a:ext cx="1033628" cy="1271725"/>
              <a:chOff x="8713775" y="1167925"/>
              <a:chExt cx="720425" cy="886375"/>
            </a:xfrm>
          </p:grpSpPr>
          <p:sp>
            <p:nvSpPr>
              <p:cNvPr id="254" name="Google Shape;254;p10"/>
              <p:cNvSpPr/>
              <p:nvPr/>
            </p:nvSpPr>
            <p:spPr>
              <a:xfrm>
                <a:off x="8713775" y="1167925"/>
                <a:ext cx="720425" cy="886375"/>
              </a:xfrm>
              <a:custGeom>
                <a:rect b="b" l="l" r="r" t="t"/>
                <a:pathLst>
                  <a:path extrusionOk="0" h="35455" w="28817">
                    <a:moveTo>
                      <a:pt x="12436" y="1535"/>
                    </a:moveTo>
                    <a:cubicBezTo>
                      <a:pt x="13864" y="1535"/>
                      <a:pt x="15024" y="2695"/>
                      <a:pt x="15024" y="4122"/>
                    </a:cubicBezTo>
                    <a:lnTo>
                      <a:pt x="15024" y="7959"/>
                    </a:lnTo>
                    <a:cubicBezTo>
                      <a:pt x="14827" y="7959"/>
                      <a:pt x="14613" y="7941"/>
                      <a:pt x="14399" y="7941"/>
                    </a:cubicBezTo>
                    <a:cubicBezTo>
                      <a:pt x="14221" y="7941"/>
                      <a:pt x="14042" y="7941"/>
                      <a:pt x="13864" y="7959"/>
                    </a:cubicBezTo>
                    <a:lnTo>
                      <a:pt x="13864" y="5175"/>
                    </a:lnTo>
                    <a:cubicBezTo>
                      <a:pt x="13882" y="4890"/>
                      <a:pt x="13917" y="3551"/>
                      <a:pt x="12990" y="2945"/>
                    </a:cubicBezTo>
                    <a:cubicBezTo>
                      <a:pt x="12707" y="2765"/>
                      <a:pt x="12396" y="2668"/>
                      <a:pt x="12045" y="2668"/>
                    </a:cubicBezTo>
                    <a:cubicBezTo>
                      <a:pt x="11908" y="2668"/>
                      <a:pt x="11765" y="2683"/>
                      <a:pt x="11616" y="2713"/>
                    </a:cubicBezTo>
                    <a:lnTo>
                      <a:pt x="11616" y="1660"/>
                    </a:lnTo>
                    <a:cubicBezTo>
                      <a:pt x="11883" y="1571"/>
                      <a:pt x="12169" y="1535"/>
                      <a:pt x="12436" y="1535"/>
                    </a:cubicBezTo>
                    <a:close/>
                    <a:moveTo>
                      <a:pt x="7869" y="10314"/>
                    </a:moveTo>
                    <a:lnTo>
                      <a:pt x="7869" y="10314"/>
                    </a:lnTo>
                    <a:cubicBezTo>
                      <a:pt x="7744" y="10457"/>
                      <a:pt x="7619" y="10617"/>
                      <a:pt x="7512" y="10778"/>
                    </a:cubicBezTo>
                    <a:cubicBezTo>
                      <a:pt x="5799" y="13151"/>
                      <a:pt x="5781" y="16898"/>
                      <a:pt x="7476" y="21947"/>
                    </a:cubicBezTo>
                    <a:cubicBezTo>
                      <a:pt x="8119" y="23856"/>
                      <a:pt x="8565" y="25748"/>
                      <a:pt x="8957" y="27425"/>
                    </a:cubicBezTo>
                    <a:cubicBezTo>
                      <a:pt x="9171" y="28281"/>
                      <a:pt x="9368" y="29084"/>
                      <a:pt x="9564" y="29834"/>
                    </a:cubicBezTo>
                    <a:cubicBezTo>
                      <a:pt x="9921" y="31207"/>
                      <a:pt x="10367" y="32599"/>
                      <a:pt x="11116" y="33670"/>
                    </a:cubicBezTo>
                    <a:cubicBezTo>
                      <a:pt x="10884" y="33741"/>
                      <a:pt x="10670" y="33795"/>
                      <a:pt x="10438" y="33812"/>
                    </a:cubicBezTo>
                    <a:cubicBezTo>
                      <a:pt x="10297" y="33831"/>
                      <a:pt x="10161" y="33840"/>
                      <a:pt x="10029" y="33840"/>
                    </a:cubicBezTo>
                    <a:cubicBezTo>
                      <a:pt x="7859" y="33840"/>
                      <a:pt x="6881" y="31360"/>
                      <a:pt x="5299" y="26818"/>
                    </a:cubicBezTo>
                    <a:cubicBezTo>
                      <a:pt x="4871" y="25551"/>
                      <a:pt x="4407" y="24249"/>
                      <a:pt x="3854" y="22857"/>
                    </a:cubicBezTo>
                    <a:cubicBezTo>
                      <a:pt x="1963" y="18057"/>
                      <a:pt x="1588" y="14632"/>
                      <a:pt x="2748" y="12687"/>
                    </a:cubicBezTo>
                    <a:cubicBezTo>
                      <a:pt x="3729" y="11027"/>
                      <a:pt x="5692" y="10581"/>
                      <a:pt x="7494" y="10349"/>
                    </a:cubicBezTo>
                    <a:cubicBezTo>
                      <a:pt x="7637" y="10332"/>
                      <a:pt x="7762" y="10332"/>
                      <a:pt x="7869" y="10314"/>
                    </a:cubicBezTo>
                    <a:close/>
                    <a:moveTo>
                      <a:pt x="20930" y="10314"/>
                    </a:moveTo>
                    <a:lnTo>
                      <a:pt x="20930" y="10314"/>
                    </a:lnTo>
                    <a:cubicBezTo>
                      <a:pt x="21054" y="10332"/>
                      <a:pt x="21179" y="10332"/>
                      <a:pt x="21304" y="10349"/>
                    </a:cubicBezTo>
                    <a:cubicBezTo>
                      <a:pt x="23106" y="10581"/>
                      <a:pt x="25087" y="11027"/>
                      <a:pt x="26068" y="12687"/>
                    </a:cubicBezTo>
                    <a:cubicBezTo>
                      <a:pt x="27228" y="14632"/>
                      <a:pt x="26853" y="18057"/>
                      <a:pt x="24944" y="22857"/>
                    </a:cubicBezTo>
                    <a:cubicBezTo>
                      <a:pt x="24409" y="24249"/>
                      <a:pt x="23945" y="25551"/>
                      <a:pt x="23517" y="26818"/>
                    </a:cubicBezTo>
                    <a:cubicBezTo>
                      <a:pt x="21936" y="31360"/>
                      <a:pt x="20957" y="33840"/>
                      <a:pt x="18787" y="33840"/>
                    </a:cubicBezTo>
                    <a:cubicBezTo>
                      <a:pt x="18655" y="33840"/>
                      <a:pt x="18519" y="33831"/>
                      <a:pt x="18378" y="33812"/>
                    </a:cubicBezTo>
                    <a:cubicBezTo>
                      <a:pt x="18146" y="33795"/>
                      <a:pt x="17914" y="33741"/>
                      <a:pt x="17700" y="33670"/>
                    </a:cubicBezTo>
                    <a:cubicBezTo>
                      <a:pt x="17861" y="33438"/>
                      <a:pt x="18003" y="33188"/>
                      <a:pt x="18146" y="32920"/>
                    </a:cubicBezTo>
                    <a:cubicBezTo>
                      <a:pt x="18878" y="31511"/>
                      <a:pt x="19324" y="29619"/>
                      <a:pt x="19841" y="27425"/>
                    </a:cubicBezTo>
                    <a:cubicBezTo>
                      <a:pt x="20252" y="25748"/>
                      <a:pt x="20698" y="23856"/>
                      <a:pt x="21340" y="21947"/>
                    </a:cubicBezTo>
                    <a:cubicBezTo>
                      <a:pt x="23017" y="16898"/>
                      <a:pt x="23017" y="13151"/>
                      <a:pt x="21304" y="10778"/>
                    </a:cubicBezTo>
                    <a:cubicBezTo>
                      <a:pt x="21197" y="10617"/>
                      <a:pt x="21072" y="10457"/>
                      <a:pt x="20930" y="10314"/>
                    </a:cubicBezTo>
                    <a:close/>
                    <a:moveTo>
                      <a:pt x="14399" y="9475"/>
                    </a:moveTo>
                    <a:cubicBezTo>
                      <a:pt x="17111" y="9475"/>
                      <a:pt x="19020" y="10225"/>
                      <a:pt x="20055" y="11670"/>
                    </a:cubicBezTo>
                    <a:cubicBezTo>
                      <a:pt x="21465" y="13615"/>
                      <a:pt x="21393" y="16916"/>
                      <a:pt x="19877" y="21448"/>
                    </a:cubicBezTo>
                    <a:cubicBezTo>
                      <a:pt x="19217" y="23428"/>
                      <a:pt x="18753" y="25355"/>
                      <a:pt x="18360" y="27068"/>
                    </a:cubicBezTo>
                    <a:cubicBezTo>
                      <a:pt x="17272" y="31564"/>
                      <a:pt x="16612" y="33920"/>
                      <a:pt x="14399" y="33920"/>
                    </a:cubicBezTo>
                    <a:cubicBezTo>
                      <a:pt x="12811" y="33920"/>
                      <a:pt x="11937" y="32742"/>
                      <a:pt x="11045" y="29441"/>
                    </a:cubicBezTo>
                    <a:cubicBezTo>
                      <a:pt x="10848" y="28710"/>
                      <a:pt x="10652" y="27907"/>
                      <a:pt x="10456" y="27068"/>
                    </a:cubicBezTo>
                    <a:cubicBezTo>
                      <a:pt x="10046" y="25355"/>
                      <a:pt x="9599" y="23428"/>
                      <a:pt x="8939" y="21448"/>
                    </a:cubicBezTo>
                    <a:cubicBezTo>
                      <a:pt x="7405" y="16916"/>
                      <a:pt x="7351" y="13615"/>
                      <a:pt x="8761" y="11670"/>
                    </a:cubicBezTo>
                    <a:cubicBezTo>
                      <a:pt x="9796" y="10225"/>
                      <a:pt x="11705" y="9475"/>
                      <a:pt x="14399" y="9475"/>
                    </a:cubicBezTo>
                    <a:close/>
                    <a:moveTo>
                      <a:pt x="12436" y="1"/>
                    </a:moveTo>
                    <a:cubicBezTo>
                      <a:pt x="11758" y="1"/>
                      <a:pt x="11080" y="161"/>
                      <a:pt x="10492" y="482"/>
                    </a:cubicBezTo>
                    <a:cubicBezTo>
                      <a:pt x="10242" y="625"/>
                      <a:pt x="10081" y="875"/>
                      <a:pt x="10081" y="1160"/>
                    </a:cubicBezTo>
                    <a:lnTo>
                      <a:pt x="10081" y="3819"/>
                    </a:lnTo>
                    <a:cubicBezTo>
                      <a:pt x="10081" y="4105"/>
                      <a:pt x="10224" y="4354"/>
                      <a:pt x="10456" y="4497"/>
                    </a:cubicBezTo>
                    <a:cubicBezTo>
                      <a:pt x="10585" y="4562"/>
                      <a:pt x="10724" y="4598"/>
                      <a:pt x="10859" y="4598"/>
                    </a:cubicBezTo>
                    <a:cubicBezTo>
                      <a:pt x="10986" y="4598"/>
                      <a:pt x="11111" y="4566"/>
                      <a:pt x="11223" y="4497"/>
                    </a:cubicBezTo>
                    <a:cubicBezTo>
                      <a:pt x="11646" y="4267"/>
                      <a:pt x="11912" y="4211"/>
                      <a:pt x="12049" y="4211"/>
                    </a:cubicBezTo>
                    <a:cubicBezTo>
                      <a:pt x="12102" y="4211"/>
                      <a:pt x="12136" y="4219"/>
                      <a:pt x="12151" y="4229"/>
                    </a:cubicBezTo>
                    <a:cubicBezTo>
                      <a:pt x="12258" y="4301"/>
                      <a:pt x="12347" y="4729"/>
                      <a:pt x="12329" y="5068"/>
                    </a:cubicBezTo>
                    <a:cubicBezTo>
                      <a:pt x="12329" y="5104"/>
                      <a:pt x="12329" y="5122"/>
                      <a:pt x="12329" y="5139"/>
                    </a:cubicBezTo>
                    <a:lnTo>
                      <a:pt x="12329" y="8101"/>
                    </a:lnTo>
                    <a:cubicBezTo>
                      <a:pt x="11419" y="8244"/>
                      <a:pt x="10599" y="8476"/>
                      <a:pt x="9885" y="8815"/>
                    </a:cubicBezTo>
                    <a:cubicBezTo>
                      <a:pt x="9475" y="8751"/>
                      <a:pt x="9108" y="8723"/>
                      <a:pt x="8741" y="8723"/>
                    </a:cubicBezTo>
                    <a:cubicBezTo>
                      <a:pt x="8293" y="8723"/>
                      <a:pt x="7845" y="8764"/>
                      <a:pt x="7316" y="8833"/>
                    </a:cubicBezTo>
                    <a:cubicBezTo>
                      <a:pt x="5264" y="9083"/>
                      <a:pt x="2748" y="9671"/>
                      <a:pt x="1428" y="11902"/>
                    </a:cubicBezTo>
                    <a:cubicBezTo>
                      <a:pt x="0" y="14311"/>
                      <a:pt x="321" y="18075"/>
                      <a:pt x="2427" y="23428"/>
                    </a:cubicBezTo>
                    <a:cubicBezTo>
                      <a:pt x="2962" y="24784"/>
                      <a:pt x="3408" y="26069"/>
                      <a:pt x="3854" y="27318"/>
                    </a:cubicBezTo>
                    <a:cubicBezTo>
                      <a:pt x="4675" y="29655"/>
                      <a:pt x="5371" y="31689"/>
                      <a:pt x="6316" y="33117"/>
                    </a:cubicBezTo>
                    <a:cubicBezTo>
                      <a:pt x="7316" y="34633"/>
                      <a:pt x="8529" y="35383"/>
                      <a:pt x="10028" y="35383"/>
                    </a:cubicBezTo>
                    <a:cubicBezTo>
                      <a:pt x="10224" y="35383"/>
                      <a:pt x="10420" y="35365"/>
                      <a:pt x="10634" y="35347"/>
                    </a:cubicBezTo>
                    <a:cubicBezTo>
                      <a:pt x="11205" y="35276"/>
                      <a:pt x="11758" y="35097"/>
                      <a:pt x="12276" y="34847"/>
                    </a:cubicBezTo>
                    <a:cubicBezTo>
                      <a:pt x="12847" y="35222"/>
                      <a:pt x="13543" y="35454"/>
                      <a:pt x="14399" y="35454"/>
                    </a:cubicBezTo>
                    <a:cubicBezTo>
                      <a:pt x="15220" y="35454"/>
                      <a:pt x="15916" y="35258"/>
                      <a:pt x="16540" y="34847"/>
                    </a:cubicBezTo>
                    <a:cubicBezTo>
                      <a:pt x="17058" y="35097"/>
                      <a:pt x="17611" y="35276"/>
                      <a:pt x="18182" y="35347"/>
                    </a:cubicBezTo>
                    <a:cubicBezTo>
                      <a:pt x="18396" y="35365"/>
                      <a:pt x="18592" y="35383"/>
                      <a:pt x="18788" y="35383"/>
                    </a:cubicBezTo>
                    <a:cubicBezTo>
                      <a:pt x="20287" y="35383"/>
                      <a:pt x="21501" y="34633"/>
                      <a:pt x="22500" y="33117"/>
                    </a:cubicBezTo>
                    <a:cubicBezTo>
                      <a:pt x="23445" y="31689"/>
                      <a:pt x="24141" y="29655"/>
                      <a:pt x="24962" y="27318"/>
                    </a:cubicBezTo>
                    <a:cubicBezTo>
                      <a:pt x="25390" y="26069"/>
                      <a:pt x="25836" y="24784"/>
                      <a:pt x="26372" y="23428"/>
                    </a:cubicBezTo>
                    <a:cubicBezTo>
                      <a:pt x="28495" y="18075"/>
                      <a:pt x="28816" y="14311"/>
                      <a:pt x="27389" y="11902"/>
                    </a:cubicBezTo>
                    <a:cubicBezTo>
                      <a:pt x="26068" y="9671"/>
                      <a:pt x="23552" y="9083"/>
                      <a:pt x="21501" y="8833"/>
                    </a:cubicBezTo>
                    <a:cubicBezTo>
                      <a:pt x="20971" y="8764"/>
                      <a:pt x="20523" y="8723"/>
                      <a:pt x="20072" y="8723"/>
                    </a:cubicBezTo>
                    <a:cubicBezTo>
                      <a:pt x="19703" y="8723"/>
                      <a:pt x="19332" y="8751"/>
                      <a:pt x="18913" y="8815"/>
                    </a:cubicBezTo>
                    <a:cubicBezTo>
                      <a:pt x="18235" y="8494"/>
                      <a:pt x="17450" y="8244"/>
                      <a:pt x="16576" y="8101"/>
                    </a:cubicBezTo>
                    <a:lnTo>
                      <a:pt x="16576" y="4122"/>
                    </a:lnTo>
                    <a:cubicBezTo>
                      <a:pt x="16576" y="1839"/>
                      <a:pt x="14720" y="1"/>
                      <a:pt x="12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0"/>
              <p:cNvSpPr/>
              <p:nvPr/>
            </p:nvSpPr>
            <p:spPr>
              <a:xfrm>
                <a:off x="8753475" y="1425750"/>
                <a:ext cx="238225" cy="588200"/>
              </a:xfrm>
              <a:custGeom>
                <a:rect b="b" l="l" r="r" t="t"/>
                <a:pathLst>
                  <a:path extrusionOk="0" h="23528" w="9529">
                    <a:moveTo>
                      <a:pt x="6281" y="1"/>
                    </a:moveTo>
                    <a:lnTo>
                      <a:pt x="6281" y="1"/>
                    </a:lnTo>
                    <a:cubicBezTo>
                      <a:pt x="6174" y="19"/>
                      <a:pt x="6049" y="19"/>
                      <a:pt x="5906" y="36"/>
                    </a:cubicBezTo>
                    <a:cubicBezTo>
                      <a:pt x="4104" y="268"/>
                      <a:pt x="2141" y="714"/>
                      <a:pt x="1160" y="2374"/>
                    </a:cubicBezTo>
                    <a:cubicBezTo>
                      <a:pt x="0" y="4319"/>
                      <a:pt x="375" y="7744"/>
                      <a:pt x="2266" y="12544"/>
                    </a:cubicBezTo>
                    <a:cubicBezTo>
                      <a:pt x="2819" y="13936"/>
                      <a:pt x="3283" y="15238"/>
                      <a:pt x="3711" y="16505"/>
                    </a:cubicBezTo>
                    <a:cubicBezTo>
                      <a:pt x="5293" y="21047"/>
                      <a:pt x="6271" y="23527"/>
                      <a:pt x="8441" y="23527"/>
                    </a:cubicBezTo>
                    <a:cubicBezTo>
                      <a:pt x="8573" y="23527"/>
                      <a:pt x="8709" y="23518"/>
                      <a:pt x="8850" y="23499"/>
                    </a:cubicBezTo>
                    <a:cubicBezTo>
                      <a:pt x="9082" y="23482"/>
                      <a:pt x="9296" y="23428"/>
                      <a:pt x="9528" y="23357"/>
                    </a:cubicBezTo>
                    <a:cubicBezTo>
                      <a:pt x="8779" y="22286"/>
                      <a:pt x="8333" y="20894"/>
                      <a:pt x="7976" y="19521"/>
                    </a:cubicBezTo>
                    <a:cubicBezTo>
                      <a:pt x="7780" y="18771"/>
                      <a:pt x="7583" y="17968"/>
                      <a:pt x="7369" y="17112"/>
                    </a:cubicBezTo>
                    <a:cubicBezTo>
                      <a:pt x="6977" y="15435"/>
                      <a:pt x="6531" y="13543"/>
                      <a:pt x="5888" y="11634"/>
                    </a:cubicBezTo>
                    <a:cubicBezTo>
                      <a:pt x="4193" y="6585"/>
                      <a:pt x="4211" y="2838"/>
                      <a:pt x="5924" y="465"/>
                    </a:cubicBezTo>
                    <a:cubicBezTo>
                      <a:pt x="6031" y="304"/>
                      <a:pt x="6156" y="144"/>
                      <a:pt x="62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0"/>
              <p:cNvSpPr/>
              <p:nvPr/>
            </p:nvSpPr>
            <p:spPr>
              <a:xfrm>
                <a:off x="9004150" y="1206300"/>
                <a:ext cx="85225" cy="160600"/>
              </a:xfrm>
              <a:custGeom>
                <a:rect b="b" l="l" r="r" t="t"/>
                <a:pathLst>
                  <a:path extrusionOk="0" h="6424" w="3409">
                    <a:moveTo>
                      <a:pt x="821" y="0"/>
                    </a:moveTo>
                    <a:cubicBezTo>
                      <a:pt x="554" y="0"/>
                      <a:pt x="268" y="36"/>
                      <a:pt x="1" y="125"/>
                    </a:cubicBezTo>
                    <a:lnTo>
                      <a:pt x="1" y="1178"/>
                    </a:lnTo>
                    <a:cubicBezTo>
                      <a:pt x="150" y="1148"/>
                      <a:pt x="293" y="1133"/>
                      <a:pt x="430" y="1133"/>
                    </a:cubicBezTo>
                    <a:cubicBezTo>
                      <a:pt x="781" y="1133"/>
                      <a:pt x="1092" y="1230"/>
                      <a:pt x="1375" y="1410"/>
                    </a:cubicBezTo>
                    <a:cubicBezTo>
                      <a:pt x="2302" y="2016"/>
                      <a:pt x="2267" y="3355"/>
                      <a:pt x="2249" y="3640"/>
                    </a:cubicBezTo>
                    <a:lnTo>
                      <a:pt x="2249" y="6424"/>
                    </a:lnTo>
                    <a:cubicBezTo>
                      <a:pt x="2427" y="6406"/>
                      <a:pt x="2606" y="6406"/>
                      <a:pt x="2784" y="6406"/>
                    </a:cubicBezTo>
                    <a:cubicBezTo>
                      <a:pt x="2998" y="6406"/>
                      <a:pt x="3212" y="6424"/>
                      <a:pt x="3409" y="6424"/>
                    </a:cubicBezTo>
                    <a:lnTo>
                      <a:pt x="3409" y="2587"/>
                    </a:lnTo>
                    <a:cubicBezTo>
                      <a:pt x="3409" y="1160"/>
                      <a:pt x="2249" y="0"/>
                      <a:pt x="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0"/>
              <p:cNvSpPr/>
              <p:nvPr/>
            </p:nvSpPr>
            <p:spPr>
              <a:xfrm>
                <a:off x="8897550" y="1404800"/>
                <a:ext cx="352850" cy="611125"/>
              </a:xfrm>
              <a:custGeom>
                <a:rect b="b" l="l" r="r" t="t"/>
                <a:pathLst>
                  <a:path extrusionOk="0" h="24445" w="14114">
                    <a:moveTo>
                      <a:pt x="7048" y="0"/>
                    </a:moveTo>
                    <a:cubicBezTo>
                      <a:pt x="4354" y="0"/>
                      <a:pt x="2445" y="750"/>
                      <a:pt x="1410" y="2195"/>
                    </a:cubicBezTo>
                    <a:cubicBezTo>
                      <a:pt x="0" y="4140"/>
                      <a:pt x="54" y="7441"/>
                      <a:pt x="1588" y="11973"/>
                    </a:cubicBezTo>
                    <a:cubicBezTo>
                      <a:pt x="2248" y="13953"/>
                      <a:pt x="2695" y="15880"/>
                      <a:pt x="3105" y="17593"/>
                    </a:cubicBezTo>
                    <a:cubicBezTo>
                      <a:pt x="3301" y="18432"/>
                      <a:pt x="3497" y="19235"/>
                      <a:pt x="3694" y="19966"/>
                    </a:cubicBezTo>
                    <a:cubicBezTo>
                      <a:pt x="4586" y="23267"/>
                      <a:pt x="5460" y="24445"/>
                      <a:pt x="7048" y="24445"/>
                    </a:cubicBezTo>
                    <a:cubicBezTo>
                      <a:pt x="9261" y="24445"/>
                      <a:pt x="9921" y="22089"/>
                      <a:pt x="11009" y="17593"/>
                    </a:cubicBezTo>
                    <a:cubicBezTo>
                      <a:pt x="11402" y="15880"/>
                      <a:pt x="11866" y="13953"/>
                      <a:pt x="12526" y="11973"/>
                    </a:cubicBezTo>
                    <a:cubicBezTo>
                      <a:pt x="14042" y="7441"/>
                      <a:pt x="14114" y="4140"/>
                      <a:pt x="12704" y="2195"/>
                    </a:cubicBezTo>
                    <a:cubicBezTo>
                      <a:pt x="11669" y="750"/>
                      <a:pt x="9760" y="0"/>
                      <a:pt x="7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0"/>
              <p:cNvSpPr/>
              <p:nvPr/>
            </p:nvSpPr>
            <p:spPr>
              <a:xfrm>
                <a:off x="9156275" y="1425750"/>
                <a:ext cx="238225" cy="588200"/>
              </a:xfrm>
              <a:custGeom>
                <a:rect b="b" l="l" r="r" t="t"/>
                <a:pathLst>
                  <a:path extrusionOk="0" h="23528" w="9529">
                    <a:moveTo>
                      <a:pt x="3230" y="1"/>
                    </a:moveTo>
                    <a:cubicBezTo>
                      <a:pt x="3372" y="144"/>
                      <a:pt x="3497" y="304"/>
                      <a:pt x="3604" y="465"/>
                    </a:cubicBezTo>
                    <a:cubicBezTo>
                      <a:pt x="5317" y="2838"/>
                      <a:pt x="5317" y="6585"/>
                      <a:pt x="3640" y="11634"/>
                    </a:cubicBezTo>
                    <a:cubicBezTo>
                      <a:pt x="2998" y="13543"/>
                      <a:pt x="2552" y="15435"/>
                      <a:pt x="2141" y="17112"/>
                    </a:cubicBezTo>
                    <a:cubicBezTo>
                      <a:pt x="1624" y="19306"/>
                      <a:pt x="1178" y="21198"/>
                      <a:pt x="446" y="22607"/>
                    </a:cubicBezTo>
                    <a:cubicBezTo>
                      <a:pt x="303" y="22875"/>
                      <a:pt x="161" y="23125"/>
                      <a:pt x="0" y="23357"/>
                    </a:cubicBezTo>
                    <a:cubicBezTo>
                      <a:pt x="214" y="23428"/>
                      <a:pt x="446" y="23482"/>
                      <a:pt x="678" y="23499"/>
                    </a:cubicBezTo>
                    <a:cubicBezTo>
                      <a:pt x="819" y="23518"/>
                      <a:pt x="955" y="23527"/>
                      <a:pt x="1087" y="23527"/>
                    </a:cubicBezTo>
                    <a:cubicBezTo>
                      <a:pt x="3255" y="23527"/>
                      <a:pt x="4219" y="21047"/>
                      <a:pt x="5817" y="16505"/>
                    </a:cubicBezTo>
                    <a:cubicBezTo>
                      <a:pt x="6245" y="15238"/>
                      <a:pt x="6709" y="13936"/>
                      <a:pt x="7244" y="12544"/>
                    </a:cubicBezTo>
                    <a:cubicBezTo>
                      <a:pt x="9153" y="7744"/>
                      <a:pt x="9528" y="4319"/>
                      <a:pt x="8368" y="2374"/>
                    </a:cubicBezTo>
                    <a:cubicBezTo>
                      <a:pt x="7387" y="714"/>
                      <a:pt x="5406" y="268"/>
                      <a:pt x="3604" y="36"/>
                    </a:cubicBezTo>
                    <a:cubicBezTo>
                      <a:pt x="3479" y="19"/>
                      <a:pt x="3354" y="19"/>
                      <a:pt x="3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0"/>
            <p:cNvGrpSpPr/>
            <p:nvPr/>
          </p:nvGrpSpPr>
          <p:grpSpPr>
            <a:xfrm rot="-3016385">
              <a:off x="8775969" y="445645"/>
              <a:ext cx="142054" cy="549861"/>
              <a:chOff x="-431500" y="456621"/>
              <a:chExt cx="78099" cy="302331"/>
            </a:xfrm>
          </p:grpSpPr>
          <p:sp>
            <p:nvSpPr>
              <p:cNvPr id="260" name="Google Shape;260;p10"/>
              <p:cNvSpPr/>
              <p:nvPr/>
            </p:nvSpPr>
            <p:spPr>
              <a:xfrm>
                <a:off x="-431500" y="546046"/>
                <a:ext cx="44083" cy="212906"/>
              </a:xfrm>
              <a:custGeom>
                <a:rect b="b" l="l" r="r" t="t"/>
                <a:pathLst>
                  <a:path extrusionOk="0" h="5414" w="1121">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0"/>
              <p:cNvSpPr/>
              <p:nvPr/>
            </p:nvSpPr>
            <p:spPr>
              <a:xfrm>
                <a:off x="-393197" y="456621"/>
                <a:ext cx="39797" cy="58870"/>
              </a:xfrm>
              <a:custGeom>
                <a:rect b="b" l="l" r="r" t="t"/>
                <a:pathLst>
                  <a:path extrusionOk="0" h="1497" w="1012">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2" name="Google Shape;262;p10"/>
          <p:cNvGrpSpPr/>
          <p:nvPr/>
        </p:nvGrpSpPr>
        <p:grpSpPr>
          <a:xfrm flipH="1" rot="3144447">
            <a:off x="3686953" y="4345541"/>
            <a:ext cx="564947" cy="516674"/>
            <a:chOff x="7951491" y="3948941"/>
            <a:chExt cx="472500" cy="432126"/>
          </a:xfrm>
        </p:grpSpPr>
        <p:sp>
          <p:nvSpPr>
            <p:cNvPr id="263" name="Google Shape;263;p10"/>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10"/>
            <p:cNvGrpSpPr/>
            <p:nvPr/>
          </p:nvGrpSpPr>
          <p:grpSpPr>
            <a:xfrm>
              <a:off x="8040998" y="4004152"/>
              <a:ext cx="305305" cy="293709"/>
              <a:chOff x="8040998" y="4004152"/>
              <a:chExt cx="305305" cy="293709"/>
            </a:xfrm>
          </p:grpSpPr>
          <p:sp>
            <p:nvSpPr>
              <p:cNvPr id="265" name="Google Shape;265;p10"/>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0"/>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0"/>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0"/>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0"/>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0"/>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0"/>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0"/>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3" name="Google Shape;273;p10"/>
          <p:cNvSpPr txBox="1"/>
          <p:nvPr>
            <p:ph type="title"/>
          </p:nvPr>
        </p:nvSpPr>
        <p:spPr>
          <a:xfrm>
            <a:off x="720000" y="990450"/>
            <a:ext cx="3202200" cy="3162600"/>
          </a:xfrm>
          <a:prstGeom prst="rect">
            <a:avLst/>
          </a:prstGeom>
        </p:spPr>
        <p:txBody>
          <a:bodyPr anchorCtr="0" anchor="ctr" bIns="0" lIns="0" spcFirstLastPara="1" rIns="0" wrap="square" tIns="0">
            <a:noAutofit/>
          </a:bodyPr>
          <a:lstStyle>
            <a:lvl1pPr lvl="0" rtl="0" algn="l">
              <a:spcBef>
                <a:spcPts val="0"/>
              </a:spcBef>
              <a:spcAft>
                <a:spcPts val="0"/>
              </a:spcAft>
              <a:buSzPts val="4800"/>
              <a:buNone/>
              <a:defRPr sz="5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274" name="Google Shape;274;p10"/>
          <p:cNvGrpSpPr/>
          <p:nvPr/>
        </p:nvGrpSpPr>
        <p:grpSpPr>
          <a:xfrm>
            <a:off x="7939839" y="-478969"/>
            <a:ext cx="1177294" cy="1674755"/>
            <a:chOff x="6501775" y="678225"/>
            <a:chExt cx="872975" cy="1232525"/>
          </a:xfrm>
        </p:grpSpPr>
        <p:sp>
          <p:nvSpPr>
            <p:cNvPr id="275" name="Google Shape;275;p10"/>
            <p:cNvSpPr/>
            <p:nvPr/>
          </p:nvSpPr>
          <p:spPr>
            <a:xfrm>
              <a:off x="6501775" y="678225"/>
              <a:ext cx="872975" cy="1232525"/>
            </a:xfrm>
            <a:custGeom>
              <a:rect b="b" l="l" r="r" t="t"/>
              <a:pathLst>
                <a:path extrusionOk="0"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6501775" y="678225"/>
              <a:ext cx="872975" cy="1232525"/>
            </a:xfrm>
            <a:custGeom>
              <a:rect b="b" l="l" r="r" t="t"/>
              <a:pathLst>
                <a:path extrusionOk="0" fill="none" h="49301" w="34919">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cap="flat" cmpd="sng" w="59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92000"/>
            <a:ext cx="7704000" cy="572700"/>
          </a:xfrm>
          <a:prstGeom prst="rect">
            <a:avLst/>
          </a:prstGeom>
          <a:noFill/>
          <a:ln>
            <a:noFill/>
          </a:ln>
        </p:spPr>
        <p:txBody>
          <a:bodyPr anchorCtr="0" anchor="ctr" bIns="0" lIns="0" spcFirstLastPara="1" rIns="0" wrap="square" tIns="0">
            <a:noAutofit/>
          </a:bodyPr>
          <a:lstStyle>
            <a:lvl1pPr lvl="0" algn="ctr">
              <a:spcBef>
                <a:spcPts val="0"/>
              </a:spcBef>
              <a:spcAft>
                <a:spcPts val="0"/>
              </a:spcAft>
              <a:buClr>
                <a:schemeClr val="dk1"/>
              </a:buClr>
              <a:buSzPts val="4000"/>
              <a:buFont typeface="Passion One"/>
              <a:buNone/>
              <a:defRPr sz="4000">
                <a:solidFill>
                  <a:schemeClr val="dk1"/>
                </a:solidFill>
                <a:latin typeface="Passion One"/>
                <a:ea typeface="Passion One"/>
                <a:cs typeface="Passion One"/>
                <a:sym typeface="Passion On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50900"/>
          </a:xfrm>
          <a:prstGeom prst="rect">
            <a:avLst/>
          </a:prstGeom>
          <a:noFill/>
          <a:ln>
            <a:noFill/>
          </a:ln>
        </p:spPr>
        <p:txBody>
          <a:bodyPr anchorCtr="0" anchor="ctr" bIns="0" lIns="0" spcFirstLastPara="1" rIns="0" wrap="square" tIns="0">
            <a:noAutofit/>
          </a:bodyPr>
          <a:lstStyle>
            <a:lvl1pPr indent="-330200" lvl="0" marL="457200">
              <a:lnSpc>
                <a:spcPct val="115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1pPr>
            <a:lvl2pPr indent="-330200" lvl="1" marL="9144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2pPr>
            <a:lvl3pPr indent="-330200" lvl="2" marL="13716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3pPr>
            <a:lvl4pPr indent="-330200" lvl="3" marL="18288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4pPr>
            <a:lvl5pPr indent="-330200" lvl="4" marL="22860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5pPr>
            <a:lvl6pPr indent="-330200" lvl="5" marL="27432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6pPr>
            <a:lvl7pPr indent="-330200" lvl="6" marL="32004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7pPr>
            <a:lvl8pPr indent="-330200" lvl="7" marL="36576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8pPr>
            <a:lvl9pPr indent="-330200" lvl="8" marL="4114800">
              <a:lnSpc>
                <a:spcPct val="115000"/>
              </a:lnSpc>
              <a:spcBef>
                <a:spcPts val="1600"/>
              </a:spcBef>
              <a:spcAft>
                <a:spcPts val="1600"/>
              </a:spcAft>
              <a:buClr>
                <a:schemeClr val="dk1"/>
              </a:buClr>
              <a:buSzPts val="1600"/>
              <a:buFont typeface="Montserrat"/>
              <a:buChar char="■"/>
              <a:defRPr sz="1600">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25" name="Shape 625"/>
        <p:cNvGrpSpPr/>
        <p:nvPr/>
      </p:nvGrpSpPr>
      <p:grpSpPr>
        <a:xfrm>
          <a:off x="0" y="0"/>
          <a:ext cx="0" cy="0"/>
          <a:chOff x="0" y="0"/>
          <a:chExt cx="0" cy="0"/>
        </a:xfrm>
      </p:grpSpPr>
      <p:sp>
        <p:nvSpPr>
          <p:cNvPr id="626" name="Google Shape;626;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27" name="Google Shape;627;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29.xml"/><Relationship Id="rId10" Type="http://schemas.openxmlformats.org/officeDocument/2006/relationships/slide" Target="/ppt/slides/slide29.xml"/><Relationship Id="rId13"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2" Type="http://schemas.openxmlformats.org/officeDocument/2006/relationships/slide" Target="/ppt/slides/slide30.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7.xml"/><Relationship Id="rId15" Type="http://schemas.openxmlformats.org/officeDocument/2006/relationships/slide" Target="/ppt/slides/slide31.xml"/><Relationship Id="rId14" Type="http://schemas.openxmlformats.org/officeDocument/2006/relationships/slide" Target="/ppt/slides/slide31.xml"/><Relationship Id="rId16" Type="http://schemas.openxmlformats.org/officeDocument/2006/relationships/slide" Target="/ppt/slides/slide37.xml"/><Relationship Id="rId5" Type="http://schemas.openxmlformats.org/officeDocument/2006/relationships/hyperlink" Target="http://bit.ly/33VAFh3" TargetMode="External"/><Relationship Id="rId6" Type="http://schemas.openxmlformats.org/officeDocument/2006/relationships/slide" Target="/ppt/slides/slide25.xml"/><Relationship Id="rId7" Type="http://schemas.openxmlformats.org/officeDocument/2006/relationships/slide" Target="/ppt/slides/slide24.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hyperlink" Target="https://docs.google.com/spreadsheets/d/1-k8S5z52Z_YSho9N4o9eltDHyDYBskxmJay0A2ia1js/copy" TargetMode="Externa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www.freepik.com/free-vector/pack-pizza-logos_1174771.htm/?utm_source=slidesgo_template&amp;utm_medium=referral-link&amp;utm_campaign=s%20g_resources&amp;utm_content=freepik" TargetMode="External"/><Relationship Id="rId4" Type="http://schemas.openxmlformats.org/officeDocument/2006/relationships/hyperlink" Target="https://www.freepik.com/free-vector/set-pizza-logos_1173629.htm/?utm_source=slidesgo_template&amp;utm_medium=referral-link&amp;utm_campaign=s%20g_resources&amp;utm_content=freepik" TargetMode="External"/><Relationship Id="rId9" Type="http://schemas.openxmlformats.org/officeDocument/2006/relationships/hyperlink" Target="https://www.flaticon.com/packs/math-symbols-5?word=math/?utm_source=slidesgo_template&amp;utm_medium=referral-link&amp;utm_campaign=s%20g_resources&amp;utm_content=flaticon" TargetMode="External"/><Relationship Id="rId5" Type="http://schemas.openxmlformats.org/officeDocument/2006/relationships/hyperlink" Target="https://www.freepik.com/free-vector/pizza-yellow-discount-brochure_1173561.htm/?utm_source=slidesgo_template&amp;utm_medium=referral-link&amp;utm_campaign=s%20g_resources&amp;utm_content=freepik" TargetMode="External"/><Relationship Id="rId6" Type="http://schemas.openxmlformats.org/officeDocument/2006/relationships/hyperlink" Target="https://www.freepik.com/free-vector/pizza-poster-template_1303365.htm/?utm_source=slidesgo_template&amp;utm_medium=referral-link&amp;utm_campaign=s%20g_resources&amp;utm_content=freepik" TargetMode="External"/><Relationship Id="rId7" Type="http://schemas.openxmlformats.org/officeDocument/2006/relationships/hyperlink" Target="https://www.freepik.com/free-photo/cute-boy-holding-pizza-boxes_7405410.htm/?utm_source=slidesgo_template&amp;utm_medium=referral-link&amp;utm_campaign=s%20g_resources&amp;utm_content=freepik" TargetMode="External"/><Relationship Id="rId8" Type="http://schemas.openxmlformats.org/officeDocument/2006/relationships/hyperlink" Target="https://www.freepik.com/free-photo/colourful-statistical-pie-charts-science-fractions_6626366.htm/?utm_source=slidesgo_template&amp;utm_medium=referral-link&amp;utm_campaign=s%20g_resources&amp;utm_content=freepik"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hyperlink" Target="https://fonts.google.com/specimen/Passion+One" TargetMode="External"/><Relationship Id="rId4" Type="http://schemas.openxmlformats.org/officeDocument/2006/relationships/hyperlink" Target="https://fonts.google.com/specimen/Montserra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1" Type="http://schemas.openxmlformats.org/officeDocument/2006/relationships/image" Target="../media/image6.gif"/><Relationship Id="rId10" Type="http://schemas.openxmlformats.org/officeDocument/2006/relationships/image" Target="../media/image8.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7.gif"/><Relationship Id="rId1" Type="http://schemas.openxmlformats.org/officeDocument/2006/relationships/slideLayout" Target="../slideLayouts/slideLayout21.xml"/><Relationship Id="rId2" Type="http://schemas.openxmlformats.org/officeDocument/2006/relationships/notesSlide" Target="../notesSlides/notesSlide30.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5.gif"/><Relationship Id="rId9" Type="http://schemas.openxmlformats.org/officeDocument/2006/relationships/image" Target="../media/image9.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 Id="rId3" Type="http://schemas.openxmlformats.org/officeDocument/2006/relationships/hyperlink" Target="https://bit.ly/2ZjL1p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 Id="rId3" Type="http://schemas.openxmlformats.org/officeDocument/2006/relationships/hyperlink" Target="https://chrome.google.com/webstore/detail/flaticon-for-gsuit-gslide/haekgjfnhhdkgfgmldhfokhmfkgmciba"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24"/>
          <p:cNvSpPr txBox="1"/>
          <p:nvPr>
            <p:ph type="ctrTitle"/>
          </p:nvPr>
        </p:nvSpPr>
        <p:spPr>
          <a:xfrm>
            <a:off x="720000" y="1347875"/>
            <a:ext cx="6802800" cy="1867200"/>
          </a:xfrm>
          <a:prstGeom prst="rect">
            <a:avLst/>
          </a:prstGeom>
        </p:spPr>
        <p:txBody>
          <a:bodyPr anchorCtr="0" anchor="ctr" bIns="0" lIns="0" spcFirstLastPara="1" rIns="0" wrap="square" tIns="0">
            <a:noAutofit/>
          </a:bodyPr>
          <a:lstStyle/>
          <a:p>
            <a:pPr indent="0" lvl="0" marL="0" rtl="0" algn="l">
              <a:lnSpc>
                <a:spcPct val="80000"/>
              </a:lnSpc>
              <a:spcBef>
                <a:spcPts val="0"/>
              </a:spcBef>
              <a:spcAft>
                <a:spcPts val="0"/>
              </a:spcAft>
              <a:buNone/>
            </a:pPr>
            <a:r>
              <a:rPr b="0" lang="en" sz="5300">
                <a:latin typeface="Passion One"/>
                <a:ea typeface="Passion One"/>
                <a:cs typeface="Passion One"/>
                <a:sym typeface="Passion One"/>
              </a:rPr>
              <a:t>LEARNING FRACTIONS</a:t>
            </a:r>
            <a:r>
              <a:rPr b="0" lang="en" sz="5800">
                <a:solidFill>
                  <a:srgbClr val="481F10"/>
                </a:solidFill>
                <a:latin typeface="Passion One"/>
                <a:ea typeface="Passion One"/>
                <a:cs typeface="Passion One"/>
                <a:sym typeface="Passion One"/>
              </a:rPr>
              <a:t> </a:t>
            </a:r>
            <a:r>
              <a:rPr lang="en" sz="9000">
                <a:solidFill>
                  <a:schemeClr val="dk2"/>
                </a:solidFill>
              </a:rPr>
              <a:t>SLICES</a:t>
            </a:r>
            <a:r>
              <a:rPr lang="en" sz="5800">
                <a:solidFill>
                  <a:schemeClr val="dk2"/>
                </a:solidFill>
              </a:rPr>
              <a:t> </a:t>
            </a:r>
            <a:r>
              <a:rPr lang="en" sz="5300">
                <a:solidFill>
                  <a:schemeClr val="dk2"/>
                </a:solidFill>
              </a:rPr>
              <a:t>OF </a:t>
            </a:r>
            <a:r>
              <a:rPr lang="en" sz="9000">
                <a:solidFill>
                  <a:schemeClr val="dk2"/>
                </a:solidFill>
              </a:rPr>
              <a:t>PIZZA</a:t>
            </a:r>
            <a:endParaRPr b="0" sz="9000">
              <a:solidFill>
                <a:schemeClr val="dk2"/>
              </a:solidFill>
              <a:latin typeface="Passion One"/>
              <a:ea typeface="Passion One"/>
              <a:cs typeface="Passion One"/>
              <a:sym typeface="Passion One"/>
            </a:endParaRPr>
          </a:p>
        </p:txBody>
      </p:sp>
      <p:sp>
        <p:nvSpPr>
          <p:cNvPr id="634" name="Google Shape;634;p24"/>
          <p:cNvSpPr txBox="1"/>
          <p:nvPr>
            <p:ph idx="1" type="subTitle"/>
          </p:nvPr>
        </p:nvSpPr>
        <p:spPr>
          <a:xfrm>
            <a:off x="720000" y="3215138"/>
            <a:ext cx="5656500" cy="5805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Here is where your presentation begins</a:t>
            </a:r>
            <a:endParaRPr/>
          </a:p>
        </p:txBody>
      </p:sp>
      <p:grpSp>
        <p:nvGrpSpPr>
          <p:cNvPr id="635" name="Google Shape;635;p24"/>
          <p:cNvGrpSpPr/>
          <p:nvPr/>
        </p:nvGrpSpPr>
        <p:grpSpPr>
          <a:xfrm>
            <a:off x="6704706" y="486521"/>
            <a:ext cx="2457934" cy="4048498"/>
            <a:chOff x="6689905" y="486521"/>
            <a:chExt cx="2457934" cy="4048498"/>
          </a:xfrm>
        </p:grpSpPr>
        <p:sp>
          <p:nvSpPr>
            <p:cNvPr id="636" name="Google Shape;636;p24"/>
            <p:cNvSpPr/>
            <p:nvPr/>
          </p:nvSpPr>
          <p:spPr>
            <a:xfrm>
              <a:off x="7735938" y="646662"/>
              <a:ext cx="1370919" cy="732678"/>
            </a:xfrm>
            <a:custGeom>
              <a:rect b="b" l="l" r="r" t="t"/>
              <a:pathLst>
                <a:path extrusionOk="0" h="9422" w="17629">
                  <a:moveTo>
                    <a:pt x="17629" y="1"/>
                  </a:moveTo>
                  <a:cubicBezTo>
                    <a:pt x="10724" y="1"/>
                    <a:pt x="4488" y="2828"/>
                    <a:pt x="1" y="7378"/>
                  </a:cubicBezTo>
                  <a:lnTo>
                    <a:pt x="2035" y="9421"/>
                  </a:lnTo>
                  <a:cubicBezTo>
                    <a:pt x="6005" y="5389"/>
                    <a:pt x="11518" y="2882"/>
                    <a:pt x="17629" y="2882"/>
                  </a:cubicBezTo>
                  <a:lnTo>
                    <a:pt x="17629" y="1"/>
                  </a:lnTo>
                  <a:close/>
                </a:path>
              </a:pathLst>
            </a:custGeom>
            <a:solidFill>
              <a:srgbClr val="F1A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4"/>
            <p:cNvSpPr/>
            <p:nvPr/>
          </p:nvSpPr>
          <p:spPr>
            <a:xfrm>
              <a:off x="7693633" y="608480"/>
              <a:ext cx="1451406" cy="808963"/>
            </a:xfrm>
            <a:custGeom>
              <a:rect b="b" l="l" r="r" t="t"/>
              <a:pathLst>
                <a:path extrusionOk="0" h="10403" w="18664">
                  <a:moveTo>
                    <a:pt x="17682" y="991"/>
                  </a:moveTo>
                  <a:lnTo>
                    <a:pt x="17682" y="2882"/>
                  </a:lnTo>
                  <a:cubicBezTo>
                    <a:pt x="11991" y="3007"/>
                    <a:pt x="6665" y="5237"/>
                    <a:pt x="2579" y="9216"/>
                  </a:cubicBezTo>
                  <a:lnTo>
                    <a:pt x="1241" y="7878"/>
                  </a:lnTo>
                  <a:cubicBezTo>
                    <a:pt x="5674" y="3542"/>
                    <a:pt x="11482" y="1107"/>
                    <a:pt x="17682" y="991"/>
                  </a:cubicBezTo>
                  <a:close/>
                  <a:moveTo>
                    <a:pt x="18173" y="1"/>
                  </a:moveTo>
                  <a:cubicBezTo>
                    <a:pt x="11357" y="1"/>
                    <a:pt x="4979" y="2677"/>
                    <a:pt x="188" y="7530"/>
                  </a:cubicBezTo>
                  <a:cubicBezTo>
                    <a:pt x="1" y="7718"/>
                    <a:pt x="1" y="8030"/>
                    <a:pt x="197" y="8217"/>
                  </a:cubicBezTo>
                  <a:lnTo>
                    <a:pt x="2231" y="10260"/>
                  </a:lnTo>
                  <a:cubicBezTo>
                    <a:pt x="2320" y="10349"/>
                    <a:pt x="2445" y="10403"/>
                    <a:pt x="2579" y="10403"/>
                  </a:cubicBezTo>
                  <a:cubicBezTo>
                    <a:pt x="2713" y="10403"/>
                    <a:pt x="2838" y="10349"/>
                    <a:pt x="2927" y="10251"/>
                  </a:cubicBezTo>
                  <a:cubicBezTo>
                    <a:pt x="6986" y="6130"/>
                    <a:pt x="12392" y="3864"/>
                    <a:pt x="18173" y="3864"/>
                  </a:cubicBezTo>
                  <a:cubicBezTo>
                    <a:pt x="18440" y="3864"/>
                    <a:pt x="18663" y="3641"/>
                    <a:pt x="18663" y="3373"/>
                  </a:cubicBezTo>
                  <a:lnTo>
                    <a:pt x="18663" y="492"/>
                  </a:lnTo>
                  <a:cubicBezTo>
                    <a:pt x="18663" y="224"/>
                    <a:pt x="18440" y="1"/>
                    <a:pt x="18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4"/>
            <p:cNvSpPr/>
            <p:nvPr/>
          </p:nvSpPr>
          <p:spPr>
            <a:xfrm>
              <a:off x="7894112" y="870695"/>
              <a:ext cx="1212745" cy="1720573"/>
            </a:xfrm>
            <a:custGeom>
              <a:rect b="b" l="l" r="r" t="t"/>
              <a:pathLst>
                <a:path extrusionOk="0" h="22126" w="15595">
                  <a:moveTo>
                    <a:pt x="15595" y="1"/>
                  </a:moveTo>
                  <a:cubicBezTo>
                    <a:pt x="9484" y="1"/>
                    <a:pt x="3971" y="2508"/>
                    <a:pt x="1" y="6540"/>
                  </a:cubicBezTo>
                  <a:lnTo>
                    <a:pt x="15595" y="22125"/>
                  </a:lnTo>
                  <a:lnTo>
                    <a:pt x="155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4"/>
            <p:cNvSpPr/>
            <p:nvPr/>
          </p:nvSpPr>
          <p:spPr>
            <a:xfrm>
              <a:off x="7851807" y="832592"/>
              <a:ext cx="1293232" cy="1796780"/>
            </a:xfrm>
            <a:custGeom>
              <a:rect b="b" l="l" r="r" t="t"/>
              <a:pathLst>
                <a:path extrusionOk="0" h="23106" w="16630">
                  <a:moveTo>
                    <a:pt x="15648" y="991"/>
                  </a:moveTo>
                  <a:lnTo>
                    <a:pt x="15648" y="21437"/>
                  </a:lnTo>
                  <a:lnTo>
                    <a:pt x="1241" y="7030"/>
                  </a:lnTo>
                  <a:cubicBezTo>
                    <a:pt x="5139" y="3239"/>
                    <a:pt x="10215" y="1107"/>
                    <a:pt x="15648" y="991"/>
                  </a:cubicBezTo>
                  <a:close/>
                  <a:moveTo>
                    <a:pt x="16139" y="0"/>
                  </a:moveTo>
                  <a:cubicBezTo>
                    <a:pt x="10099" y="0"/>
                    <a:pt x="4434" y="2373"/>
                    <a:pt x="197" y="6682"/>
                  </a:cubicBezTo>
                  <a:cubicBezTo>
                    <a:pt x="1" y="6878"/>
                    <a:pt x="10" y="7182"/>
                    <a:pt x="197" y="7378"/>
                  </a:cubicBezTo>
                  <a:lnTo>
                    <a:pt x="15791" y="22963"/>
                  </a:lnTo>
                  <a:cubicBezTo>
                    <a:pt x="15880" y="23061"/>
                    <a:pt x="16005" y="23106"/>
                    <a:pt x="16139" y="23106"/>
                  </a:cubicBezTo>
                  <a:cubicBezTo>
                    <a:pt x="16201" y="23106"/>
                    <a:pt x="16264" y="23097"/>
                    <a:pt x="16326" y="23070"/>
                  </a:cubicBezTo>
                  <a:cubicBezTo>
                    <a:pt x="16505" y="22999"/>
                    <a:pt x="16629" y="22820"/>
                    <a:pt x="16629" y="22615"/>
                  </a:cubicBezTo>
                  <a:lnTo>
                    <a:pt x="16629" y="491"/>
                  </a:lnTo>
                  <a:cubicBezTo>
                    <a:pt x="16629" y="214"/>
                    <a:pt x="16406" y="0"/>
                    <a:pt x="16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4"/>
            <p:cNvSpPr/>
            <p:nvPr/>
          </p:nvSpPr>
          <p:spPr>
            <a:xfrm>
              <a:off x="7181629" y="1220393"/>
              <a:ext cx="712561" cy="1370875"/>
            </a:xfrm>
            <a:custGeom>
              <a:rect b="b" l="l" r="r" t="t"/>
              <a:pathLst>
                <a:path extrusionOk="0" h="17629" w="9163">
                  <a:moveTo>
                    <a:pt x="7129" y="0"/>
                  </a:moveTo>
                  <a:cubicBezTo>
                    <a:pt x="2722" y="4470"/>
                    <a:pt x="1" y="10607"/>
                    <a:pt x="1" y="17378"/>
                  </a:cubicBezTo>
                  <a:cubicBezTo>
                    <a:pt x="1" y="17467"/>
                    <a:pt x="1" y="17548"/>
                    <a:pt x="1" y="17628"/>
                  </a:cubicBezTo>
                  <a:lnTo>
                    <a:pt x="2882" y="17628"/>
                  </a:lnTo>
                  <a:cubicBezTo>
                    <a:pt x="2882" y="17548"/>
                    <a:pt x="2873" y="17467"/>
                    <a:pt x="2873" y="17378"/>
                  </a:cubicBezTo>
                  <a:cubicBezTo>
                    <a:pt x="2873" y="11401"/>
                    <a:pt x="5273" y="5986"/>
                    <a:pt x="9163" y="2043"/>
                  </a:cubicBezTo>
                  <a:lnTo>
                    <a:pt x="7129" y="0"/>
                  </a:lnTo>
                  <a:close/>
                </a:path>
              </a:pathLst>
            </a:custGeom>
            <a:solidFill>
              <a:srgbClr val="F1A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4"/>
            <p:cNvSpPr/>
            <p:nvPr/>
          </p:nvSpPr>
          <p:spPr>
            <a:xfrm>
              <a:off x="7143524" y="1182212"/>
              <a:ext cx="792348" cy="1447160"/>
            </a:xfrm>
            <a:custGeom>
              <a:rect b="b" l="l" r="r" t="t"/>
              <a:pathLst>
                <a:path extrusionOk="0" h="18610" w="10189">
                  <a:moveTo>
                    <a:pt x="7619" y="1196"/>
                  </a:moveTo>
                  <a:lnTo>
                    <a:pt x="8966" y="2534"/>
                  </a:lnTo>
                  <a:cubicBezTo>
                    <a:pt x="5085" y="6647"/>
                    <a:pt x="2935" y="11981"/>
                    <a:pt x="2873" y="17628"/>
                  </a:cubicBezTo>
                  <a:lnTo>
                    <a:pt x="982" y="17628"/>
                  </a:lnTo>
                  <a:cubicBezTo>
                    <a:pt x="1035" y="11473"/>
                    <a:pt x="3390" y="5665"/>
                    <a:pt x="7619" y="1196"/>
                  </a:cubicBezTo>
                  <a:close/>
                  <a:moveTo>
                    <a:pt x="7610" y="1"/>
                  </a:moveTo>
                  <a:cubicBezTo>
                    <a:pt x="7485" y="1"/>
                    <a:pt x="7360" y="54"/>
                    <a:pt x="7262" y="152"/>
                  </a:cubicBezTo>
                  <a:cubicBezTo>
                    <a:pt x="2578" y="4907"/>
                    <a:pt x="0" y="11196"/>
                    <a:pt x="0" y="17869"/>
                  </a:cubicBezTo>
                  <a:cubicBezTo>
                    <a:pt x="0" y="17923"/>
                    <a:pt x="0" y="17976"/>
                    <a:pt x="0" y="18021"/>
                  </a:cubicBezTo>
                  <a:cubicBezTo>
                    <a:pt x="0" y="18057"/>
                    <a:pt x="0" y="18092"/>
                    <a:pt x="0" y="18128"/>
                  </a:cubicBezTo>
                  <a:cubicBezTo>
                    <a:pt x="9" y="18396"/>
                    <a:pt x="223" y="18610"/>
                    <a:pt x="491" y="18610"/>
                  </a:cubicBezTo>
                  <a:lnTo>
                    <a:pt x="3372" y="18610"/>
                  </a:lnTo>
                  <a:cubicBezTo>
                    <a:pt x="3506" y="18610"/>
                    <a:pt x="3631" y="18565"/>
                    <a:pt x="3720" y="18467"/>
                  </a:cubicBezTo>
                  <a:cubicBezTo>
                    <a:pt x="3818" y="18378"/>
                    <a:pt x="3863" y="18253"/>
                    <a:pt x="3863" y="18119"/>
                  </a:cubicBezTo>
                  <a:cubicBezTo>
                    <a:pt x="3863" y="18074"/>
                    <a:pt x="3863" y="18030"/>
                    <a:pt x="3863" y="17994"/>
                  </a:cubicBezTo>
                  <a:cubicBezTo>
                    <a:pt x="3863" y="17950"/>
                    <a:pt x="3854" y="17914"/>
                    <a:pt x="3854" y="17869"/>
                  </a:cubicBezTo>
                  <a:cubicBezTo>
                    <a:pt x="3854" y="12231"/>
                    <a:pt x="6040" y="6905"/>
                    <a:pt x="10001" y="2873"/>
                  </a:cubicBezTo>
                  <a:cubicBezTo>
                    <a:pt x="10188" y="2686"/>
                    <a:pt x="10188" y="2373"/>
                    <a:pt x="10001" y="2186"/>
                  </a:cubicBezTo>
                  <a:lnTo>
                    <a:pt x="7967" y="143"/>
                  </a:lnTo>
                  <a:cubicBezTo>
                    <a:pt x="7869" y="54"/>
                    <a:pt x="7744" y="1"/>
                    <a:pt x="7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4"/>
            <p:cNvSpPr/>
            <p:nvPr/>
          </p:nvSpPr>
          <p:spPr>
            <a:xfrm>
              <a:off x="7405047" y="1379262"/>
              <a:ext cx="1701809" cy="1212006"/>
            </a:xfrm>
            <a:custGeom>
              <a:rect b="b" l="l" r="r" t="t"/>
              <a:pathLst>
                <a:path extrusionOk="0" h="15586" w="21884">
                  <a:moveTo>
                    <a:pt x="6290" y="0"/>
                  </a:moveTo>
                  <a:cubicBezTo>
                    <a:pt x="2400" y="3943"/>
                    <a:pt x="0" y="9358"/>
                    <a:pt x="0" y="15335"/>
                  </a:cubicBezTo>
                  <a:cubicBezTo>
                    <a:pt x="0" y="15424"/>
                    <a:pt x="9" y="15505"/>
                    <a:pt x="9" y="15585"/>
                  </a:cubicBezTo>
                  <a:lnTo>
                    <a:pt x="21884" y="15585"/>
                  </a:lnTo>
                  <a:lnTo>
                    <a:pt x="6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4"/>
            <p:cNvSpPr/>
            <p:nvPr/>
          </p:nvSpPr>
          <p:spPr>
            <a:xfrm>
              <a:off x="7366865" y="1341003"/>
              <a:ext cx="1780974" cy="1288369"/>
            </a:xfrm>
            <a:custGeom>
              <a:rect b="b" l="l" r="r" t="t"/>
              <a:pathLst>
                <a:path extrusionOk="0" h="16568" w="22902">
                  <a:moveTo>
                    <a:pt x="6790" y="1188"/>
                  </a:moveTo>
                  <a:lnTo>
                    <a:pt x="21188" y="15586"/>
                  </a:lnTo>
                  <a:lnTo>
                    <a:pt x="991" y="15586"/>
                  </a:lnTo>
                  <a:cubicBezTo>
                    <a:pt x="1045" y="10198"/>
                    <a:pt x="3096" y="5113"/>
                    <a:pt x="6790" y="1188"/>
                  </a:cubicBezTo>
                  <a:close/>
                  <a:moveTo>
                    <a:pt x="6808" y="0"/>
                  </a:moveTo>
                  <a:cubicBezTo>
                    <a:pt x="6799" y="0"/>
                    <a:pt x="6790" y="1"/>
                    <a:pt x="6781" y="1"/>
                  </a:cubicBezTo>
                  <a:cubicBezTo>
                    <a:pt x="6647" y="1"/>
                    <a:pt x="6522" y="55"/>
                    <a:pt x="6433" y="144"/>
                  </a:cubicBezTo>
                  <a:cubicBezTo>
                    <a:pt x="2285" y="4355"/>
                    <a:pt x="1" y="9922"/>
                    <a:pt x="1" y="15827"/>
                  </a:cubicBezTo>
                  <a:cubicBezTo>
                    <a:pt x="1" y="15881"/>
                    <a:pt x="10" y="15934"/>
                    <a:pt x="10" y="15979"/>
                  </a:cubicBezTo>
                  <a:cubicBezTo>
                    <a:pt x="10" y="16015"/>
                    <a:pt x="10" y="16050"/>
                    <a:pt x="10" y="16086"/>
                  </a:cubicBezTo>
                  <a:cubicBezTo>
                    <a:pt x="10" y="16354"/>
                    <a:pt x="233" y="16568"/>
                    <a:pt x="500" y="16568"/>
                  </a:cubicBezTo>
                  <a:lnTo>
                    <a:pt x="22375" y="16568"/>
                  </a:lnTo>
                  <a:cubicBezTo>
                    <a:pt x="22571" y="16568"/>
                    <a:pt x="22749" y="16452"/>
                    <a:pt x="22830" y="16264"/>
                  </a:cubicBezTo>
                  <a:cubicBezTo>
                    <a:pt x="22901" y="16086"/>
                    <a:pt x="22857" y="15872"/>
                    <a:pt x="22723" y="15738"/>
                  </a:cubicBezTo>
                  <a:lnTo>
                    <a:pt x="7129" y="144"/>
                  </a:lnTo>
                  <a:cubicBezTo>
                    <a:pt x="7038" y="53"/>
                    <a:pt x="6924" y="0"/>
                    <a:pt x="6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4"/>
            <p:cNvSpPr/>
            <p:nvPr/>
          </p:nvSpPr>
          <p:spPr>
            <a:xfrm>
              <a:off x="7755379" y="3784378"/>
              <a:ext cx="1351478" cy="712538"/>
            </a:xfrm>
            <a:custGeom>
              <a:rect b="b" l="l" r="r" t="t"/>
              <a:pathLst>
                <a:path extrusionOk="0" h="9163" w="17379">
                  <a:moveTo>
                    <a:pt x="2035" y="0"/>
                  </a:moveTo>
                  <a:lnTo>
                    <a:pt x="1" y="2034"/>
                  </a:lnTo>
                  <a:cubicBezTo>
                    <a:pt x="4470" y="6441"/>
                    <a:pt x="10608" y="9162"/>
                    <a:pt x="17379" y="9162"/>
                  </a:cubicBezTo>
                  <a:lnTo>
                    <a:pt x="17379" y="6281"/>
                  </a:lnTo>
                  <a:cubicBezTo>
                    <a:pt x="11402" y="6281"/>
                    <a:pt x="5987" y="3881"/>
                    <a:pt x="2035" y="0"/>
                  </a:cubicBezTo>
                  <a:close/>
                </a:path>
              </a:pathLst>
            </a:custGeom>
            <a:solidFill>
              <a:srgbClr val="F1A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4"/>
            <p:cNvSpPr/>
            <p:nvPr/>
          </p:nvSpPr>
          <p:spPr>
            <a:xfrm>
              <a:off x="7717196" y="3746353"/>
              <a:ext cx="1427843" cy="788667"/>
            </a:xfrm>
            <a:custGeom>
              <a:rect b="b" l="l" r="r" t="t"/>
              <a:pathLst>
                <a:path extrusionOk="0" h="10142" w="18361">
                  <a:moveTo>
                    <a:pt x="2535" y="1176"/>
                  </a:moveTo>
                  <a:cubicBezTo>
                    <a:pt x="6585" y="4994"/>
                    <a:pt x="11821" y="7135"/>
                    <a:pt x="17379" y="7260"/>
                  </a:cubicBezTo>
                  <a:lnTo>
                    <a:pt x="17379" y="9160"/>
                  </a:lnTo>
                  <a:cubicBezTo>
                    <a:pt x="11313" y="9035"/>
                    <a:pt x="5594" y="6689"/>
                    <a:pt x="1187" y="2523"/>
                  </a:cubicBezTo>
                  <a:lnTo>
                    <a:pt x="2535" y="1176"/>
                  </a:lnTo>
                  <a:close/>
                  <a:moveTo>
                    <a:pt x="2526" y="1"/>
                  </a:moveTo>
                  <a:cubicBezTo>
                    <a:pt x="2401" y="1"/>
                    <a:pt x="2276" y="48"/>
                    <a:pt x="2178" y="141"/>
                  </a:cubicBezTo>
                  <a:lnTo>
                    <a:pt x="144" y="2175"/>
                  </a:lnTo>
                  <a:cubicBezTo>
                    <a:pt x="54" y="2273"/>
                    <a:pt x="1" y="2398"/>
                    <a:pt x="1" y="2523"/>
                  </a:cubicBezTo>
                  <a:cubicBezTo>
                    <a:pt x="1" y="2657"/>
                    <a:pt x="54" y="2782"/>
                    <a:pt x="144" y="2871"/>
                  </a:cubicBezTo>
                  <a:cubicBezTo>
                    <a:pt x="4899" y="7564"/>
                    <a:pt x="11197" y="10142"/>
                    <a:pt x="17870" y="10142"/>
                  </a:cubicBezTo>
                  <a:cubicBezTo>
                    <a:pt x="18137" y="10142"/>
                    <a:pt x="18360" y="9928"/>
                    <a:pt x="18360" y="9651"/>
                  </a:cubicBezTo>
                  <a:lnTo>
                    <a:pt x="18360" y="6770"/>
                  </a:lnTo>
                  <a:cubicBezTo>
                    <a:pt x="18360" y="6502"/>
                    <a:pt x="18137" y="6279"/>
                    <a:pt x="17870" y="6279"/>
                  </a:cubicBezTo>
                  <a:cubicBezTo>
                    <a:pt x="12223" y="6279"/>
                    <a:pt x="6897" y="4102"/>
                    <a:pt x="2874" y="141"/>
                  </a:cubicBezTo>
                  <a:cubicBezTo>
                    <a:pt x="2775" y="48"/>
                    <a:pt x="2650"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4"/>
            <p:cNvSpPr/>
            <p:nvPr/>
          </p:nvSpPr>
          <p:spPr>
            <a:xfrm>
              <a:off x="7913553" y="2591191"/>
              <a:ext cx="1193304" cy="1681614"/>
            </a:xfrm>
            <a:custGeom>
              <a:rect b="b" l="l" r="r" t="t"/>
              <a:pathLst>
                <a:path extrusionOk="0" h="21625" w="15345">
                  <a:moveTo>
                    <a:pt x="15345" y="0"/>
                  </a:moveTo>
                  <a:lnTo>
                    <a:pt x="1" y="15344"/>
                  </a:lnTo>
                  <a:cubicBezTo>
                    <a:pt x="3953" y="19225"/>
                    <a:pt x="9368" y="21625"/>
                    <a:pt x="15345" y="21625"/>
                  </a:cubicBezTo>
                  <a:lnTo>
                    <a:pt x="153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4"/>
            <p:cNvSpPr/>
            <p:nvPr/>
          </p:nvSpPr>
          <p:spPr>
            <a:xfrm>
              <a:off x="7875370" y="2553398"/>
              <a:ext cx="1269669" cy="1757588"/>
            </a:xfrm>
            <a:custGeom>
              <a:rect b="b" l="l" r="r" t="t"/>
              <a:pathLst>
                <a:path extrusionOk="0" h="22602" w="16327">
                  <a:moveTo>
                    <a:pt x="15345" y="1673"/>
                  </a:moveTo>
                  <a:lnTo>
                    <a:pt x="15345" y="21620"/>
                  </a:lnTo>
                  <a:cubicBezTo>
                    <a:pt x="10046" y="21495"/>
                    <a:pt x="5059" y="19452"/>
                    <a:pt x="1196" y="15821"/>
                  </a:cubicBezTo>
                  <a:lnTo>
                    <a:pt x="15345" y="1673"/>
                  </a:lnTo>
                  <a:close/>
                  <a:moveTo>
                    <a:pt x="15831" y="0"/>
                  </a:moveTo>
                  <a:cubicBezTo>
                    <a:pt x="15702" y="0"/>
                    <a:pt x="15577" y="52"/>
                    <a:pt x="15488" y="147"/>
                  </a:cubicBezTo>
                  <a:lnTo>
                    <a:pt x="144" y="15482"/>
                  </a:lnTo>
                  <a:cubicBezTo>
                    <a:pt x="54" y="15571"/>
                    <a:pt x="1" y="15705"/>
                    <a:pt x="1" y="15830"/>
                  </a:cubicBezTo>
                  <a:cubicBezTo>
                    <a:pt x="1" y="15964"/>
                    <a:pt x="54" y="16089"/>
                    <a:pt x="153" y="16178"/>
                  </a:cubicBezTo>
                  <a:cubicBezTo>
                    <a:pt x="4363" y="20326"/>
                    <a:pt x="9930" y="22601"/>
                    <a:pt x="15836" y="22601"/>
                  </a:cubicBezTo>
                  <a:cubicBezTo>
                    <a:pt x="16103" y="22601"/>
                    <a:pt x="16326" y="22387"/>
                    <a:pt x="16326" y="22111"/>
                  </a:cubicBezTo>
                  <a:lnTo>
                    <a:pt x="16326" y="486"/>
                  </a:lnTo>
                  <a:cubicBezTo>
                    <a:pt x="16326" y="290"/>
                    <a:pt x="16202" y="111"/>
                    <a:pt x="16023" y="40"/>
                  </a:cubicBezTo>
                  <a:cubicBezTo>
                    <a:pt x="15961" y="13"/>
                    <a:pt x="15895" y="0"/>
                    <a:pt x="15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4"/>
            <p:cNvSpPr/>
            <p:nvPr/>
          </p:nvSpPr>
          <p:spPr>
            <a:xfrm>
              <a:off x="7181629" y="2591191"/>
              <a:ext cx="732002" cy="1351434"/>
            </a:xfrm>
            <a:custGeom>
              <a:rect b="b" l="l" r="r" t="t"/>
              <a:pathLst>
                <a:path extrusionOk="0" h="17379" w="9413">
                  <a:moveTo>
                    <a:pt x="1" y="0"/>
                  </a:moveTo>
                  <a:cubicBezTo>
                    <a:pt x="72" y="6807"/>
                    <a:pt x="2882" y="12944"/>
                    <a:pt x="7379" y="17378"/>
                  </a:cubicBezTo>
                  <a:lnTo>
                    <a:pt x="9413" y="15344"/>
                  </a:lnTo>
                  <a:cubicBezTo>
                    <a:pt x="5434" y="11428"/>
                    <a:pt x="2954" y="6013"/>
                    <a:pt x="2882" y="0"/>
                  </a:cubicBezTo>
                  <a:close/>
                </a:path>
              </a:pathLst>
            </a:custGeom>
            <a:solidFill>
              <a:srgbClr val="F1A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4"/>
            <p:cNvSpPr/>
            <p:nvPr/>
          </p:nvSpPr>
          <p:spPr>
            <a:xfrm>
              <a:off x="7143524" y="2553009"/>
              <a:ext cx="808289" cy="1427720"/>
            </a:xfrm>
            <a:custGeom>
              <a:rect b="b" l="l" r="r" t="t"/>
              <a:pathLst>
                <a:path extrusionOk="0" h="18360" w="10394">
                  <a:moveTo>
                    <a:pt x="2891" y="982"/>
                  </a:moveTo>
                  <a:cubicBezTo>
                    <a:pt x="3078" y="6584"/>
                    <a:pt x="5308" y="11821"/>
                    <a:pt x="9207" y="15835"/>
                  </a:cubicBezTo>
                  <a:lnTo>
                    <a:pt x="7869" y="17173"/>
                  </a:lnTo>
                  <a:cubicBezTo>
                    <a:pt x="3604" y="12802"/>
                    <a:pt x="1178" y="7093"/>
                    <a:pt x="999" y="982"/>
                  </a:cubicBezTo>
                  <a:close/>
                  <a:moveTo>
                    <a:pt x="491" y="0"/>
                  </a:moveTo>
                  <a:cubicBezTo>
                    <a:pt x="366" y="0"/>
                    <a:pt x="241" y="54"/>
                    <a:pt x="143" y="152"/>
                  </a:cubicBezTo>
                  <a:cubicBezTo>
                    <a:pt x="54" y="241"/>
                    <a:pt x="0" y="366"/>
                    <a:pt x="0" y="500"/>
                  </a:cubicBezTo>
                  <a:cubicBezTo>
                    <a:pt x="72" y="7217"/>
                    <a:pt x="2739" y="13507"/>
                    <a:pt x="7521" y="18217"/>
                  </a:cubicBezTo>
                  <a:cubicBezTo>
                    <a:pt x="7619" y="18315"/>
                    <a:pt x="7744" y="18360"/>
                    <a:pt x="7869" y="18360"/>
                  </a:cubicBezTo>
                  <a:cubicBezTo>
                    <a:pt x="7994" y="18360"/>
                    <a:pt x="8118" y="18315"/>
                    <a:pt x="8217" y="18217"/>
                  </a:cubicBezTo>
                  <a:lnTo>
                    <a:pt x="10251" y="16183"/>
                  </a:lnTo>
                  <a:cubicBezTo>
                    <a:pt x="10340" y="16094"/>
                    <a:pt x="10393" y="15960"/>
                    <a:pt x="10393" y="15835"/>
                  </a:cubicBezTo>
                  <a:cubicBezTo>
                    <a:pt x="10393" y="15701"/>
                    <a:pt x="10340" y="15576"/>
                    <a:pt x="10251" y="15487"/>
                  </a:cubicBezTo>
                  <a:cubicBezTo>
                    <a:pt x="6200" y="11500"/>
                    <a:pt x="3926" y="6174"/>
                    <a:pt x="3863" y="491"/>
                  </a:cubicBezTo>
                  <a:cubicBezTo>
                    <a:pt x="3863" y="223"/>
                    <a:pt x="3640" y="0"/>
                    <a:pt x="3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4"/>
            <p:cNvSpPr/>
            <p:nvPr/>
          </p:nvSpPr>
          <p:spPr>
            <a:xfrm>
              <a:off x="7405747" y="2591191"/>
              <a:ext cx="1701109" cy="1193266"/>
            </a:xfrm>
            <a:custGeom>
              <a:rect b="b" l="l" r="r" t="t"/>
              <a:pathLst>
                <a:path extrusionOk="0" h="15345" w="21875">
                  <a:moveTo>
                    <a:pt x="0" y="0"/>
                  </a:moveTo>
                  <a:cubicBezTo>
                    <a:pt x="72" y="6013"/>
                    <a:pt x="2552" y="11428"/>
                    <a:pt x="6531" y="15344"/>
                  </a:cubicBezTo>
                  <a:lnTo>
                    <a:pt x="218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4"/>
            <p:cNvSpPr/>
            <p:nvPr/>
          </p:nvSpPr>
          <p:spPr>
            <a:xfrm>
              <a:off x="7367565" y="2553009"/>
              <a:ext cx="1780274" cy="1269551"/>
            </a:xfrm>
            <a:custGeom>
              <a:rect b="b" l="l" r="r" t="t"/>
              <a:pathLst>
                <a:path extrusionOk="0" h="16326" w="22893">
                  <a:moveTo>
                    <a:pt x="21179" y="982"/>
                  </a:moveTo>
                  <a:lnTo>
                    <a:pt x="7022" y="15139"/>
                  </a:lnTo>
                  <a:cubicBezTo>
                    <a:pt x="3302" y="11312"/>
                    <a:pt x="1178" y="6316"/>
                    <a:pt x="991" y="982"/>
                  </a:cubicBezTo>
                  <a:close/>
                  <a:moveTo>
                    <a:pt x="491" y="0"/>
                  </a:moveTo>
                  <a:cubicBezTo>
                    <a:pt x="358" y="0"/>
                    <a:pt x="233" y="54"/>
                    <a:pt x="143" y="152"/>
                  </a:cubicBezTo>
                  <a:cubicBezTo>
                    <a:pt x="54" y="241"/>
                    <a:pt x="1" y="366"/>
                    <a:pt x="1" y="500"/>
                  </a:cubicBezTo>
                  <a:cubicBezTo>
                    <a:pt x="72" y="6441"/>
                    <a:pt x="2436" y="12017"/>
                    <a:pt x="6683" y="16183"/>
                  </a:cubicBezTo>
                  <a:cubicBezTo>
                    <a:pt x="6772" y="16281"/>
                    <a:pt x="6897" y="16326"/>
                    <a:pt x="7022" y="16326"/>
                  </a:cubicBezTo>
                  <a:cubicBezTo>
                    <a:pt x="7146" y="16326"/>
                    <a:pt x="7271" y="16281"/>
                    <a:pt x="7370" y="16183"/>
                  </a:cubicBezTo>
                  <a:lnTo>
                    <a:pt x="22714" y="839"/>
                  </a:lnTo>
                  <a:cubicBezTo>
                    <a:pt x="22848" y="705"/>
                    <a:pt x="22892" y="491"/>
                    <a:pt x="22821" y="304"/>
                  </a:cubicBezTo>
                  <a:cubicBezTo>
                    <a:pt x="22740" y="125"/>
                    <a:pt x="22562" y="0"/>
                    <a:pt x="22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4"/>
            <p:cNvSpPr/>
            <p:nvPr/>
          </p:nvSpPr>
          <p:spPr>
            <a:xfrm>
              <a:off x="8815394" y="1966136"/>
              <a:ext cx="183292" cy="183208"/>
            </a:xfrm>
            <a:custGeom>
              <a:rect b="b" l="l" r="r" t="t"/>
              <a:pathLst>
                <a:path extrusionOk="0" h="2356" w="2357">
                  <a:moveTo>
                    <a:pt x="1955" y="0"/>
                  </a:moveTo>
                  <a:lnTo>
                    <a:pt x="1491" y="464"/>
                  </a:lnTo>
                  <a:cubicBezTo>
                    <a:pt x="1625" y="598"/>
                    <a:pt x="1705" y="776"/>
                    <a:pt x="1705" y="973"/>
                  </a:cubicBezTo>
                  <a:cubicBezTo>
                    <a:pt x="1705" y="1169"/>
                    <a:pt x="1625" y="1347"/>
                    <a:pt x="1491" y="1481"/>
                  </a:cubicBezTo>
                  <a:cubicBezTo>
                    <a:pt x="1357" y="1624"/>
                    <a:pt x="1170" y="1695"/>
                    <a:pt x="982" y="1695"/>
                  </a:cubicBezTo>
                  <a:lnTo>
                    <a:pt x="973" y="1695"/>
                  </a:lnTo>
                  <a:cubicBezTo>
                    <a:pt x="786" y="1695"/>
                    <a:pt x="599" y="1624"/>
                    <a:pt x="465" y="1490"/>
                  </a:cubicBezTo>
                  <a:lnTo>
                    <a:pt x="1" y="1945"/>
                  </a:lnTo>
                  <a:cubicBezTo>
                    <a:pt x="260" y="2213"/>
                    <a:pt x="608" y="2355"/>
                    <a:pt x="973" y="2355"/>
                  </a:cubicBezTo>
                  <a:lnTo>
                    <a:pt x="982" y="2355"/>
                  </a:lnTo>
                  <a:cubicBezTo>
                    <a:pt x="1348" y="2355"/>
                    <a:pt x="1696" y="2213"/>
                    <a:pt x="1955" y="1945"/>
                  </a:cubicBezTo>
                  <a:cubicBezTo>
                    <a:pt x="2213" y="1686"/>
                    <a:pt x="2356" y="1338"/>
                    <a:pt x="2356" y="973"/>
                  </a:cubicBezTo>
                  <a:cubicBezTo>
                    <a:pt x="2356" y="607"/>
                    <a:pt x="2213" y="259"/>
                    <a:pt x="19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4"/>
            <p:cNvSpPr/>
            <p:nvPr/>
          </p:nvSpPr>
          <p:spPr>
            <a:xfrm>
              <a:off x="7753979" y="3389345"/>
              <a:ext cx="210976" cy="167578"/>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4"/>
            <p:cNvSpPr/>
            <p:nvPr/>
          </p:nvSpPr>
          <p:spPr>
            <a:xfrm>
              <a:off x="8798052" y="3019195"/>
              <a:ext cx="209654" cy="147127"/>
            </a:xfrm>
            <a:custGeom>
              <a:rect b="b" l="l" r="r" t="t"/>
              <a:pathLst>
                <a:path extrusionOk="0" h="1892" w="2696">
                  <a:moveTo>
                    <a:pt x="135" y="0"/>
                  </a:moveTo>
                  <a:lnTo>
                    <a:pt x="135" y="0"/>
                  </a:lnTo>
                  <a:cubicBezTo>
                    <a:pt x="1" y="339"/>
                    <a:pt x="1" y="714"/>
                    <a:pt x="144" y="1053"/>
                  </a:cubicBezTo>
                  <a:cubicBezTo>
                    <a:pt x="295" y="1392"/>
                    <a:pt x="563" y="1651"/>
                    <a:pt x="902" y="1793"/>
                  </a:cubicBezTo>
                  <a:cubicBezTo>
                    <a:pt x="1071" y="1856"/>
                    <a:pt x="1241" y="1892"/>
                    <a:pt x="1410" y="1892"/>
                  </a:cubicBezTo>
                  <a:cubicBezTo>
                    <a:pt x="1964" y="1892"/>
                    <a:pt x="2481" y="1561"/>
                    <a:pt x="2695" y="1026"/>
                  </a:cubicBezTo>
                  <a:lnTo>
                    <a:pt x="2088" y="776"/>
                  </a:lnTo>
                  <a:cubicBezTo>
                    <a:pt x="2017" y="964"/>
                    <a:pt x="1874" y="1098"/>
                    <a:pt x="1696" y="1178"/>
                  </a:cubicBezTo>
                  <a:cubicBezTo>
                    <a:pt x="1601" y="1216"/>
                    <a:pt x="1501" y="1236"/>
                    <a:pt x="1402" y="1236"/>
                  </a:cubicBezTo>
                  <a:cubicBezTo>
                    <a:pt x="1314" y="1236"/>
                    <a:pt x="1226" y="1220"/>
                    <a:pt x="1143" y="1187"/>
                  </a:cubicBezTo>
                  <a:cubicBezTo>
                    <a:pt x="964" y="1115"/>
                    <a:pt x="822" y="973"/>
                    <a:pt x="750" y="794"/>
                  </a:cubicBezTo>
                  <a:cubicBezTo>
                    <a:pt x="670" y="616"/>
                    <a:pt x="670" y="420"/>
                    <a:pt x="741" y="241"/>
                  </a:cubicBezTo>
                  <a:lnTo>
                    <a:pt x="13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4"/>
            <p:cNvSpPr/>
            <p:nvPr/>
          </p:nvSpPr>
          <p:spPr>
            <a:xfrm>
              <a:off x="8435278" y="2195768"/>
              <a:ext cx="149231" cy="207470"/>
            </a:xfrm>
            <a:custGeom>
              <a:rect b="b" l="l" r="r" t="t"/>
              <a:pathLst>
                <a:path extrusionOk="0" h="2668" w="1919">
                  <a:moveTo>
                    <a:pt x="999" y="0"/>
                  </a:moveTo>
                  <a:lnTo>
                    <a:pt x="759" y="616"/>
                  </a:lnTo>
                  <a:cubicBezTo>
                    <a:pt x="946" y="687"/>
                    <a:pt x="1089" y="821"/>
                    <a:pt x="1160" y="999"/>
                  </a:cubicBezTo>
                  <a:cubicBezTo>
                    <a:pt x="1240" y="1178"/>
                    <a:pt x="1249" y="1374"/>
                    <a:pt x="1178" y="1552"/>
                  </a:cubicBezTo>
                  <a:cubicBezTo>
                    <a:pt x="1106" y="1731"/>
                    <a:pt x="973" y="1873"/>
                    <a:pt x="794" y="1954"/>
                  </a:cubicBezTo>
                  <a:cubicBezTo>
                    <a:pt x="702" y="1995"/>
                    <a:pt x="606" y="2015"/>
                    <a:pt x="509" y="2015"/>
                  </a:cubicBezTo>
                  <a:cubicBezTo>
                    <a:pt x="418" y="2015"/>
                    <a:pt x="328" y="1997"/>
                    <a:pt x="241" y="1963"/>
                  </a:cubicBezTo>
                  <a:lnTo>
                    <a:pt x="0" y="2578"/>
                  </a:lnTo>
                  <a:cubicBezTo>
                    <a:pt x="161" y="2641"/>
                    <a:pt x="330" y="2667"/>
                    <a:pt x="500" y="2667"/>
                  </a:cubicBezTo>
                  <a:cubicBezTo>
                    <a:pt x="687" y="2667"/>
                    <a:pt x="883" y="2632"/>
                    <a:pt x="1062" y="2551"/>
                  </a:cubicBezTo>
                  <a:cubicBezTo>
                    <a:pt x="1392" y="2400"/>
                    <a:pt x="1651" y="2132"/>
                    <a:pt x="1784" y="1784"/>
                  </a:cubicBezTo>
                  <a:cubicBezTo>
                    <a:pt x="1918" y="1445"/>
                    <a:pt x="1909" y="1071"/>
                    <a:pt x="1758" y="732"/>
                  </a:cubicBezTo>
                  <a:cubicBezTo>
                    <a:pt x="1615" y="393"/>
                    <a:pt x="1338" y="134"/>
                    <a:pt x="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4"/>
            <p:cNvSpPr/>
            <p:nvPr/>
          </p:nvSpPr>
          <p:spPr>
            <a:xfrm>
              <a:off x="8163334" y="2170107"/>
              <a:ext cx="171394" cy="195650"/>
            </a:xfrm>
            <a:custGeom>
              <a:rect b="b" l="l" r="r" t="t"/>
              <a:pathLst>
                <a:path extrusionOk="0" h="2516" w="2204">
                  <a:moveTo>
                    <a:pt x="642" y="0"/>
                  </a:moveTo>
                  <a:cubicBezTo>
                    <a:pt x="339" y="205"/>
                    <a:pt x="134" y="517"/>
                    <a:pt x="63" y="883"/>
                  </a:cubicBezTo>
                  <a:cubicBezTo>
                    <a:pt x="0" y="1249"/>
                    <a:pt x="72" y="1615"/>
                    <a:pt x="286" y="1918"/>
                  </a:cubicBezTo>
                  <a:cubicBezTo>
                    <a:pt x="491" y="2221"/>
                    <a:pt x="803" y="2427"/>
                    <a:pt x="1169" y="2489"/>
                  </a:cubicBezTo>
                  <a:cubicBezTo>
                    <a:pt x="1249" y="2507"/>
                    <a:pt x="1338" y="2516"/>
                    <a:pt x="1428" y="2516"/>
                  </a:cubicBezTo>
                  <a:cubicBezTo>
                    <a:pt x="1695" y="2516"/>
                    <a:pt x="1972" y="2435"/>
                    <a:pt x="2204" y="2275"/>
                  </a:cubicBezTo>
                  <a:lnTo>
                    <a:pt x="1829" y="1731"/>
                  </a:lnTo>
                  <a:cubicBezTo>
                    <a:pt x="1708" y="1818"/>
                    <a:pt x="1572" y="1860"/>
                    <a:pt x="1428" y="1860"/>
                  </a:cubicBezTo>
                  <a:cubicBezTo>
                    <a:pt x="1381" y="1860"/>
                    <a:pt x="1333" y="1855"/>
                    <a:pt x="1285" y="1847"/>
                  </a:cubicBezTo>
                  <a:cubicBezTo>
                    <a:pt x="1097" y="1811"/>
                    <a:pt x="928" y="1704"/>
                    <a:pt x="821" y="1543"/>
                  </a:cubicBezTo>
                  <a:cubicBezTo>
                    <a:pt x="714" y="1383"/>
                    <a:pt x="669" y="1195"/>
                    <a:pt x="705" y="999"/>
                  </a:cubicBezTo>
                  <a:cubicBezTo>
                    <a:pt x="741" y="812"/>
                    <a:pt x="848" y="651"/>
                    <a:pt x="1008" y="535"/>
                  </a:cubicBezTo>
                  <a:lnTo>
                    <a:pt x="6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4"/>
            <p:cNvSpPr/>
            <p:nvPr/>
          </p:nvSpPr>
          <p:spPr>
            <a:xfrm>
              <a:off x="7566021" y="2693837"/>
              <a:ext cx="215098" cy="21439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4"/>
            <p:cNvSpPr/>
            <p:nvPr/>
          </p:nvSpPr>
          <p:spPr>
            <a:xfrm>
              <a:off x="7982249" y="2381850"/>
              <a:ext cx="134689" cy="123876"/>
            </a:xfrm>
            <a:custGeom>
              <a:rect b="b" l="l" r="r" t="t"/>
              <a:pathLst>
                <a:path extrusionOk="0" h="1593" w="1732">
                  <a:moveTo>
                    <a:pt x="1149" y="1"/>
                  </a:moveTo>
                  <a:cubicBezTo>
                    <a:pt x="1116" y="1"/>
                    <a:pt x="1082" y="11"/>
                    <a:pt x="1053" y="32"/>
                  </a:cubicBezTo>
                  <a:lnTo>
                    <a:pt x="81" y="809"/>
                  </a:lnTo>
                  <a:cubicBezTo>
                    <a:pt x="10" y="862"/>
                    <a:pt x="1" y="960"/>
                    <a:pt x="54" y="1032"/>
                  </a:cubicBezTo>
                  <a:lnTo>
                    <a:pt x="447" y="1531"/>
                  </a:lnTo>
                  <a:cubicBezTo>
                    <a:pt x="477" y="1572"/>
                    <a:pt x="525" y="1592"/>
                    <a:pt x="573" y="1592"/>
                  </a:cubicBezTo>
                  <a:cubicBezTo>
                    <a:pt x="608" y="1592"/>
                    <a:pt x="643" y="1581"/>
                    <a:pt x="670" y="1558"/>
                  </a:cubicBezTo>
                  <a:lnTo>
                    <a:pt x="1651" y="791"/>
                  </a:lnTo>
                  <a:cubicBezTo>
                    <a:pt x="1714" y="737"/>
                    <a:pt x="1731" y="630"/>
                    <a:pt x="1678" y="559"/>
                  </a:cubicBezTo>
                  <a:lnTo>
                    <a:pt x="1285" y="59"/>
                  </a:lnTo>
                  <a:cubicBezTo>
                    <a:pt x="1248" y="22"/>
                    <a:pt x="1199" y="1"/>
                    <a:pt x="11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4"/>
            <p:cNvSpPr/>
            <p:nvPr/>
          </p:nvSpPr>
          <p:spPr>
            <a:xfrm>
              <a:off x="8057885" y="2725798"/>
              <a:ext cx="134611" cy="99769"/>
            </a:xfrm>
            <a:custGeom>
              <a:rect b="b" l="l" r="r" t="t"/>
              <a:pathLst>
                <a:path extrusionOk="0" h="1283" w="1731">
                  <a:moveTo>
                    <a:pt x="359" y="1"/>
                  </a:moveTo>
                  <a:cubicBezTo>
                    <a:pt x="289" y="1"/>
                    <a:pt x="227" y="44"/>
                    <a:pt x="205" y="116"/>
                  </a:cubicBezTo>
                  <a:lnTo>
                    <a:pt x="27" y="722"/>
                  </a:lnTo>
                  <a:cubicBezTo>
                    <a:pt x="0" y="812"/>
                    <a:pt x="54" y="901"/>
                    <a:pt x="134" y="928"/>
                  </a:cubicBezTo>
                  <a:lnTo>
                    <a:pt x="1329" y="1275"/>
                  </a:lnTo>
                  <a:cubicBezTo>
                    <a:pt x="1344" y="1280"/>
                    <a:pt x="1358" y="1282"/>
                    <a:pt x="1373" y="1282"/>
                  </a:cubicBezTo>
                  <a:cubicBezTo>
                    <a:pt x="1442" y="1282"/>
                    <a:pt x="1511" y="1234"/>
                    <a:pt x="1526" y="1168"/>
                  </a:cubicBezTo>
                  <a:lnTo>
                    <a:pt x="1704" y="553"/>
                  </a:lnTo>
                  <a:cubicBezTo>
                    <a:pt x="1731" y="473"/>
                    <a:pt x="1686" y="374"/>
                    <a:pt x="1597" y="357"/>
                  </a:cubicBezTo>
                  <a:lnTo>
                    <a:pt x="411" y="9"/>
                  </a:lnTo>
                  <a:cubicBezTo>
                    <a:pt x="393" y="3"/>
                    <a:pt x="376" y="1"/>
                    <a:pt x="3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4"/>
            <p:cNvSpPr/>
            <p:nvPr/>
          </p:nvSpPr>
          <p:spPr>
            <a:xfrm>
              <a:off x="7830966" y="1595364"/>
              <a:ext cx="136089" cy="121465"/>
            </a:xfrm>
            <a:custGeom>
              <a:rect b="b" l="l" r="r" t="t"/>
              <a:pathLst>
                <a:path extrusionOk="0" h="1562" w="1750">
                  <a:moveTo>
                    <a:pt x="560" y="0"/>
                  </a:moveTo>
                  <a:cubicBezTo>
                    <a:pt x="510" y="0"/>
                    <a:pt x="462" y="24"/>
                    <a:pt x="429" y="67"/>
                  </a:cubicBezTo>
                  <a:lnTo>
                    <a:pt x="55" y="584"/>
                  </a:lnTo>
                  <a:cubicBezTo>
                    <a:pt x="1" y="656"/>
                    <a:pt x="19" y="754"/>
                    <a:pt x="90" y="807"/>
                  </a:cubicBezTo>
                  <a:lnTo>
                    <a:pt x="1098" y="1530"/>
                  </a:lnTo>
                  <a:cubicBezTo>
                    <a:pt x="1126" y="1551"/>
                    <a:pt x="1160" y="1561"/>
                    <a:pt x="1193" y="1561"/>
                  </a:cubicBezTo>
                  <a:cubicBezTo>
                    <a:pt x="1244" y="1561"/>
                    <a:pt x="1294" y="1537"/>
                    <a:pt x="1321" y="1494"/>
                  </a:cubicBezTo>
                  <a:lnTo>
                    <a:pt x="1696" y="986"/>
                  </a:lnTo>
                  <a:cubicBezTo>
                    <a:pt x="1750" y="914"/>
                    <a:pt x="1732" y="807"/>
                    <a:pt x="1660" y="754"/>
                  </a:cubicBezTo>
                  <a:lnTo>
                    <a:pt x="652" y="31"/>
                  </a:lnTo>
                  <a:cubicBezTo>
                    <a:pt x="624" y="10"/>
                    <a:pt x="592"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4"/>
            <p:cNvSpPr/>
            <p:nvPr/>
          </p:nvSpPr>
          <p:spPr>
            <a:xfrm>
              <a:off x="8308988" y="2053930"/>
              <a:ext cx="93085" cy="128930"/>
            </a:xfrm>
            <a:custGeom>
              <a:rect b="b" l="l" r="r" t="t"/>
              <a:pathLst>
                <a:path extrusionOk="0" h="1658" w="1197">
                  <a:moveTo>
                    <a:pt x="386" y="1"/>
                  </a:moveTo>
                  <a:cubicBezTo>
                    <a:pt x="311" y="1"/>
                    <a:pt x="248" y="51"/>
                    <a:pt x="233" y="129"/>
                  </a:cubicBezTo>
                  <a:lnTo>
                    <a:pt x="18" y="1351"/>
                  </a:lnTo>
                  <a:cubicBezTo>
                    <a:pt x="1" y="1440"/>
                    <a:pt x="54" y="1530"/>
                    <a:pt x="143" y="1539"/>
                  </a:cubicBezTo>
                  <a:lnTo>
                    <a:pt x="768" y="1655"/>
                  </a:lnTo>
                  <a:cubicBezTo>
                    <a:pt x="778" y="1657"/>
                    <a:pt x="788" y="1658"/>
                    <a:pt x="799" y="1658"/>
                  </a:cubicBezTo>
                  <a:cubicBezTo>
                    <a:pt x="877" y="1658"/>
                    <a:pt x="948" y="1600"/>
                    <a:pt x="964" y="1521"/>
                  </a:cubicBezTo>
                  <a:lnTo>
                    <a:pt x="1178" y="299"/>
                  </a:lnTo>
                  <a:cubicBezTo>
                    <a:pt x="1196" y="209"/>
                    <a:pt x="1134" y="129"/>
                    <a:pt x="1044" y="111"/>
                  </a:cubicBezTo>
                  <a:lnTo>
                    <a:pt x="420" y="4"/>
                  </a:lnTo>
                  <a:cubicBezTo>
                    <a:pt x="408" y="2"/>
                    <a:pt x="397"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4"/>
            <p:cNvSpPr/>
            <p:nvPr/>
          </p:nvSpPr>
          <p:spPr>
            <a:xfrm>
              <a:off x="8916721" y="3659414"/>
              <a:ext cx="93007" cy="129397"/>
            </a:xfrm>
            <a:custGeom>
              <a:rect b="b" l="l" r="r" t="t"/>
              <a:pathLst>
                <a:path extrusionOk="0" h="1664" w="1196">
                  <a:moveTo>
                    <a:pt x="400" y="0"/>
                  </a:moveTo>
                  <a:cubicBezTo>
                    <a:pt x="319" y="0"/>
                    <a:pt x="249" y="52"/>
                    <a:pt x="232" y="135"/>
                  </a:cubicBezTo>
                  <a:lnTo>
                    <a:pt x="18" y="1357"/>
                  </a:lnTo>
                  <a:cubicBezTo>
                    <a:pt x="0" y="1447"/>
                    <a:pt x="63" y="1536"/>
                    <a:pt x="143" y="1545"/>
                  </a:cubicBezTo>
                  <a:lnTo>
                    <a:pt x="768" y="1661"/>
                  </a:lnTo>
                  <a:cubicBezTo>
                    <a:pt x="778" y="1663"/>
                    <a:pt x="788" y="1664"/>
                    <a:pt x="798" y="1664"/>
                  </a:cubicBezTo>
                  <a:cubicBezTo>
                    <a:pt x="877" y="1664"/>
                    <a:pt x="948" y="1606"/>
                    <a:pt x="964" y="1527"/>
                  </a:cubicBezTo>
                  <a:lnTo>
                    <a:pt x="1178" y="305"/>
                  </a:lnTo>
                  <a:cubicBezTo>
                    <a:pt x="1196" y="215"/>
                    <a:pt x="1133" y="135"/>
                    <a:pt x="1044" y="117"/>
                  </a:cubicBezTo>
                  <a:lnTo>
                    <a:pt x="420" y="1"/>
                  </a:lnTo>
                  <a:cubicBezTo>
                    <a:pt x="413" y="1"/>
                    <a:pt x="407" y="0"/>
                    <a:pt x="4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4"/>
            <p:cNvSpPr/>
            <p:nvPr/>
          </p:nvSpPr>
          <p:spPr>
            <a:xfrm>
              <a:off x="8778688" y="1354922"/>
              <a:ext cx="199156" cy="69520"/>
            </a:xfrm>
            <a:custGeom>
              <a:rect b="b" l="l" r="r" t="t"/>
              <a:pathLst>
                <a:path extrusionOk="0" h="894" w="2561">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 name="Google Shape;664;p24"/>
            <p:cNvGrpSpPr/>
            <p:nvPr/>
          </p:nvGrpSpPr>
          <p:grpSpPr>
            <a:xfrm>
              <a:off x="7572791" y="2015552"/>
              <a:ext cx="446838" cy="379559"/>
              <a:chOff x="9520904" y="1806552"/>
              <a:chExt cx="446838" cy="379559"/>
            </a:xfrm>
          </p:grpSpPr>
          <p:sp>
            <p:nvSpPr>
              <p:cNvPr id="665" name="Google Shape;665;p24"/>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4"/>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4"/>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4"/>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24"/>
            <p:cNvGrpSpPr/>
            <p:nvPr/>
          </p:nvGrpSpPr>
          <p:grpSpPr>
            <a:xfrm>
              <a:off x="8234104" y="2677077"/>
              <a:ext cx="446838" cy="379559"/>
              <a:chOff x="9520904" y="1806552"/>
              <a:chExt cx="446838" cy="379559"/>
            </a:xfrm>
          </p:grpSpPr>
          <p:sp>
            <p:nvSpPr>
              <p:cNvPr id="670" name="Google Shape;670;p24"/>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4"/>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4"/>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4"/>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24"/>
            <p:cNvGrpSpPr/>
            <p:nvPr/>
          </p:nvGrpSpPr>
          <p:grpSpPr>
            <a:xfrm rot="-8100000">
              <a:off x="8153616" y="3558075"/>
              <a:ext cx="446833" cy="379555"/>
              <a:chOff x="9520904" y="1806552"/>
              <a:chExt cx="446838" cy="379559"/>
            </a:xfrm>
          </p:grpSpPr>
          <p:sp>
            <p:nvSpPr>
              <p:cNvPr id="675" name="Google Shape;675;p24"/>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4"/>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4"/>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4"/>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24"/>
            <p:cNvGrpSpPr/>
            <p:nvPr/>
          </p:nvGrpSpPr>
          <p:grpSpPr>
            <a:xfrm rot="-7448769">
              <a:off x="8185846" y="1164383"/>
              <a:ext cx="446833" cy="379555"/>
              <a:chOff x="9520904" y="1806552"/>
              <a:chExt cx="446838" cy="379559"/>
            </a:xfrm>
          </p:grpSpPr>
          <p:sp>
            <p:nvSpPr>
              <p:cNvPr id="680" name="Google Shape;680;p24"/>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4"/>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4"/>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4"/>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 name="Google Shape;684;p24"/>
            <p:cNvSpPr/>
            <p:nvPr/>
          </p:nvSpPr>
          <p:spPr>
            <a:xfrm>
              <a:off x="8713471" y="1000962"/>
              <a:ext cx="215098" cy="21439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4"/>
            <p:cNvSpPr/>
            <p:nvPr/>
          </p:nvSpPr>
          <p:spPr>
            <a:xfrm>
              <a:off x="8713471" y="3942637"/>
              <a:ext cx="215098" cy="21439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 name="Google Shape;686;p24"/>
            <p:cNvGrpSpPr/>
            <p:nvPr/>
          </p:nvGrpSpPr>
          <p:grpSpPr>
            <a:xfrm>
              <a:off x="7733028" y="2891391"/>
              <a:ext cx="472500" cy="432126"/>
              <a:chOff x="7951491" y="3948941"/>
              <a:chExt cx="472500" cy="432126"/>
            </a:xfrm>
          </p:grpSpPr>
          <p:sp>
            <p:nvSpPr>
              <p:cNvPr id="687" name="Google Shape;687;p24"/>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 name="Google Shape;688;p24"/>
              <p:cNvGrpSpPr/>
              <p:nvPr/>
            </p:nvGrpSpPr>
            <p:grpSpPr>
              <a:xfrm>
                <a:off x="8040998" y="4004152"/>
                <a:ext cx="305305" cy="293709"/>
                <a:chOff x="8040998" y="4004152"/>
                <a:chExt cx="305305" cy="293709"/>
              </a:xfrm>
            </p:grpSpPr>
            <p:sp>
              <p:nvSpPr>
                <p:cNvPr id="689" name="Google Shape;689;p24"/>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4"/>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4"/>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4"/>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4"/>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4"/>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4"/>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4"/>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 name="Google Shape;697;p24"/>
            <p:cNvGrpSpPr/>
            <p:nvPr/>
          </p:nvGrpSpPr>
          <p:grpSpPr>
            <a:xfrm>
              <a:off x="8523291" y="3259279"/>
              <a:ext cx="472500" cy="432126"/>
              <a:chOff x="7951491" y="3948941"/>
              <a:chExt cx="472500" cy="432126"/>
            </a:xfrm>
          </p:grpSpPr>
          <p:sp>
            <p:nvSpPr>
              <p:cNvPr id="698" name="Google Shape;698;p24"/>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 name="Google Shape;699;p24"/>
              <p:cNvGrpSpPr/>
              <p:nvPr/>
            </p:nvGrpSpPr>
            <p:grpSpPr>
              <a:xfrm>
                <a:off x="8040998" y="4004152"/>
                <a:ext cx="305305" cy="293709"/>
                <a:chOff x="8040998" y="4004152"/>
                <a:chExt cx="305305" cy="293709"/>
              </a:xfrm>
            </p:grpSpPr>
            <p:sp>
              <p:nvSpPr>
                <p:cNvPr id="700" name="Google Shape;700;p24"/>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4"/>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4"/>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4"/>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4"/>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4"/>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4"/>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4"/>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 name="Google Shape;708;p24"/>
            <p:cNvGrpSpPr/>
            <p:nvPr/>
          </p:nvGrpSpPr>
          <p:grpSpPr>
            <a:xfrm>
              <a:off x="8576766" y="1517379"/>
              <a:ext cx="472500" cy="432126"/>
              <a:chOff x="7951491" y="3948941"/>
              <a:chExt cx="472500" cy="432126"/>
            </a:xfrm>
          </p:grpSpPr>
          <p:sp>
            <p:nvSpPr>
              <p:cNvPr id="709" name="Google Shape;709;p24"/>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 name="Google Shape;710;p24"/>
              <p:cNvGrpSpPr/>
              <p:nvPr/>
            </p:nvGrpSpPr>
            <p:grpSpPr>
              <a:xfrm>
                <a:off x="8040998" y="4004152"/>
                <a:ext cx="305305" cy="293709"/>
                <a:chOff x="8040998" y="4004152"/>
                <a:chExt cx="305305" cy="293709"/>
              </a:xfrm>
            </p:grpSpPr>
            <p:sp>
              <p:nvSpPr>
                <p:cNvPr id="711" name="Google Shape;711;p24"/>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4"/>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4"/>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4"/>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4"/>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4"/>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4"/>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4"/>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 name="Google Shape;719;p24"/>
            <p:cNvGrpSpPr/>
            <p:nvPr/>
          </p:nvGrpSpPr>
          <p:grpSpPr>
            <a:xfrm rot="-7268436">
              <a:off x="7187823" y="433048"/>
              <a:ext cx="779544" cy="1603279"/>
              <a:chOff x="8573361" y="190480"/>
              <a:chExt cx="779454" cy="1603094"/>
            </a:xfrm>
          </p:grpSpPr>
          <p:sp>
            <p:nvSpPr>
              <p:cNvPr id="720" name="Google Shape;720;p24"/>
              <p:cNvSpPr/>
              <p:nvPr/>
            </p:nvSpPr>
            <p:spPr>
              <a:xfrm rot="611199">
                <a:off x="8769091" y="571890"/>
                <a:ext cx="482440" cy="1188389"/>
              </a:xfrm>
              <a:custGeom>
                <a:rect b="b" l="l" r="r" t="t"/>
                <a:pathLst>
                  <a:path extrusionOk="0" h="7582" w="3078">
                    <a:moveTo>
                      <a:pt x="227" y="0"/>
                    </a:moveTo>
                    <a:cubicBezTo>
                      <a:pt x="180" y="0"/>
                      <a:pt x="134" y="16"/>
                      <a:pt x="98" y="52"/>
                    </a:cubicBezTo>
                    <a:cubicBezTo>
                      <a:pt x="9" y="123"/>
                      <a:pt x="0" y="248"/>
                      <a:pt x="71" y="338"/>
                    </a:cubicBezTo>
                    <a:cubicBezTo>
                      <a:pt x="1749" y="2291"/>
                      <a:pt x="2676" y="4798"/>
                      <a:pt x="2676" y="7376"/>
                    </a:cubicBezTo>
                    <a:cubicBezTo>
                      <a:pt x="2676" y="7492"/>
                      <a:pt x="2766" y="7581"/>
                      <a:pt x="2882" y="7581"/>
                    </a:cubicBezTo>
                    <a:cubicBezTo>
                      <a:pt x="2989" y="7581"/>
                      <a:pt x="3078" y="7492"/>
                      <a:pt x="3078" y="7376"/>
                    </a:cubicBezTo>
                    <a:cubicBezTo>
                      <a:pt x="3078" y="4700"/>
                      <a:pt x="2123" y="2104"/>
                      <a:pt x="384" y="70"/>
                    </a:cubicBezTo>
                    <a:cubicBezTo>
                      <a:pt x="344" y="25"/>
                      <a:pt x="285" y="0"/>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4"/>
              <p:cNvSpPr/>
              <p:nvPr/>
            </p:nvSpPr>
            <p:spPr>
              <a:xfrm rot="611199">
                <a:off x="8589455" y="210770"/>
                <a:ext cx="247646" cy="204073"/>
              </a:xfrm>
              <a:custGeom>
                <a:rect b="b" l="l" r="r" t="t"/>
                <a:pathLst>
                  <a:path extrusionOk="0" h="1302" w="1580">
                    <a:moveTo>
                      <a:pt x="233" y="1"/>
                    </a:moveTo>
                    <a:cubicBezTo>
                      <a:pt x="166" y="1"/>
                      <a:pt x="102" y="32"/>
                      <a:pt x="63" y="88"/>
                    </a:cubicBezTo>
                    <a:cubicBezTo>
                      <a:pt x="0" y="178"/>
                      <a:pt x="27" y="303"/>
                      <a:pt x="116" y="365"/>
                    </a:cubicBezTo>
                    <a:cubicBezTo>
                      <a:pt x="500" y="633"/>
                      <a:pt x="866" y="936"/>
                      <a:pt x="1214" y="1248"/>
                    </a:cubicBezTo>
                    <a:cubicBezTo>
                      <a:pt x="1258" y="1284"/>
                      <a:pt x="1303" y="1302"/>
                      <a:pt x="1356" y="1302"/>
                    </a:cubicBezTo>
                    <a:cubicBezTo>
                      <a:pt x="1410" y="1302"/>
                      <a:pt x="1464" y="1284"/>
                      <a:pt x="1499" y="1239"/>
                    </a:cubicBezTo>
                    <a:cubicBezTo>
                      <a:pt x="1579" y="1150"/>
                      <a:pt x="1571" y="1025"/>
                      <a:pt x="1490" y="954"/>
                    </a:cubicBezTo>
                    <a:cubicBezTo>
                      <a:pt x="1125" y="624"/>
                      <a:pt x="741" y="311"/>
                      <a:pt x="348" y="35"/>
                    </a:cubicBezTo>
                    <a:cubicBezTo>
                      <a:pt x="312" y="12"/>
                      <a:pt x="272"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 name="Google Shape;722;p24"/>
            <p:cNvSpPr/>
            <p:nvPr/>
          </p:nvSpPr>
          <p:spPr>
            <a:xfrm>
              <a:off x="8014696" y="1800650"/>
              <a:ext cx="215098" cy="21439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33"/>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FEATURES OF THE TOPIC</a:t>
            </a:r>
            <a:endParaRPr/>
          </a:p>
        </p:txBody>
      </p:sp>
      <p:sp>
        <p:nvSpPr>
          <p:cNvPr id="1014" name="Google Shape;1014;p33"/>
          <p:cNvSpPr txBox="1"/>
          <p:nvPr>
            <p:ph idx="1" type="subTitle"/>
          </p:nvPr>
        </p:nvSpPr>
        <p:spPr>
          <a:xfrm>
            <a:off x="720000" y="2800350"/>
            <a:ext cx="2216700" cy="33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JUPITER</a:t>
            </a:r>
            <a:endParaRPr/>
          </a:p>
        </p:txBody>
      </p:sp>
      <p:sp>
        <p:nvSpPr>
          <p:cNvPr id="1015" name="Google Shape;1015;p33"/>
          <p:cNvSpPr txBox="1"/>
          <p:nvPr>
            <p:ph idx="2" type="subTitle"/>
          </p:nvPr>
        </p:nvSpPr>
        <p:spPr>
          <a:xfrm>
            <a:off x="720000" y="3139050"/>
            <a:ext cx="2216700" cy="904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a:t>
            </a:r>
            <a:r>
              <a:rPr lang="en"/>
              <a:t>t’s a gas giant and the biggest planet in the Solar System</a:t>
            </a:r>
            <a:endParaRPr/>
          </a:p>
        </p:txBody>
      </p:sp>
      <p:sp>
        <p:nvSpPr>
          <p:cNvPr id="1016" name="Google Shape;1016;p33"/>
          <p:cNvSpPr txBox="1"/>
          <p:nvPr>
            <p:ph idx="3" type="subTitle"/>
          </p:nvPr>
        </p:nvSpPr>
        <p:spPr>
          <a:xfrm>
            <a:off x="3463650" y="2800350"/>
            <a:ext cx="2216700" cy="33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a:t>
            </a:r>
            <a:endParaRPr/>
          </a:p>
        </p:txBody>
      </p:sp>
      <p:sp>
        <p:nvSpPr>
          <p:cNvPr id="1017" name="Google Shape;1017;p33"/>
          <p:cNvSpPr txBox="1"/>
          <p:nvPr>
            <p:ph idx="4" type="subTitle"/>
          </p:nvPr>
        </p:nvSpPr>
        <p:spPr>
          <a:xfrm>
            <a:off x="3463650" y="3139050"/>
            <a:ext cx="2216700" cy="904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Despite being red, is a cold place. It’s full of iron oxide dust</a:t>
            </a:r>
            <a:endParaRPr/>
          </a:p>
        </p:txBody>
      </p:sp>
      <p:sp>
        <p:nvSpPr>
          <p:cNvPr id="1018" name="Google Shape;1018;p33"/>
          <p:cNvSpPr txBox="1"/>
          <p:nvPr>
            <p:ph idx="5" type="subTitle"/>
          </p:nvPr>
        </p:nvSpPr>
        <p:spPr>
          <a:xfrm>
            <a:off x="6207300" y="2800350"/>
            <a:ext cx="2216700" cy="33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sp>
        <p:nvSpPr>
          <p:cNvPr id="1019" name="Google Shape;1019;p33"/>
          <p:cNvSpPr txBox="1"/>
          <p:nvPr>
            <p:ph idx="6" type="subTitle"/>
          </p:nvPr>
        </p:nvSpPr>
        <p:spPr>
          <a:xfrm>
            <a:off x="6207300" y="3139050"/>
            <a:ext cx="2216700" cy="904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It h</a:t>
            </a:r>
            <a:r>
              <a:rPr lang="en"/>
              <a:t>as a beautiful name, but also very high temperatures</a:t>
            </a:r>
            <a:endParaRPr/>
          </a:p>
        </p:txBody>
      </p:sp>
      <p:sp>
        <p:nvSpPr>
          <p:cNvPr id="1020" name="Google Shape;1020;p33"/>
          <p:cNvSpPr/>
          <p:nvPr/>
        </p:nvSpPr>
        <p:spPr>
          <a:xfrm>
            <a:off x="1441200" y="1888325"/>
            <a:ext cx="774300" cy="774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3"/>
          <p:cNvSpPr/>
          <p:nvPr/>
        </p:nvSpPr>
        <p:spPr>
          <a:xfrm>
            <a:off x="4184850" y="1888325"/>
            <a:ext cx="774300" cy="774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3"/>
          <p:cNvSpPr/>
          <p:nvPr/>
        </p:nvSpPr>
        <p:spPr>
          <a:xfrm>
            <a:off x="6928500" y="1888325"/>
            <a:ext cx="774300" cy="774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3"/>
          <p:cNvSpPr/>
          <p:nvPr/>
        </p:nvSpPr>
        <p:spPr>
          <a:xfrm>
            <a:off x="4395788" y="2101613"/>
            <a:ext cx="352425" cy="347725"/>
          </a:xfrm>
          <a:custGeom>
            <a:rect b="b" l="l" r="r" t="t"/>
            <a:pathLst>
              <a:path extrusionOk="0" h="13909" w="14097">
                <a:moveTo>
                  <a:pt x="1151" y="1"/>
                </a:moveTo>
                <a:cubicBezTo>
                  <a:pt x="884" y="1"/>
                  <a:pt x="616" y="103"/>
                  <a:pt x="411" y="308"/>
                </a:cubicBezTo>
                <a:cubicBezTo>
                  <a:pt x="1" y="719"/>
                  <a:pt x="1" y="1379"/>
                  <a:pt x="411" y="1789"/>
                </a:cubicBezTo>
                <a:lnTo>
                  <a:pt x="5568" y="6946"/>
                </a:lnTo>
                <a:lnTo>
                  <a:pt x="411" y="12120"/>
                </a:lnTo>
                <a:cubicBezTo>
                  <a:pt x="1" y="12531"/>
                  <a:pt x="1" y="13191"/>
                  <a:pt x="411" y="13601"/>
                </a:cubicBezTo>
                <a:cubicBezTo>
                  <a:pt x="616" y="13806"/>
                  <a:pt x="884" y="13909"/>
                  <a:pt x="1151" y="13909"/>
                </a:cubicBezTo>
                <a:cubicBezTo>
                  <a:pt x="1419" y="13909"/>
                  <a:pt x="1687" y="13806"/>
                  <a:pt x="1892" y="13601"/>
                </a:cubicBezTo>
                <a:lnTo>
                  <a:pt x="7048" y="8427"/>
                </a:lnTo>
                <a:lnTo>
                  <a:pt x="12223" y="13601"/>
                </a:lnTo>
                <a:cubicBezTo>
                  <a:pt x="12428" y="13806"/>
                  <a:pt x="12696" y="13909"/>
                  <a:pt x="12963" y="13909"/>
                </a:cubicBezTo>
                <a:cubicBezTo>
                  <a:pt x="13231" y="13909"/>
                  <a:pt x="13499" y="13806"/>
                  <a:pt x="13704" y="13601"/>
                </a:cubicBezTo>
                <a:cubicBezTo>
                  <a:pt x="14096" y="13191"/>
                  <a:pt x="14096" y="12531"/>
                  <a:pt x="13704" y="12120"/>
                </a:cubicBezTo>
                <a:lnTo>
                  <a:pt x="8529" y="6946"/>
                </a:lnTo>
                <a:lnTo>
                  <a:pt x="13704" y="1789"/>
                </a:lnTo>
                <a:cubicBezTo>
                  <a:pt x="14096" y="1379"/>
                  <a:pt x="14096" y="719"/>
                  <a:pt x="13704" y="308"/>
                </a:cubicBezTo>
                <a:cubicBezTo>
                  <a:pt x="13499" y="103"/>
                  <a:pt x="13231" y="1"/>
                  <a:pt x="12963" y="1"/>
                </a:cubicBezTo>
                <a:cubicBezTo>
                  <a:pt x="12696" y="1"/>
                  <a:pt x="12428" y="103"/>
                  <a:pt x="12223" y="308"/>
                </a:cubicBezTo>
                <a:lnTo>
                  <a:pt x="7048" y="5483"/>
                </a:lnTo>
                <a:lnTo>
                  <a:pt x="1892" y="308"/>
                </a:lnTo>
                <a:cubicBezTo>
                  <a:pt x="1687" y="103"/>
                  <a:pt x="1419"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3"/>
          <p:cNvSpPr/>
          <p:nvPr/>
        </p:nvSpPr>
        <p:spPr>
          <a:xfrm>
            <a:off x="7094850" y="2249363"/>
            <a:ext cx="469725" cy="52225"/>
          </a:xfrm>
          <a:custGeom>
            <a:rect b="b" l="l" r="r" t="t"/>
            <a:pathLst>
              <a:path extrusionOk="0" h="2089" w="18789">
                <a:moveTo>
                  <a:pt x="1053" y="1"/>
                </a:moveTo>
                <a:cubicBezTo>
                  <a:pt x="464" y="1"/>
                  <a:pt x="0" y="465"/>
                  <a:pt x="0" y="1053"/>
                </a:cubicBezTo>
                <a:cubicBezTo>
                  <a:pt x="0" y="1624"/>
                  <a:pt x="464" y="2088"/>
                  <a:pt x="1053" y="2088"/>
                </a:cubicBezTo>
                <a:lnTo>
                  <a:pt x="17736" y="2088"/>
                </a:lnTo>
                <a:cubicBezTo>
                  <a:pt x="18325" y="2088"/>
                  <a:pt x="18789" y="1624"/>
                  <a:pt x="18789" y="1053"/>
                </a:cubicBezTo>
                <a:cubicBezTo>
                  <a:pt x="18789" y="465"/>
                  <a:pt x="18325" y="1"/>
                  <a:pt x="1773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3"/>
          <p:cNvSpPr/>
          <p:nvPr/>
        </p:nvSpPr>
        <p:spPr>
          <a:xfrm>
            <a:off x="1593488" y="2040613"/>
            <a:ext cx="469725" cy="469725"/>
          </a:xfrm>
          <a:custGeom>
            <a:rect b="b" l="l" r="r" t="t"/>
            <a:pathLst>
              <a:path extrusionOk="0" h="18789" w="18789">
                <a:moveTo>
                  <a:pt x="9386" y="0"/>
                </a:moveTo>
                <a:cubicBezTo>
                  <a:pt x="8815" y="0"/>
                  <a:pt x="8351" y="464"/>
                  <a:pt x="8351" y="1035"/>
                </a:cubicBezTo>
                <a:lnTo>
                  <a:pt x="8351" y="8351"/>
                </a:lnTo>
                <a:lnTo>
                  <a:pt x="1035" y="8351"/>
                </a:lnTo>
                <a:cubicBezTo>
                  <a:pt x="464" y="8351"/>
                  <a:pt x="0" y="8815"/>
                  <a:pt x="0" y="9386"/>
                </a:cubicBezTo>
                <a:cubicBezTo>
                  <a:pt x="0" y="9957"/>
                  <a:pt x="464" y="10438"/>
                  <a:pt x="1035" y="10438"/>
                </a:cubicBezTo>
                <a:lnTo>
                  <a:pt x="8351" y="10438"/>
                </a:lnTo>
                <a:lnTo>
                  <a:pt x="8351" y="17736"/>
                </a:lnTo>
                <a:cubicBezTo>
                  <a:pt x="8351" y="18307"/>
                  <a:pt x="8815" y="18789"/>
                  <a:pt x="9386" y="18789"/>
                </a:cubicBezTo>
                <a:cubicBezTo>
                  <a:pt x="9957" y="18789"/>
                  <a:pt x="10438" y="18307"/>
                  <a:pt x="10438" y="17736"/>
                </a:cubicBezTo>
                <a:lnTo>
                  <a:pt x="10438" y="10438"/>
                </a:lnTo>
                <a:lnTo>
                  <a:pt x="17736" y="10438"/>
                </a:lnTo>
                <a:cubicBezTo>
                  <a:pt x="18307" y="10438"/>
                  <a:pt x="18789" y="9957"/>
                  <a:pt x="18789" y="9386"/>
                </a:cubicBezTo>
                <a:cubicBezTo>
                  <a:pt x="18789" y="8815"/>
                  <a:pt x="18307" y="8351"/>
                  <a:pt x="17736" y="8351"/>
                </a:cubicBezTo>
                <a:lnTo>
                  <a:pt x="10438" y="8351"/>
                </a:lnTo>
                <a:lnTo>
                  <a:pt x="10438" y="1035"/>
                </a:lnTo>
                <a:cubicBezTo>
                  <a:pt x="10438" y="464"/>
                  <a:pt x="9957" y="0"/>
                  <a:pt x="93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34"/>
          <p:cNvSpPr txBox="1"/>
          <p:nvPr>
            <p:ph type="title"/>
          </p:nvPr>
        </p:nvSpPr>
        <p:spPr>
          <a:xfrm>
            <a:off x="1329400" y="1694725"/>
            <a:ext cx="6485100" cy="1117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482,498,300</a:t>
            </a:r>
            <a:endParaRPr/>
          </a:p>
        </p:txBody>
      </p:sp>
      <p:sp>
        <p:nvSpPr>
          <p:cNvPr id="1031" name="Google Shape;1031;p34"/>
          <p:cNvSpPr txBox="1"/>
          <p:nvPr>
            <p:ph idx="1" type="subTitle"/>
          </p:nvPr>
        </p:nvSpPr>
        <p:spPr>
          <a:xfrm>
            <a:off x="1329500" y="2812475"/>
            <a:ext cx="6485100" cy="636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grpSp>
        <p:nvGrpSpPr>
          <p:cNvPr id="1036" name="Google Shape;1036;p35"/>
          <p:cNvGrpSpPr/>
          <p:nvPr/>
        </p:nvGrpSpPr>
        <p:grpSpPr>
          <a:xfrm>
            <a:off x="3677813" y="1705318"/>
            <a:ext cx="912851" cy="674475"/>
            <a:chOff x="3677813" y="1644818"/>
            <a:chExt cx="912851" cy="674475"/>
          </a:xfrm>
        </p:grpSpPr>
        <p:sp>
          <p:nvSpPr>
            <p:cNvPr id="1037" name="Google Shape;1037;p35"/>
            <p:cNvSpPr/>
            <p:nvPr/>
          </p:nvSpPr>
          <p:spPr>
            <a:xfrm>
              <a:off x="3695168" y="1686418"/>
              <a:ext cx="333385" cy="615521"/>
            </a:xfrm>
            <a:custGeom>
              <a:rect b="b" l="l" r="r" t="t"/>
              <a:pathLst>
                <a:path extrusionOk="0" h="17379" w="9413">
                  <a:moveTo>
                    <a:pt x="1" y="0"/>
                  </a:moveTo>
                  <a:cubicBezTo>
                    <a:pt x="72" y="6807"/>
                    <a:pt x="2882" y="12944"/>
                    <a:pt x="7379" y="17378"/>
                  </a:cubicBezTo>
                  <a:lnTo>
                    <a:pt x="9413" y="15344"/>
                  </a:lnTo>
                  <a:cubicBezTo>
                    <a:pt x="5434" y="11428"/>
                    <a:pt x="2954" y="6013"/>
                    <a:pt x="2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5"/>
            <p:cNvSpPr/>
            <p:nvPr/>
          </p:nvSpPr>
          <p:spPr>
            <a:xfrm>
              <a:off x="3677813" y="1669028"/>
              <a:ext cx="368129" cy="650265"/>
            </a:xfrm>
            <a:custGeom>
              <a:rect b="b" l="l" r="r" t="t"/>
              <a:pathLst>
                <a:path extrusionOk="0" h="18360" w="10394">
                  <a:moveTo>
                    <a:pt x="2891" y="982"/>
                  </a:moveTo>
                  <a:cubicBezTo>
                    <a:pt x="3078" y="6584"/>
                    <a:pt x="5308" y="11821"/>
                    <a:pt x="9207" y="15835"/>
                  </a:cubicBezTo>
                  <a:lnTo>
                    <a:pt x="7869" y="17173"/>
                  </a:lnTo>
                  <a:cubicBezTo>
                    <a:pt x="3604" y="12802"/>
                    <a:pt x="1178" y="7093"/>
                    <a:pt x="999" y="982"/>
                  </a:cubicBezTo>
                  <a:close/>
                  <a:moveTo>
                    <a:pt x="491" y="0"/>
                  </a:moveTo>
                  <a:cubicBezTo>
                    <a:pt x="366" y="0"/>
                    <a:pt x="241" y="54"/>
                    <a:pt x="143" y="152"/>
                  </a:cubicBezTo>
                  <a:cubicBezTo>
                    <a:pt x="54" y="241"/>
                    <a:pt x="0" y="366"/>
                    <a:pt x="0" y="500"/>
                  </a:cubicBezTo>
                  <a:cubicBezTo>
                    <a:pt x="72" y="7217"/>
                    <a:pt x="2739" y="13507"/>
                    <a:pt x="7521" y="18217"/>
                  </a:cubicBezTo>
                  <a:cubicBezTo>
                    <a:pt x="7619" y="18315"/>
                    <a:pt x="7744" y="18360"/>
                    <a:pt x="7869" y="18360"/>
                  </a:cubicBezTo>
                  <a:cubicBezTo>
                    <a:pt x="7994" y="18360"/>
                    <a:pt x="8118" y="18315"/>
                    <a:pt x="8217" y="18217"/>
                  </a:cubicBezTo>
                  <a:lnTo>
                    <a:pt x="10251" y="16183"/>
                  </a:lnTo>
                  <a:cubicBezTo>
                    <a:pt x="10340" y="16094"/>
                    <a:pt x="10393" y="15960"/>
                    <a:pt x="10393" y="15835"/>
                  </a:cubicBezTo>
                  <a:cubicBezTo>
                    <a:pt x="10393" y="15701"/>
                    <a:pt x="10340" y="15576"/>
                    <a:pt x="10251" y="15487"/>
                  </a:cubicBezTo>
                  <a:cubicBezTo>
                    <a:pt x="6200" y="11500"/>
                    <a:pt x="3926" y="6174"/>
                    <a:pt x="3863" y="491"/>
                  </a:cubicBezTo>
                  <a:cubicBezTo>
                    <a:pt x="3863" y="223"/>
                    <a:pt x="3640" y="0"/>
                    <a:pt x="3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5"/>
            <p:cNvSpPr/>
            <p:nvPr/>
          </p:nvSpPr>
          <p:spPr>
            <a:xfrm>
              <a:off x="3797241" y="1686418"/>
              <a:ext cx="774758" cy="543482"/>
            </a:xfrm>
            <a:custGeom>
              <a:rect b="b" l="l" r="r" t="t"/>
              <a:pathLst>
                <a:path extrusionOk="0" h="15345" w="21875">
                  <a:moveTo>
                    <a:pt x="0" y="0"/>
                  </a:moveTo>
                  <a:cubicBezTo>
                    <a:pt x="72" y="6013"/>
                    <a:pt x="2552" y="11428"/>
                    <a:pt x="6531" y="15344"/>
                  </a:cubicBezTo>
                  <a:lnTo>
                    <a:pt x="218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5"/>
            <p:cNvSpPr/>
            <p:nvPr/>
          </p:nvSpPr>
          <p:spPr>
            <a:xfrm>
              <a:off x="3779851" y="1669028"/>
              <a:ext cx="810813" cy="578226"/>
            </a:xfrm>
            <a:custGeom>
              <a:rect b="b" l="l" r="r" t="t"/>
              <a:pathLst>
                <a:path extrusionOk="0" h="16326" w="22893">
                  <a:moveTo>
                    <a:pt x="21179" y="982"/>
                  </a:moveTo>
                  <a:lnTo>
                    <a:pt x="7022" y="15139"/>
                  </a:lnTo>
                  <a:cubicBezTo>
                    <a:pt x="3302" y="11312"/>
                    <a:pt x="1178" y="6316"/>
                    <a:pt x="991" y="982"/>
                  </a:cubicBezTo>
                  <a:close/>
                  <a:moveTo>
                    <a:pt x="491" y="0"/>
                  </a:moveTo>
                  <a:cubicBezTo>
                    <a:pt x="358" y="0"/>
                    <a:pt x="233" y="54"/>
                    <a:pt x="143" y="152"/>
                  </a:cubicBezTo>
                  <a:cubicBezTo>
                    <a:pt x="54" y="241"/>
                    <a:pt x="1" y="366"/>
                    <a:pt x="1" y="500"/>
                  </a:cubicBezTo>
                  <a:cubicBezTo>
                    <a:pt x="72" y="6441"/>
                    <a:pt x="2436" y="12017"/>
                    <a:pt x="6683" y="16183"/>
                  </a:cubicBezTo>
                  <a:cubicBezTo>
                    <a:pt x="6772" y="16281"/>
                    <a:pt x="6897" y="16326"/>
                    <a:pt x="7022" y="16326"/>
                  </a:cubicBezTo>
                  <a:cubicBezTo>
                    <a:pt x="7146" y="16326"/>
                    <a:pt x="7271" y="16281"/>
                    <a:pt x="7370" y="16183"/>
                  </a:cubicBezTo>
                  <a:lnTo>
                    <a:pt x="22714" y="839"/>
                  </a:lnTo>
                  <a:cubicBezTo>
                    <a:pt x="22848" y="705"/>
                    <a:pt x="22892" y="491"/>
                    <a:pt x="22821" y="304"/>
                  </a:cubicBezTo>
                  <a:cubicBezTo>
                    <a:pt x="22740" y="125"/>
                    <a:pt x="22562" y="0"/>
                    <a:pt x="22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 name="Google Shape;1041;p35"/>
            <p:cNvGrpSpPr/>
            <p:nvPr/>
          </p:nvGrpSpPr>
          <p:grpSpPr>
            <a:xfrm flipH="1" rot="3143890">
              <a:off x="3955631" y="1828390"/>
              <a:ext cx="223407" cy="204317"/>
              <a:chOff x="7951491" y="3948941"/>
              <a:chExt cx="472500" cy="432126"/>
            </a:xfrm>
          </p:grpSpPr>
          <p:sp>
            <p:nvSpPr>
              <p:cNvPr id="1042" name="Google Shape;1042;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 name="Google Shape;1043;p35"/>
              <p:cNvGrpSpPr/>
              <p:nvPr/>
            </p:nvGrpSpPr>
            <p:grpSpPr>
              <a:xfrm>
                <a:off x="8040998" y="4004152"/>
                <a:ext cx="305305" cy="293709"/>
                <a:chOff x="8040998" y="4004152"/>
                <a:chExt cx="305305" cy="293709"/>
              </a:xfrm>
            </p:grpSpPr>
            <p:sp>
              <p:nvSpPr>
                <p:cNvPr id="1044" name="Google Shape;1044;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2" name="Google Shape;1052;p35"/>
            <p:cNvGrpSpPr/>
            <p:nvPr/>
          </p:nvGrpSpPr>
          <p:grpSpPr>
            <a:xfrm flipH="1" rot="-758090">
              <a:off x="4170664" y="1705682"/>
              <a:ext cx="280695" cy="216487"/>
              <a:chOff x="3206237" y="4273754"/>
              <a:chExt cx="855128" cy="659520"/>
            </a:xfrm>
          </p:grpSpPr>
          <p:sp>
            <p:nvSpPr>
              <p:cNvPr id="1053" name="Google Shape;1053;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 name="Google Shape;1057;p35"/>
            <p:cNvSpPr/>
            <p:nvPr/>
          </p:nvSpPr>
          <p:spPr>
            <a:xfrm flipH="1" rot="3144046">
              <a:off x="3834893" y="1702238"/>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 name="Google Shape;1058;p35"/>
            <p:cNvGrpSpPr/>
            <p:nvPr/>
          </p:nvGrpSpPr>
          <p:grpSpPr>
            <a:xfrm flipH="1" rot="2079461">
              <a:off x="4052103" y="1742914"/>
              <a:ext cx="223011" cy="177665"/>
              <a:chOff x="-602987" y="2563895"/>
              <a:chExt cx="640505" cy="510186"/>
            </a:xfrm>
          </p:grpSpPr>
          <p:sp>
            <p:nvSpPr>
              <p:cNvPr id="1059" name="Google Shape;1059;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 name="Google Shape;1062;p35"/>
            <p:cNvSpPr/>
            <p:nvPr/>
          </p:nvSpPr>
          <p:spPr>
            <a:xfrm flipH="1" rot="3144104">
              <a:off x="3953228" y="1966389"/>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35"/>
          <p:cNvGrpSpPr/>
          <p:nvPr/>
        </p:nvGrpSpPr>
        <p:grpSpPr>
          <a:xfrm>
            <a:off x="3939088" y="1729706"/>
            <a:ext cx="661579" cy="902544"/>
            <a:chOff x="3939088" y="1669206"/>
            <a:chExt cx="661579" cy="902544"/>
          </a:xfrm>
        </p:grpSpPr>
        <p:sp>
          <p:nvSpPr>
            <p:cNvPr id="1064" name="Google Shape;1064;p35"/>
            <p:cNvSpPr/>
            <p:nvPr/>
          </p:nvSpPr>
          <p:spPr>
            <a:xfrm>
              <a:off x="4028518" y="1686418"/>
              <a:ext cx="543482" cy="765903"/>
            </a:xfrm>
            <a:custGeom>
              <a:rect b="b" l="l" r="r" t="t"/>
              <a:pathLst>
                <a:path extrusionOk="0" h="21625" w="15345">
                  <a:moveTo>
                    <a:pt x="15345" y="0"/>
                  </a:moveTo>
                  <a:lnTo>
                    <a:pt x="1" y="15344"/>
                  </a:lnTo>
                  <a:cubicBezTo>
                    <a:pt x="3953" y="19225"/>
                    <a:pt x="9368" y="21625"/>
                    <a:pt x="15345" y="21625"/>
                  </a:cubicBezTo>
                  <a:lnTo>
                    <a:pt x="153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5"/>
            <p:cNvSpPr/>
            <p:nvPr/>
          </p:nvSpPr>
          <p:spPr>
            <a:xfrm>
              <a:off x="3956478" y="2229865"/>
              <a:ext cx="615521" cy="324531"/>
            </a:xfrm>
            <a:custGeom>
              <a:rect b="b" l="l" r="r" t="t"/>
              <a:pathLst>
                <a:path extrusionOk="0" h="9163" w="17379">
                  <a:moveTo>
                    <a:pt x="2035" y="0"/>
                  </a:moveTo>
                  <a:lnTo>
                    <a:pt x="1" y="2034"/>
                  </a:lnTo>
                  <a:cubicBezTo>
                    <a:pt x="4470" y="6441"/>
                    <a:pt x="10608" y="9162"/>
                    <a:pt x="17379" y="9162"/>
                  </a:cubicBezTo>
                  <a:lnTo>
                    <a:pt x="17379" y="6281"/>
                  </a:lnTo>
                  <a:cubicBezTo>
                    <a:pt x="11402" y="6281"/>
                    <a:pt x="5987" y="3881"/>
                    <a:pt x="20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5"/>
            <p:cNvSpPr/>
            <p:nvPr/>
          </p:nvSpPr>
          <p:spPr>
            <a:xfrm>
              <a:off x="3939088" y="2212545"/>
              <a:ext cx="650301" cy="359204"/>
            </a:xfrm>
            <a:custGeom>
              <a:rect b="b" l="l" r="r" t="t"/>
              <a:pathLst>
                <a:path extrusionOk="0" h="10142" w="18361">
                  <a:moveTo>
                    <a:pt x="2535" y="1176"/>
                  </a:moveTo>
                  <a:cubicBezTo>
                    <a:pt x="6585" y="4994"/>
                    <a:pt x="11821" y="7135"/>
                    <a:pt x="17379" y="7260"/>
                  </a:cubicBezTo>
                  <a:lnTo>
                    <a:pt x="17379" y="9160"/>
                  </a:lnTo>
                  <a:cubicBezTo>
                    <a:pt x="11313" y="9035"/>
                    <a:pt x="5594" y="6689"/>
                    <a:pt x="1187" y="2523"/>
                  </a:cubicBezTo>
                  <a:lnTo>
                    <a:pt x="2535" y="1176"/>
                  </a:lnTo>
                  <a:close/>
                  <a:moveTo>
                    <a:pt x="2526" y="1"/>
                  </a:moveTo>
                  <a:cubicBezTo>
                    <a:pt x="2401" y="1"/>
                    <a:pt x="2276" y="48"/>
                    <a:pt x="2178" y="141"/>
                  </a:cubicBezTo>
                  <a:lnTo>
                    <a:pt x="144" y="2175"/>
                  </a:lnTo>
                  <a:cubicBezTo>
                    <a:pt x="54" y="2273"/>
                    <a:pt x="1" y="2398"/>
                    <a:pt x="1" y="2523"/>
                  </a:cubicBezTo>
                  <a:cubicBezTo>
                    <a:pt x="1" y="2657"/>
                    <a:pt x="54" y="2782"/>
                    <a:pt x="144" y="2871"/>
                  </a:cubicBezTo>
                  <a:cubicBezTo>
                    <a:pt x="4899" y="7564"/>
                    <a:pt x="11197" y="10142"/>
                    <a:pt x="17870" y="10142"/>
                  </a:cubicBezTo>
                  <a:cubicBezTo>
                    <a:pt x="18137" y="10142"/>
                    <a:pt x="18360" y="9928"/>
                    <a:pt x="18360" y="9651"/>
                  </a:cubicBezTo>
                  <a:lnTo>
                    <a:pt x="18360" y="6770"/>
                  </a:lnTo>
                  <a:cubicBezTo>
                    <a:pt x="18360" y="6502"/>
                    <a:pt x="18137" y="6279"/>
                    <a:pt x="17870" y="6279"/>
                  </a:cubicBezTo>
                  <a:cubicBezTo>
                    <a:pt x="12223" y="6279"/>
                    <a:pt x="6897" y="4102"/>
                    <a:pt x="2874" y="141"/>
                  </a:cubicBezTo>
                  <a:cubicBezTo>
                    <a:pt x="2775" y="48"/>
                    <a:pt x="2650"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5"/>
            <p:cNvSpPr/>
            <p:nvPr/>
          </p:nvSpPr>
          <p:spPr>
            <a:xfrm>
              <a:off x="4011128" y="1669206"/>
              <a:ext cx="578262" cy="800506"/>
            </a:xfrm>
            <a:custGeom>
              <a:rect b="b" l="l" r="r" t="t"/>
              <a:pathLst>
                <a:path extrusionOk="0" h="22602" w="16327">
                  <a:moveTo>
                    <a:pt x="15345" y="1673"/>
                  </a:moveTo>
                  <a:lnTo>
                    <a:pt x="15345" y="21620"/>
                  </a:lnTo>
                  <a:cubicBezTo>
                    <a:pt x="10046" y="21495"/>
                    <a:pt x="5059" y="19452"/>
                    <a:pt x="1196" y="15821"/>
                  </a:cubicBezTo>
                  <a:lnTo>
                    <a:pt x="15345" y="1673"/>
                  </a:lnTo>
                  <a:close/>
                  <a:moveTo>
                    <a:pt x="15831" y="0"/>
                  </a:moveTo>
                  <a:cubicBezTo>
                    <a:pt x="15702" y="0"/>
                    <a:pt x="15577" y="52"/>
                    <a:pt x="15488" y="147"/>
                  </a:cubicBezTo>
                  <a:lnTo>
                    <a:pt x="144" y="15482"/>
                  </a:lnTo>
                  <a:cubicBezTo>
                    <a:pt x="54" y="15571"/>
                    <a:pt x="1" y="15705"/>
                    <a:pt x="1" y="15830"/>
                  </a:cubicBezTo>
                  <a:cubicBezTo>
                    <a:pt x="1" y="15964"/>
                    <a:pt x="54" y="16089"/>
                    <a:pt x="153" y="16178"/>
                  </a:cubicBezTo>
                  <a:cubicBezTo>
                    <a:pt x="4363" y="20326"/>
                    <a:pt x="9930" y="22601"/>
                    <a:pt x="15836" y="22601"/>
                  </a:cubicBezTo>
                  <a:cubicBezTo>
                    <a:pt x="16103" y="22601"/>
                    <a:pt x="16326" y="22387"/>
                    <a:pt x="16326" y="22111"/>
                  </a:cubicBezTo>
                  <a:lnTo>
                    <a:pt x="16326" y="486"/>
                  </a:lnTo>
                  <a:cubicBezTo>
                    <a:pt x="16326" y="290"/>
                    <a:pt x="16202" y="111"/>
                    <a:pt x="16023" y="40"/>
                  </a:cubicBezTo>
                  <a:cubicBezTo>
                    <a:pt x="15961" y="13"/>
                    <a:pt x="15895" y="0"/>
                    <a:pt x="15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 name="Google Shape;1068;p35"/>
            <p:cNvGrpSpPr/>
            <p:nvPr/>
          </p:nvGrpSpPr>
          <p:grpSpPr>
            <a:xfrm flipH="1" rot="2458450">
              <a:off x="4159074" y="2187478"/>
              <a:ext cx="280774" cy="216548"/>
              <a:chOff x="3206237" y="4273754"/>
              <a:chExt cx="855128" cy="659520"/>
            </a:xfrm>
          </p:grpSpPr>
          <p:sp>
            <p:nvSpPr>
              <p:cNvPr id="1069" name="Google Shape;1069;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35"/>
            <p:cNvGrpSpPr/>
            <p:nvPr/>
          </p:nvGrpSpPr>
          <p:grpSpPr>
            <a:xfrm flipH="1" rot="3143890">
              <a:off x="4159856" y="2059777"/>
              <a:ext cx="223407" cy="204317"/>
              <a:chOff x="7951491" y="3948941"/>
              <a:chExt cx="472500" cy="432126"/>
            </a:xfrm>
          </p:grpSpPr>
          <p:sp>
            <p:nvSpPr>
              <p:cNvPr id="1074" name="Google Shape;1074;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 name="Google Shape;1075;p35"/>
              <p:cNvGrpSpPr/>
              <p:nvPr/>
            </p:nvGrpSpPr>
            <p:grpSpPr>
              <a:xfrm>
                <a:off x="8040998" y="4004152"/>
                <a:ext cx="305305" cy="293709"/>
                <a:chOff x="8040998" y="4004152"/>
                <a:chExt cx="305305" cy="293709"/>
              </a:xfrm>
            </p:grpSpPr>
            <p:sp>
              <p:nvSpPr>
                <p:cNvPr id="1076" name="Google Shape;1076;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35"/>
            <p:cNvSpPr/>
            <p:nvPr/>
          </p:nvSpPr>
          <p:spPr>
            <a:xfrm flipH="1" rot="3144046">
              <a:off x="4279018" y="18899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 name="Google Shape;1085;p35"/>
            <p:cNvGrpSpPr/>
            <p:nvPr/>
          </p:nvGrpSpPr>
          <p:grpSpPr>
            <a:xfrm flipH="1" rot="6436471">
              <a:off x="4360854" y="1823779"/>
              <a:ext cx="223028" cy="177665"/>
              <a:chOff x="-602987" y="2563895"/>
              <a:chExt cx="640505" cy="510186"/>
            </a:xfrm>
          </p:grpSpPr>
          <p:sp>
            <p:nvSpPr>
              <p:cNvPr id="1086" name="Google Shape;1086;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 name="Google Shape;1089;p35"/>
            <p:cNvSpPr/>
            <p:nvPr/>
          </p:nvSpPr>
          <p:spPr>
            <a:xfrm flipH="1" rot="3144104">
              <a:off x="4400103" y="220891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 name="Google Shape;1090;p35"/>
          <p:cNvGrpSpPr/>
          <p:nvPr/>
        </p:nvGrpSpPr>
        <p:grpSpPr>
          <a:xfrm>
            <a:off x="4545514" y="1729706"/>
            <a:ext cx="659361" cy="902544"/>
            <a:chOff x="4545514" y="1669206"/>
            <a:chExt cx="659361" cy="902544"/>
          </a:xfrm>
        </p:grpSpPr>
        <p:sp>
          <p:nvSpPr>
            <p:cNvPr id="1091" name="Google Shape;1091;p35"/>
            <p:cNvSpPr/>
            <p:nvPr/>
          </p:nvSpPr>
          <p:spPr>
            <a:xfrm>
              <a:off x="4571964" y="2229865"/>
              <a:ext cx="615237" cy="324531"/>
            </a:xfrm>
            <a:custGeom>
              <a:rect b="b" l="l" r="r" t="t"/>
              <a:pathLst>
                <a:path extrusionOk="0" h="9163" w="17371">
                  <a:moveTo>
                    <a:pt x="15336" y="0"/>
                  </a:moveTo>
                  <a:cubicBezTo>
                    <a:pt x="11393" y="3881"/>
                    <a:pt x="5978" y="6281"/>
                    <a:pt x="1" y="6281"/>
                  </a:cubicBezTo>
                  <a:lnTo>
                    <a:pt x="1" y="9162"/>
                  </a:lnTo>
                  <a:cubicBezTo>
                    <a:pt x="6772" y="9162"/>
                    <a:pt x="12901" y="6441"/>
                    <a:pt x="17370" y="2034"/>
                  </a:cubicBezTo>
                  <a:lnTo>
                    <a:pt x="153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5"/>
            <p:cNvSpPr/>
            <p:nvPr/>
          </p:nvSpPr>
          <p:spPr>
            <a:xfrm>
              <a:off x="4554609" y="2212545"/>
              <a:ext cx="650265" cy="359204"/>
            </a:xfrm>
            <a:custGeom>
              <a:rect b="b" l="l" r="r" t="t"/>
              <a:pathLst>
                <a:path extrusionOk="0" h="10142" w="18360">
                  <a:moveTo>
                    <a:pt x="15817" y="1176"/>
                  </a:moveTo>
                  <a:lnTo>
                    <a:pt x="17164" y="2523"/>
                  </a:lnTo>
                  <a:cubicBezTo>
                    <a:pt x="12757" y="6689"/>
                    <a:pt x="7048" y="9035"/>
                    <a:pt x="981" y="9160"/>
                  </a:cubicBezTo>
                  <a:lnTo>
                    <a:pt x="981" y="7260"/>
                  </a:lnTo>
                  <a:cubicBezTo>
                    <a:pt x="6539" y="7135"/>
                    <a:pt x="11776" y="4994"/>
                    <a:pt x="15817" y="1176"/>
                  </a:cubicBezTo>
                  <a:close/>
                  <a:moveTo>
                    <a:pt x="15831" y="1"/>
                  </a:moveTo>
                  <a:cubicBezTo>
                    <a:pt x="15706" y="1"/>
                    <a:pt x="15581" y="48"/>
                    <a:pt x="15487" y="141"/>
                  </a:cubicBezTo>
                  <a:cubicBezTo>
                    <a:pt x="11455" y="4102"/>
                    <a:pt x="6129" y="6279"/>
                    <a:pt x="491" y="6279"/>
                  </a:cubicBezTo>
                  <a:cubicBezTo>
                    <a:pt x="214" y="6279"/>
                    <a:pt x="0" y="6502"/>
                    <a:pt x="0" y="6770"/>
                  </a:cubicBezTo>
                  <a:lnTo>
                    <a:pt x="0" y="9651"/>
                  </a:lnTo>
                  <a:cubicBezTo>
                    <a:pt x="0" y="9928"/>
                    <a:pt x="214" y="10142"/>
                    <a:pt x="491" y="10142"/>
                  </a:cubicBezTo>
                  <a:cubicBezTo>
                    <a:pt x="7164" y="10142"/>
                    <a:pt x="13453" y="7564"/>
                    <a:pt x="18208" y="2871"/>
                  </a:cubicBezTo>
                  <a:cubicBezTo>
                    <a:pt x="18306" y="2782"/>
                    <a:pt x="18351" y="2657"/>
                    <a:pt x="18351" y="2523"/>
                  </a:cubicBezTo>
                  <a:cubicBezTo>
                    <a:pt x="18360" y="2398"/>
                    <a:pt x="18306" y="2273"/>
                    <a:pt x="18208" y="2175"/>
                  </a:cubicBezTo>
                  <a:lnTo>
                    <a:pt x="16174" y="141"/>
                  </a:lnTo>
                  <a:cubicBezTo>
                    <a:pt x="16080" y="48"/>
                    <a:pt x="15955" y="1"/>
                    <a:pt x="15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5"/>
            <p:cNvSpPr/>
            <p:nvPr/>
          </p:nvSpPr>
          <p:spPr>
            <a:xfrm>
              <a:off x="4571964" y="1686418"/>
              <a:ext cx="543198" cy="765903"/>
            </a:xfrm>
            <a:custGeom>
              <a:rect b="b" l="l" r="r" t="t"/>
              <a:pathLst>
                <a:path extrusionOk="0" h="21625" w="15337">
                  <a:moveTo>
                    <a:pt x="1" y="0"/>
                  </a:moveTo>
                  <a:lnTo>
                    <a:pt x="1" y="21625"/>
                  </a:lnTo>
                  <a:cubicBezTo>
                    <a:pt x="5978" y="21625"/>
                    <a:pt x="11393" y="19225"/>
                    <a:pt x="15336" y="15344"/>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5"/>
            <p:cNvSpPr/>
            <p:nvPr/>
          </p:nvSpPr>
          <p:spPr>
            <a:xfrm>
              <a:off x="4554609" y="1669206"/>
              <a:ext cx="577907" cy="800506"/>
            </a:xfrm>
            <a:custGeom>
              <a:rect b="b" l="l" r="r" t="t"/>
              <a:pathLst>
                <a:path extrusionOk="0" h="22602" w="16317">
                  <a:moveTo>
                    <a:pt x="981" y="1673"/>
                  </a:moveTo>
                  <a:lnTo>
                    <a:pt x="15130" y="15821"/>
                  </a:lnTo>
                  <a:cubicBezTo>
                    <a:pt x="11267" y="19452"/>
                    <a:pt x="6272" y="21495"/>
                    <a:pt x="981" y="21620"/>
                  </a:cubicBezTo>
                  <a:lnTo>
                    <a:pt x="981" y="1673"/>
                  </a:lnTo>
                  <a:close/>
                  <a:moveTo>
                    <a:pt x="490" y="0"/>
                  </a:moveTo>
                  <a:cubicBezTo>
                    <a:pt x="426" y="0"/>
                    <a:pt x="363" y="13"/>
                    <a:pt x="303" y="40"/>
                  </a:cubicBezTo>
                  <a:cubicBezTo>
                    <a:pt x="116" y="111"/>
                    <a:pt x="0" y="290"/>
                    <a:pt x="0" y="486"/>
                  </a:cubicBezTo>
                  <a:lnTo>
                    <a:pt x="0" y="22111"/>
                  </a:lnTo>
                  <a:cubicBezTo>
                    <a:pt x="0" y="22387"/>
                    <a:pt x="214" y="22601"/>
                    <a:pt x="491" y="22601"/>
                  </a:cubicBezTo>
                  <a:cubicBezTo>
                    <a:pt x="6388" y="22601"/>
                    <a:pt x="11963" y="20326"/>
                    <a:pt x="16174" y="16178"/>
                  </a:cubicBezTo>
                  <a:cubicBezTo>
                    <a:pt x="16263" y="16089"/>
                    <a:pt x="16317" y="15964"/>
                    <a:pt x="16317" y="15830"/>
                  </a:cubicBezTo>
                  <a:cubicBezTo>
                    <a:pt x="16317" y="15705"/>
                    <a:pt x="16272" y="15571"/>
                    <a:pt x="16174" y="15482"/>
                  </a:cubicBezTo>
                  <a:lnTo>
                    <a:pt x="839" y="147"/>
                  </a:lnTo>
                  <a:cubicBezTo>
                    <a:pt x="744" y="52"/>
                    <a:pt x="617" y="0"/>
                    <a:pt x="490" y="0"/>
                  </a:cubicBezTo>
                  <a:close/>
                </a:path>
              </a:pathLst>
            </a:custGeom>
            <a:solidFill>
              <a:srgbClr val="4A1B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 name="Google Shape;1095;p35"/>
            <p:cNvGrpSpPr/>
            <p:nvPr/>
          </p:nvGrpSpPr>
          <p:grpSpPr>
            <a:xfrm flipH="1" rot="-6364636">
              <a:off x="4762152" y="1992583"/>
              <a:ext cx="280685" cy="216479"/>
              <a:chOff x="3206237" y="4273754"/>
              <a:chExt cx="855128" cy="659520"/>
            </a:xfrm>
          </p:grpSpPr>
          <p:sp>
            <p:nvSpPr>
              <p:cNvPr id="1096" name="Google Shape;1096;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35"/>
            <p:cNvGrpSpPr/>
            <p:nvPr/>
          </p:nvGrpSpPr>
          <p:grpSpPr>
            <a:xfrm flipH="1" rot="3143890">
              <a:off x="4582906" y="1866740"/>
              <a:ext cx="223407" cy="204317"/>
              <a:chOff x="7951491" y="3948941"/>
              <a:chExt cx="472500" cy="432126"/>
            </a:xfrm>
          </p:grpSpPr>
          <p:sp>
            <p:nvSpPr>
              <p:cNvPr id="1101" name="Google Shape;1101;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 name="Google Shape;1102;p35"/>
              <p:cNvGrpSpPr/>
              <p:nvPr/>
            </p:nvGrpSpPr>
            <p:grpSpPr>
              <a:xfrm>
                <a:off x="8040998" y="4004152"/>
                <a:ext cx="305305" cy="293709"/>
                <a:chOff x="8040998" y="4004152"/>
                <a:chExt cx="305305" cy="293709"/>
              </a:xfrm>
            </p:grpSpPr>
            <p:sp>
              <p:nvSpPr>
                <p:cNvPr id="1103" name="Google Shape;1103;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11" name="Google Shape;1111;p35"/>
            <p:cNvSpPr/>
            <p:nvPr/>
          </p:nvSpPr>
          <p:spPr>
            <a:xfrm flipH="1" rot="3144046">
              <a:off x="4594943" y="21268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 name="Google Shape;1112;p35"/>
            <p:cNvGrpSpPr/>
            <p:nvPr/>
          </p:nvGrpSpPr>
          <p:grpSpPr>
            <a:xfrm flipH="1" rot="2079461">
              <a:off x="4606591" y="2083689"/>
              <a:ext cx="223011" cy="177665"/>
              <a:chOff x="-602987" y="2563895"/>
              <a:chExt cx="640505" cy="510186"/>
            </a:xfrm>
          </p:grpSpPr>
          <p:sp>
            <p:nvSpPr>
              <p:cNvPr id="1113" name="Google Shape;1113;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 name="Google Shape;1116;p35"/>
            <p:cNvSpPr/>
            <p:nvPr/>
          </p:nvSpPr>
          <p:spPr>
            <a:xfrm flipH="1" rot="3144104">
              <a:off x="4846978" y="2124089"/>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35"/>
          <p:cNvGrpSpPr/>
          <p:nvPr/>
        </p:nvGrpSpPr>
        <p:grpSpPr>
          <a:xfrm>
            <a:off x="4553015" y="1705318"/>
            <a:ext cx="912851" cy="674475"/>
            <a:chOff x="4553015" y="1644818"/>
            <a:chExt cx="912851" cy="674475"/>
          </a:xfrm>
        </p:grpSpPr>
        <p:sp>
          <p:nvSpPr>
            <p:cNvPr id="1118" name="Google Shape;1118;p35"/>
            <p:cNvSpPr/>
            <p:nvPr/>
          </p:nvSpPr>
          <p:spPr>
            <a:xfrm>
              <a:off x="5115126" y="1686418"/>
              <a:ext cx="333350" cy="615521"/>
            </a:xfrm>
            <a:custGeom>
              <a:rect b="b" l="l" r="r" t="t"/>
              <a:pathLst>
                <a:path extrusionOk="0" h="17379" w="9412">
                  <a:moveTo>
                    <a:pt x="6530" y="0"/>
                  </a:moveTo>
                  <a:cubicBezTo>
                    <a:pt x="6468" y="6013"/>
                    <a:pt x="3979" y="11428"/>
                    <a:pt x="0" y="15344"/>
                  </a:cubicBezTo>
                  <a:lnTo>
                    <a:pt x="2034" y="17378"/>
                  </a:lnTo>
                  <a:cubicBezTo>
                    <a:pt x="6539" y="12944"/>
                    <a:pt x="9340" y="6807"/>
                    <a:pt x="94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5"/>
            <p:cNvSpPr/>
            <p:nvPr/>
          </p:nvSpPr>
          <p:spPr>
            <a:xfrm>
              <a:off x="5097736" y="1669028"/>
              <a:ext cx="368129" cy="650265"/>
            </a:xfrm>
            <a:custGeom>
              <a:rect b="b" l="l" r="r" t="t"/>
              <a:pathLst>
                <a:path extrusionOk="0" h="18360" w="10394">
                  <a:moveTo>
                    <a:pt x="9403" y="982"/>
                  </a:moveTo>
                  <a:cubicBezTo>
                    <a:pt x="9216" y="7093"/>
                    <a:pt x="6789" y="12802"/>
                    <a:pt x="2525" y="17173"/>
                  </a:cubicBezTo>
                  <a:lnTo>
                    <a:pt x="1187" y="15835"/>
                  </a:lnTo>
                  <a:cubicBezTo>
                    <a:pt x="5094" y="11821"/>
                    <a:pt x="7325" y="6584"/>
                    <a:pt x="7503" y="982"/>
                  </a:cubicBezTo>
                  <a:close/>
                  <a:moveTo>
                    <a:pt x="7021" y="0"/>
                  </a:moveTo>
                  <a:cubicBezTo>
                    <a:pt x="6754" y="0"/>
                    <a:pt x="6540" y="223"/>
                    <a:pt x="6531" y="491"/>
                  </a:cubicBezTo>
                  <a:cubicBezTo>
                    <a:pt x="6468" y="6174"/>
                    <a:pt x="4202" y="11500"/>
                    <a:pt x="152" y="15487"/>
                  </a:cubicBezTo>
                  <a:cubicBezTo>
                    <a:pt x="54" y="15576"/>
                    <a:pt x="0" y="15701"/>
                    <a:pt x="0" y="15835"/>
                  </a:cubicBezTo>
                  <a:cubicBezTo>
                    <a:pt x="0" y="15960"/>
                    <a:pt x="54" y="16094"/>
                    <a:pt x="143" y="16183"/>
                  </a:cubicBezTo>
                  <a:lnTo>
                    <a:pt x="2177" y="18217"/>
                  </a:lnTo>
                  <a:cubicBezTo>
                    <a:pt x="2275" y="18315"/>
                    <a:pt x="2400" y="18360"/>
                    <a:pt x="2525" y="18360"/>
                  </a:cubicBezTo>
                  <a:cubicBezTo>
                    <a:pt x="2650" y="18360"/>
                    <a:pt x="2775" y="18315"/>
                    <a:pt x="2873" y="18217"/>
                  </a:cubicBezTo>
                  <a:cubicBezTo>
                    <a:pt x="7655" y="13507"/>
                    <a:pt x="10322" y="7217"/>
                    <a:pt x="10393" y="500"/>
                  </a:cubicBezTo>
                  <a:cubicBezTo>
                    <a:pt x="10393" y="366"/>
                    <a:pt x="10340" y="241"/>
                    <a:pt x="10251" y="152"/>
                  </a:cubicBezTo>
                  <a:cubicBezTo>
                    <a:pt x="10161" y="54"/>
                    <a:pt x="10037" y="0"/>
                    <a:pt x="9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5"/>
            <p:cNvSpPr/>
            <p:nvPr/>
          </p:nvSpPr>
          <p:spPr>
            <a:xfrm>
              <a:off x="4571964" y="1686418"/>
              <a:ext cx="774474" cy="543482"/>
            </a:xfrm>
            <a:custGeom>
              <a:rect b="b" l="l" r="r" t="t"/>
              <a:pathLst>
                <a:path extrusionOk="0" h="15345" w="21867">
                  <a:moveTo>
                    <a:pt x="1" y="0"/>
                  </a:moveTo>
                  <a:lnTo>
                    <a:pt x="15336" y="15344"/>
                  </a:lnTo>
                  <a:cubicBezTo>
                    <a:pt x="19315" y="11428"/>
                    <a:pt x="21804" y="6013"/>
                    <a:pt x="21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5"/>
            <p:cNvSpPr/>
            <p:nvPr/>
          </p:nvSpPr>
          <p:spPr>
            <a:xfrm>
              <a:off x="4553015" y="1669028"/>
              <a:ext cx="810777" cy="578226"/>
            </a:xfrm>
            <a:custGeom>
              <a:rect b="b" l="l" r="r" t="t"/>
              <a:pathLst>
                <a:path extrusionOk="0" h="16326" w="22892">
                  <a:moveTo>
                    <a:pt x="21902" y="982"/>
                  </a:moveTo>
                  <a:cubicBezTo>
                    <a:pt x="21723" y="6316"/>
                    <a:pt x="19591" y="11312"/>
                    <a:pt x="15871" y="15139"/>
                  </a:cubicBezTo>
                  <a:lnTo>
                    <a:pt x="1722" y="982"/>
                  </a:lnTo>
                  <a:close/>
                  <a:moveTo>
                    <a:pt x="536" y="0"/>
                  </a:moveTo>
                  <a:cubicBezTo>
                    <a:pt x="331" y="0"/>
                    <a:pt x="152" y="125"/>
                    <a:pt x="81" y="304"/>
                  </a:cubicBezTo>
                  <a:cubicBezTo>
                    <a:pt x="1" y="491"/>
                    <a:pt x="45" y="705"/>
                    <a:pt x="188" y="839"/>
                  </a:cubicBezTo>
                  <a:lnTo>
                    <a:pt x="15523" y="16183"/>
                  </a:lnTo>
                  <a:cubicBezTo>
                    <a:pt x="15621" y="16281"/>
                    <a:pt x="15746" y="16326"/>
                    <a:pt x="15871" y="16326"/>
                  </a:cubicBezTo>
                  <a:cubicBezTo>
                    <a:pt x="15996" y="16326"/>
                    <a:pt x="16121" y="16281"/>
                    <a:pt x="16219" y="16183"/>
                  </a:cubicBezTo>
                  <a:cubicBezTo>
                    <a:pt x="20457" y="12017"/>
                    <a:pt x="22830" y="6441"/>
                    <a:pt x="22892" y="500"/>
                  </a:cubicBezTo>
                  <a:cubicBezTo>
                    <a:pt x="22892" y="366"/>
                    <a:pt x="22847" y="241"/>
                    <a:pt x="22749" y="152"/>
                  </a:cubicBezTo>
                  <a:cubicBezTo>
                    <a:pt x="22660" y="54"/>
                    <a:pt x="22535" y="0"/>
                    <a:pt x="22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5"/>
            <p:cNvSpPr/>
            <p:nvPr/>
          </p:nvSpPr>
          <p:spPr>
            <a:xfrm flipH="1" rot="3144046">
              <a:off x="4809043" y="1702238"/>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5"/>
            <p:cNvSpPr/>
            <p:nvPr/>
          </p:nvSpPr>
          <p:spPr>
            <a:xfrm flipH="1" rot="3144104">
              <a:off x="4696578" y="1690689"/>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 name="Google Shape;1124;p35"/>
            <p:cNvGrpSpPr/>
            <p:nvPr/>
          </p:nvGrpSpPr>
          <p:grpSpPr>
            <a:xfrm flipH="1" rot="2079461">
              <a:off x="5074816" y="1728239"/>
              <a:ext cx="223011" cy="177665"/>
              <a:chOff x="-602987" y="2563895"/>
              <a:chExt cx="640505" cy="510186"/>
            </a:xfrm>
          </p:grpSpPr>
          <p:sp>
            <p:nvSpPr>
              <p:cNvPr id="1125" name="Google Shape;1125;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35"/>
            <p:cNvGrpSpPr/>
            <p:nvPr/>
          </p:nvGrpSpPr>
          <p:grpSpPr>
            <a:xfrm flipH="1" rot="3143890">
              <a:off x="4901556" y="1828390"/>
              <a:ext cx="223407" cy="204317"/>
              <a:chOff x="7951491" y="3948941"/>
              <a:chExt cx="472500" cy="432126"/>
            </a:xfrm>
          </p:grpSpPr>
          <p:sp>
            <p:nvSpPr>
              <p:cNvPr id="1129" name="Google Shape;1129;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35"/>
              <p:cNvGrpSpPr/>
              <p:nvPr/>
            </p:nvGrpSpPr>
            <p:grpSpPr>
              <a:xfrm>
                <a:off x="8040998" y="4004152"/>
                <a:ext cx="305305" cy="293709"/>
                <a:chOff x="8040998" y="4004152"/>
                <a:chExt cx="305305" cy="293709"/>
              </a:xfrm>
            </p:grpSpPr>
            <p:sp>
              <p:nvSpPr>
                <p:cNvPr id="1131" name="Google Shape;1131;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5"/>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9" name="Google Shape;1139;p35"/>
            <p:cNvGrpSpPr/>
            <p:nvPr/>
          </p:nvGrpSpPr>
          <p:grpSpPr>
            <a:xfrm flipH="1" rot="-1554094">
              <a:off x="5014663" y="1933170"/>
              <a:ext cx="280719" cy="216505"/>
              <a:chOff x="3206237" y="4273754"/>
              <a:chExt cx="855128" cy="659520"/>
            </a:xfrm>
          </p:grpSpPr>
          <p:sp>
            <p:nvSpPr>
              <p:cNvPr id="1140" name="Google Shape;1140;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4" name="Google Shape;1144;p35"/>
          <p:cNvGrpSpPr/>
          <p:nvPr/>
        </p:nvGrpSpPr>
        <p:grpSpPr>
          <a:xfrm>
            <a:off x="7293539" y="1729706"/>
            <a:ext cx="659361" cy="902544"/>
            <a:chOff x="7293539" y="1669206"/>
            <a:chExt cx="659361" cy="902544"/>
          </a:xfrm>
        </p:grpSpPr>
        <p:sp>
          <p:nvSpPr>
            <p:cNvPr id="1145" name="Google Shape;1145;p35"/>
            <p:cNvSpPr/>
            <p:nvPr/>
          </p:nvSpPr>
          <p:spPr>
            <a:xfrm>
              <a:off x="7319989" y="2229865"/>
              <a:ext cx="615237" cy="324531"/>
            </a:xfrm>
            <a:custGeom>
              <a:rect b="b" l="l" r="r" t="t"/>
              <a:pathLst>
                <a:path extrusionOk="0" h="9163" w="17371">
                  <a:moveTo>
                    <a:pt x="15336" y="0"/>
                  </a:moveTo>
                  <a:cubicBezTo>
                    <a:pt x="11393" y="3881"/>
                    <a:pt x="5978" y="6281"/>
                    <a:pt x="1" y="6281"/>
                  </a:cubicBezTo>
                  <a:lnTo>
                    <a:pt x="1" y="9162"/>
                  </a:lnTo>
                  <a:cubicBezTo>
                    <a:pt x="6772" y="9162"/>
                    <a:pt x="12901" y="6441"/>
                    <a:pt x="17370" y="2034"/>
                  </a:cubicBezTo>
                  <a:lnTo>
                    <a:pt x="153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5"/>
            <p:cNvSpPr/>
            <p:nvPr/>
          </p:nvSpPr>
          <p:spPr>
            <a:xfrm>
              <a:off x="7302634" y="2212545"/>
              <a:ext cx="650265" cy="359204"/>
            </a:xfrm>
            <a:custGeom>
              <a:rect b="b" l="l" r="r" t="t"/>
              <a:pathLst>
                <a:path extrusionOk="0" h="10142" w="18360">
                  <a:moveTo>
                    <a:pt x="15817" y="1176"/>
                  </a:moveTo>
                  <a:lnTo>
                    <a:pt x="17164" y="2523"/>
                  </a:lnTo>
                  <a:cubicBezTo>
                    <a:pt x="12757" y="6689"/>
                    <a:pt x="7048" y="9035"/>
                    <a:pt x="981" y="9160"/>
                  </a:cubicBezTo>
                  <a:lnTo>
                    <a:pt x="981" y="7260"/>
                  </a:lnTo>
                  <a:cubicBezTo>
                    <a:pt x="6539" y="7135"/>
                    <a:pt x="11776" y="4994"/>
                    <a:pt x="15817" y="1176"/>
                  </a:cubicBezTo>
                  <a:close/>
                  <a:moveTo>
                    <a:pt x="15831" y="1"/>
                  </a:moveTo>
                  <a:cubicBezTo>
                    <a:pt x="15706" y="1"/>
                    <a:pt x="15581" y="48"/>
                    <a:pt x="15487" y="141"/>
                  </a:cubicBezTo>
                  <a:cubicBezTo>
                    <a:pt x="11455" y="4102"/>
                    <a:pt x="6129" y="6279"/>
                    <a:pt x="491" y="6279"/>
                  </a:cubicBezTo>
                  <a:cubicBezTo>
                    <a:pt x="214" y="6279"/>
                    <a:pt x="0" y="6502"/>
                    <a:pt x="0" y="6770"/>
                  </a:cubicBezTo>
                  <a:lnTo>
                    <a:pt x="0" y="9651"/>
                  </a:lnTo>
                  <a:cubicBezTo>
                    <a:pt x="0" y="9928"/>
                    <a:pt x="214" y="10142"/>
                    <a:pt x="491" y="10142"/>
                  </a:cubicBezTo>
                  <a:cubicBezTo>
                    <a:pt x="7164" y="10142"/>
                    <a:pt x="13453" y="7564"/>
                    <a:pt x="18208" y="2871"/>
                  </a:cubicBezTo>
                  <a:cubicBezTo>
                    <a:pt x="18306" y="2782"/>
                    <a:pt x="18351" y="2657"/>
                    <a:pt x="18351" y="2523"/>
                  </a:cubicBezTo>
                  <a:cubicBezTo>
                    <a:pt x="18360" y="2398"/>
                    <a:pt x="18306" y="2273"/>
                    <a:pt x="18208" y="2175"/>
                  </a:cubicBezTo>
                  <a:lnTo>
                    <a:pt x="16174" y="141"/>
                  </a:lnTo>
                  <a:cubicBezTo>
                    <a:pt x="16080" y="48"/>
                    <a:pt x="15955" y="1"/>
                    <a:pt x="15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5"/>
            <p:cNvSpPr/>
            <p:nvPr/>
          </p:nvSpPr>
          <p:spPr>
            <a:xfrm>
              <a:off x="7319989" y="1686418"/>
              <a:ext cx="543198" cy="765903"/>
            </a:xfrm>
            <a:custGeom>
              <a:rect b="b" l="l" r="r" t="t"/>
              <a:pathLst>
                <a:path extrusionOk="0" h="21625" w="15337">
                  <a:moveTo>
                    <a:pt x="1" y="0"/>
                  </a:moveTo>
                  <a:lnTo>
                    <a:pt x="1" y="21625"/>
                  </a:lnTo>
                  <a:cubicBezTo>
                    <a:pt x="5978" y="21625"/>
                    <a:pt x="11393" y="19225"/>
                    <a:pt x="15336" y="15344"/>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5"/>
            <p:cNvSpPr/>
            <p:nvPr/>
          </p:nvSpPr>
          <p:spPr>
            <a:xfrm>
              <a:off x="7302634" y="1669206"/>
              <a:ext cx="577907" cy="800506"/>
            </a:xfrm>
            <a:custGeom>
              <a:rect b="b" l="l" r="r" t="t"/>
              <a:pathLst>
                <a:path extrusionOk="0" h="22602" w="16317">
                  <a:moveTo>
                    <a:pt x="981" y="1673"/>
                  </a:moveTo>
                  <a:lnTo>
                    <a:pt x="15130" y="15821"/>
                  </a:lnTo>
                  <a:cubicBezTo>
                    <a:pt x="11267" y="19452"/>
                    <a:pt x="6272" y="21495"/>
                    <a:pt x="981" y="21620"/>
                  </a:cubicBezTo>
                  <a:lnTo>
                    <a:pt x="981" y="1673"/>
                  </a:lnTo>
                  <a:close/>
                  <a:moveTo>
                    <a:pt x="490" y="0"/>
                  </a:moveTo>
                  <a:cubicBezTo>
                    <a:pt x="426" y="0"/>
                    <a:pt x="363" y="13"/>
                    <a:pt x="303" y="40"/>
                  </a:cubicBezTo>
                  <a:cubicBezTo>
                    <a:pt x="116" y="111"/>
                    <a:pt x="0" y="290"/>
                    <a:pt x="0" y="486"/>
                  </a:cubicBezTo>
                  <a:lnTo>
                    <a:pt x="0" y="22111"/>
                  </a:lnTo>
                  <a:cubicBezTo>
                    <a:pt x="0" y="22387"/>
                    <a:pt x="214" y="22601"/>
                    <a:pt x="491" y="22601"/>
                  </a:cubicBezTo>
                  <a:cubicBezTo>
                    <a:pt x="6388" y="22601"/>
                    <a:pt x="11963" y="20326"/>
                    <a:pt x="16174" y="16178"/>
                  </a:cubicBezTo>
                  <a:cubicBezTo>
                    <a:pt x="16263" y="16089"/>
                    <a:pt x="16317" y="15964"/>
                    <a:pt x="16317" y="15830"/>
                  </a:cubicBezTo>
                  <a:cubicBezTo>
                    <a:pt x="16317" y="15705"/>
                    <a:pt x="16272" y="15571"/>
                    <a:pt x="16174" y="15482"/>
                  </a:cubicBezTo>
                  <a:lnTo>
                    <a:pt x="839" y="147"/>
                  </a:lnTo>
                  <a:cubicBezTo>
                    <a:pt x="744" y="52"/>
                    <a:pt x="617" y="0"/>
                    <a:pt x="490" y="0"/>
                  </a:cubicBezTo>
                  <a:close/>
                </a:path>
              </a:pathLst>
            </a:custGeom>
            <a:solidFill>
              <a:srgbClr val="4A1B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35"/>
            <p:cNvGrpSpPr/>
            <p:nvPr/>
          </p:nvGrpSpPr>
          <p:grpSpPr>
            <a:xfrm flipH="1" rot="3143890">
              <a:off x="7330931" y="1866740"/>
              <a:ext cx="223407" cy="204317"/>
              <a:chOff x="7951491" y="3948941"/>
              <a:chExt cx="472500" cy="432126"/>
            </a:xfrm>
          </p:grpSpPr>
          <p:sp>
            <p:nvSpPr>
              <p:cNvPr id="1150" name="Google Shape;1150;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 name="Google Shape;1151;p35"/>
              <p:cNvGrpSpPr/>
              <p:nvPr/>
            </p:nvGrpSpPr>
            <p:grpSpPr>
              <a:xfrm>
                <a:off x="8040998" y="4004152"/>
                <a:ext cx="305305" cy="293709"/>
                <a:chOff x="8040998" y="4004152"/>
                <a:chExt cx="305305" cy="293709"/>
              </a:xfrm>
            </p:grpSpPr>
            <p:sp>
              <p:nvSpPr>
                <p:cNvPr id="1152" name="Google Shape;1152;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0" name="Google Shape;1160;p35"/>
            <p:cNvSpPr/>
            <p:nvPr/>
          </p:nvSpPr>
          <p:spPr>
            <a:xfrm flipH="1" rot="3144046">
              <a:off x="7342968" y="21268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 name="Google Shape;1161;p35"/>
            <p:cNvGrpSpPr/>
            <p:nvPr/>
          </p:nvGrpSpPr>
          <p:grpSpPr>
            <a:xfrm flipH="1" rot="4258805">
              <a:off x="7515515" y="2012213"/>
              <a:ext cx="280760" cy="216537"/>
              <a:chOff x="3206237" y="4273754"/>
              <a:chExt cx="855128" cy="659520"/>
            </a:xfrm>
          </p:grpSpPr>
          <p:sp>
            <p:nvSpPr>
              <p:cNvPr id="1162" name="Google Shape;1162;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35"/>
            <p:cNvGrpSpPr/>
            <p:nvPr/>
          </p:nvGrpSpPr>
          <p:grpSpPr>
            <a:xfrm flipH="1" rot="2079461">
              <a:off x="7331753" y="2083689"/>
              <a:ext cx="223011" cy="177665"/>
              <a:chOff x="-602987" y="2563895"/>
              <a:chExt cx="640505" cy="510186"/>
            </a:xfrm>
          </p:grpSpPr>
          <p:sp>
            <p:nvSpPr>
              <p:cNvPr id="1167" name="Google Shape;1167;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35"/>
            <p:cNvSpPr/>
            <p:nvPr/>
          </p:nvSpPr>
          <p:spPr>
            <a:xfrm flipH="1" rot="3144104">
              <a:off x="7595003" y="2124089"/>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35"/>
          <p:cNvGrpSpPr/>
          <p:nvPr/>
        </p:nvGrpSpPr>
        <p:grpSpPr>
          <a:xfrm>
            <a:off x="7301040" y="1105189"/>
            <a:ext cx="913169" cy="672105"/>
            <a:chOff x="7301040" y="1044689"/>
            <a:chExt cx="913169" cy="672105"/>
          </a:xfrm>
        </p:grpSpPr>
        <p:sp>
          <p:nvSpPr>
            <p:cNvPr id="1172" name="Google Shape;1172;p35"/>
            <p:cNvSpPr/>
            <p:nvPr/>
          </p:nvSpPr>
          <p:spPr>
            <a:xfrm>
              <a:off x="7871970" y="1062079"/>
              <a:ext cx="324849" cy="624375"/>
            </a:xfrm>
            <a:custGeom>
              <a:rect b="b" l="l" r="r" t="t"/>
              <a:pathLst>
                <a:path extrusionOk="0" h="17629" w="9172">
                  <a:moveTo>
                    <a:pt x="2044" y="0"/>
                  </a:moveTo>
                  <a:lnTo>
                    <a:pt x="1" y="2043"/>
                  </a:lnTo>
                  <a:cubicBezTo>
                    <a:pt x="3890" y="5986"/>
                    <a:pt x="6290" y="11401"/>
                    <a:pt x="6290" y="17378"/>
                  </a:cubicBezTo>
                  <a:cubicBezTo>
                    <a:pt x="6290" y="17467"/>
                    <a:pt x="6281" y="17548"/>
                    <a:pt x="6281" y="17628"/>
                  </a:cubicBezTo>
                  <a:lnTo>
                    <a:pt x="9163" y="17628"/>
                  </a:lnTo>
                  <a:cubicBezTo>
                    <a:pt x="9163" y="17548"/>
                    <a:pt x="9172" y="17467"/>
                    <a:pt x="9172" y="17378"/>
                  </a:cubicBezTo>
                  <a:cubicBezTo>
                    <a:pt x="9172" y="10607"/>
                    <a:pt x="6451" y="4470"/>
                    <a:pt x="20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5"/>
            <p:cNvSpPr/>
            <p:nvPr/>
          </p:nvSpPr>
          <p:spPr>
            <a:xfrm>
              <a:off x="7853022" y="1044689"/>
              <a:ext cx="361188" cy="659120"/>
            </a:xfrm>
            <a:custGeom>
              <a:rect b="b" l="l" r="r" t="t"/>
              <a:pathLst>
                <a:path extrusionOk="0" h="18610" w="10198">
                  <a:moveTo>
                    <a:pt x="2570" y="1196"/>
                  </a:moveTo>
                  <a:cubicBezTo>
                    <a:pt x="6798" y="5665"/>
                    <a:pt x="9154" y="11473"/>
                    <a:pt x="9216" y="17628"/>
                  </a:cubicBezTo>
                  <a:lnTo>
                    <a:pt x="7316" y="17628"/>
                  </a:lnTo>
                  <a:cubicBezTo>
                    <a:pt x="7253" y="11981"/>
                    <a:pt x="5103" y="6647"/>
                    <a:pt x="1232" y="2534"/>
                  </a:cubicBezTo>
                  <a:lnTo>
                    <a:pt x="2570" y="1196"/>
                  </a:lnTo>
                  <a:close/>
                  <a:moveTo>
                    <a:pt x="2579" y="1"/>
                  </a:moveTo>
                  <a:cubicBezTo>
                    <a:pt x="2445" y="1"/>
                    <a:pt x="2320" y="54"/>
                    <a:pt x="2231" y="143"/>
                  </a:cubicBezTo>
                  <a:lnTo>
                    <a:pt x="197" y="2186"/>
                  </a:lnTo>
                  <a:cubicBezTo>
                    <a:pt x="1" y="2373"/>
                    <a:pt x="1" y="2686"/>
                    <a:pt x="188" y="2873"/>
                  </a:cubicBezTo>
                  <a:cubicBezTo>
                    <a:pt x="4149" y="6905"/>
                    <a:pt x="6335" y="12231"/>
                    <a:pt x="6335" y="17869"/>
                  </a:cubicBezTo>
                  <a:cubicBezTo>
                    <a:pt x="6335" y="17914"/>
                    <a:pt x="6335" y="17950"/>
                    <a:pt x="6335" y="17994"/>
                  </a:cubicBezTo>
                  <a:cubicBezTo>
                    <a:pt x="6326" y="18030"/>
                    <a:pt x="6326" y="18074"/>
                    <a:pt x="6326" y="18119"/>
                  </a:cubicBezTo>
                  <a:cubicBezTo>
                    <a:pt x="6326" y="18253"/>
                    <a:pt x="6379" y="18378"/>
                    <a:pt x="6468" y="18467"/>
                  </a:cubicBezTo>
                  <a:cubicBezTo>
                    <a:pt x="6558" y="18565"/>
                    <a:pt x="6691" y="18610"/>
                    <a:pt x="6816" y="18610"/>
                  </a:cubicBezTo>
                  <a:lnTo>
                    <a:pt x="9698" y="18610"/>
                  </a:lnTo>
                  <a:cubicBezTo>
                    <a:pt x="9965" y="18610"/>
                    <a:pt x="10188" y="18396"/>
                    <a:pt x="10188" y="18128"/>
                  </a:cubicBezTo>
                  <a:cubicBezTo>
                    <a:pt x="10188" y="18092"/>
                    <a:pt x="10188" y="18057"/>
                    <a:pt x="10188" y="18021"/>
                  </a:cubicBezTo>
                  <a:cubicBezTo>
                    <a:pt x="10197" y="17976"/>
                    <a:pt x="10197" y="17923"/>
                    <a:pt x="10197" y="17869"/>
                  </a:cubicBezTo>
                  <a:cubicBezTo>
                    <a:pt x="10197" y="11196"/>
                    <a:pt x="7610" y="4907"/>
                    <a:pt x="2927" y="152"/>
                  </a:cubicBezTo>
                  <a:cubicBezTo>
                    <a:pt x="2838" y="54"/>
                    <a:pt x="2713" y="1"/>
                    <a:pt x="2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5"/>
            <p:cNvSpPr/>
            <p:nvPr/>
          </p:nvSpPr>
          <p:spPr>
            <a:xfrm>
              <a:off x="7319989" y="1134437"/>
              <a:ext cx="774793" cy="552017"/>
            </a:xfrm>
            <a:custGeom>
              <a:rect b="b" l="l" r="r" t="t"/>
              <a:pathLst>
                <a:path extrusionOk="0" h="15586" w="21876">
                  <a:moveTo>
                    <a:pt x="15586" y="0"/>
                  </a:moveTo>
                  <a:lnTo>
                    <a:pt x="1" y="15585"/>
                  </a:lnTo>
                  <a:lnTo>
                    <a:pt x="21866" y="15585"/>
                  </a:lnTo>
                  <a:cubicBezTo>
                    <a:pt x="21866" y="15505"/>
                    <a:pt x="21875" y="15424"/>
                    <a:pt x="21875" y="15335"/>
                  </a:cubicBezTo>
                  <a:cubicBezTo>
                    <a:pt x="21875" y="9358"/>
                    <a:pt x="19475" y="3943"/>
                    <a:pt x="15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5"/>
            <p:cNvSpPr/>
            <p:nvPr/>
          </p:nvSpPr>
          <p:spPr>
            <a:xfrm>
              <a:off x="7301040" y="1117011"/>
              <a:ext cx="811096" cy="586797"/>
            </a:xfrm>
            <a:custGeom>
              <a:rect b="b" l="l" r="r" t="t"/>
              <a:pathLst>
                <a:path extrusionOk="0" h="16568" w="22901">
                  <a:moveTo>
                    <a:pt x="16121" y="1188"/>
                  </a:moveTo>
                  <a:cubicBezTo>
                    <a:pt x="19805" y="5113"/>
                    <a:pt x="21857" y="10198"/>
                    <a:pt x="21920" y="15586"/>
                  </a:cubicBezTo>
                  <a:lnTo>
                    <a:pt x="1722" y="15586"/>
                  </a:lnTo>
                  <a:lnTo>
                    <a:pt x="16121" y="1188"/>
                  </a:lnTo>
                  <a:close/>
                  <a:moveTo>
                    <a:pt x="16103" y="0"/>
                  </a:moveTo>
                  <a:cubicBezTo>
                    <a:pt x="15986" y="0"/>
                    <a:pt x="15865" y="53"/>
                    <a:pt x="15782" y="144"/>
                  </a:cubicBezTo>
                  <a:lnTo>
                    <a:pt x="188" y="15738"/>
                  </a:lnTo>
                  <a:cubicBezTo>
                    <a:pt x="45" y="15872"/>
                    <a:pt x="1" y="16086"/>
                    <a:pt x="81" y="16264"/>
                  </a:cubicBezTo>
                  <a:cubicBezTo>
                    <a:pt x="152" y="16452"/>
                    <a:pt x="331" y="16568"/>
                    <a:pt x="536" y="16568"/>
                  </a:cubicBezTo>
                  <a:lnTo>
                    <a:pt x="22401" y="16568"/>
                  </a:lnTo>
                  <a:cubicBezTo>
                    <a:pt x="22669" y="16568"/>
                    <a:pt x="22892" y="16354"/>
                    <a:pt x="22892" y="16086"/>
                  </a:cubicBezTo>
                  <a:cubicBezTo>
                    <a:pt x="22892" y="16050"/>
                    <a:pt x="22892" y="16015"/>
                    <a:pt x="22901" y="15979"/>
                  </a:cubicBezTo>
                  <a:cubicBezTo>
                    <a:pt x="22901" y="15934"/>
                    <a:pt x="22901" y="15881"/>
                    <a:pt x="22901" y="15827"/>
                  </a:cubicBezTo>
                  <a:cubicBezTo>
                    <a:pt x="22901" y="9922"/>
                    <a:pt x="20617" y="4355"/>
                    <a:pt x="16478" y="144"/>
                  </a:cubicBezTo>
                  <a:cubicBezTo>
                    <a:pt x="16380" y="55"/>
                    <a:pt x="16255" y="1"/>
                    <a:pt x="16130" y="1"/>
                  </a:cubicBezTo>
                  <a:cubicBezTo>
                    <a:pt x="16121" y="1"/>
                    <a:pt x="16112" y="0"/>
                    <a:pt x="16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 name="Google Shape;1176;p35"/>
            <p:cNvGrpSpPr/>
            <p:nvPr/>
          </p:nvGrpSpPr>
          <p:grpSpPr>
            <a:xfrm flipH="1" rot="490619">
              <a:off x="7640971" y="1310357"/>
              <a:ext cx="280771" cy="216545"/>
              <a:chOff x="3206237" y="4273754"/>
              <a:chExt cx="855128" cy="659520"/>
            </a:xfrm>
          </p:grpSpPr>
          <p:sp>
            <p:nvSpPr>
              <p:cNvPr id="1177" name="Google Shape;1177;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35"/>
            <p:cNvGrpSpPr/>
            <p:nvPr/>
          </p:nvGrpSpPr>
          <p:grpSpPr>
            <a:xfrm flipH="1" rot="3143890">
              <a:off x="7498206" y="1463802"/>
              <a:ext cx="223407" cy="204317"/>
              <a:chOff x="7951491" y="3948941"/>
              <a:chExt cx="472500" cy="432126"/>
            </a:xfrm>
          </p:grpSpPr>
          <p:sp>
            <p:nvSpPr>
              <p:cNvPr id="1182" name="Google Shape;1182;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 name="Google Shape;1183;p35"/>
              <p:cNvGrpSpPr/>
              <p:nvPr/>
            </p:nvGrpSpPr>
            <p:grpSpPr>
              <a:xfrm>
                <a:off x="8040998" y="4004152"/>
                <a:ext cx="305305" cy="293709"/>
                <a:chOff x="8040998" y="4004152"/>
                <a:chExt cx="305305" cy="293709"/>
              </a:xfrm>
            </p:grpSpPr>
            <p:sp>
              <p:nvSpPr>
                <p:cNvPr id="1184" name="Google Shape;1184;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2" name="Google Shape;1192;p35"/>
            <p:cNvGrpSpPr/>
            <p:nvPr/>
          </p:nvGrpSpPr>
          <p:grpSpPr>
            <a:xfrm flipH="1" rot="4830637">
              <a:off x="7822821" y="1419841"/>
              <a:ext cx="223001" cy="177670"/>
              <a:chOff x="-602987" y="2563895"/>
              <a:chExt cx="640505" cy="510186"/>
            </a:xfrm>
          </p:grpSpPr>
          <p:sp>
            <p:nvSpPr>
              <p:cNvPr id="1193" name="Google Shape;1193;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 name="Google Shape;1196;p35"/>
            <p:cNvSpPr/>
            <p:nvPr/>
          </p:nvSpPr>
          <p:spPr>
            <a:xfrm flipH="1" rot="3144046">
              <a:off x="7733493" y="12533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5"/>
            <p:cNvSpPr/>
            <p:nvPr/>
          </p:nvSpPr>
          <p:spPr>
            <a:xfrm flipH="1" rot="3144104">
              <a:off x="7751003" y="149596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35"/>
          <p:cNvGrpSpPr/>
          <p:nvPr/>
        </p:nvGrpSpPr>
        <p:grpSpPr>
          <a:xfrm>
            <a:off x="7301040" y="1705318"/>
            <a:ext cx="912851" cy="674475"/>
            <a:chOff x="7301040" y="1644818"/>
            <a:chExt cx="912851" cy="674475"/>
          </a:xfrm>
        </p:grpSpPr>
        <p:sp>
          <p:nvSpPr>
            <p:cNvPr id="1199" name="Google Shape;1199;p35"/>
            <p:cNvSpPr/>
            <p:nvPr/>
          </p:nvSpPr>
          <p:spPr>
            <a:xfrm>
              <a:off x="7319989" y="1686418"/>
              <a:ext cx="774474" cy="543482"/>
            </a:xfrm>
            <a:custGeom>
              <a:rect b="b" l="l" r="r" t="t"/>
              <a:pathLst>
                <a:path extrusionOk="0" h="15345" w="21867">
                  <a:moveTo>
                    <a:pt x="1" y="0"/>
                  </a:moveTo>
                  <a:lnTo>
                    <a:pt x="15336" y="15344"/>
                  </a:lnTo>
                  <a:cubicBezTo>
                    <a:pt x="19315" y="11428"/>
                    <a:pt x="21804" y="6013"/>
                    <a:pt x="21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5"/>
            <p:cNvSpPr/>
            <p:nvPr/>
          </p:nvSpPr>
          <p:spPr>
            <a:xfrm>
              <a:off x="7863151" y="1686418"/>
              <a:ext cx="333350" cy="615521"/>
            </a:xfrm>
            <a:custGeom>
              <a:rect b="b" l="l" r="r" t="t"/>
              <a:pathLst>
                <a:path extrusionOk="0" h="17379" w="9412">
                  <a:moveTo>
                    <a:pt x="6530" y="0"/>
                  </a:moveTo>
                  <a:cubicBezTo>
                    <a:pt x="6468" y="6013"/>
                    <a:pt x="3979" y="11428"/>
                    <a:pt x="0" y="15344"/>
                  </a:cubicBezTo>
                  <a:lnTo>
                    <a:pt x="2034" y="17378"/>
                  </a:lnTo>
                  <a:cubicBezTo>
                    <a:pt x="6539" y="12944"/>
                    <a:pt x="9340" y="6807"/>
                    <a:pt x="94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5"/>
            <p:cNvSpPr/>
            <p:nvPr/>
          </p:nvSpPr>
          <p:spPr>
            <a:xfrm>
              <a:off x="7845761" y="1669028"/>
              <a:ext cx="368129" cy="650265"/>
            </a:xfrm>
            <a:custGeom>
              <a:rect b="b" l="l" r="r" t="t"/>
              <a:pathLst>
                <a:path extrusionOk="0" h="18360" w="10394">
                  <a:moveTo>
                    <a:pt x="9403" y="982"/>
                  </a:moveTo>
                  <a:cubicBezTo>
                    <a:pt x="9216" y="7093"/>
                    <a:pt x="6789" y="12802"/>
                    <a:pt x="2525" y="17173"/>
                  </a:cubicBezTo>
                  <a:lnTo>
                    <a:pt x="1187" y="15835"/>
                  </a:lnTo>
                  <a:cubicBezTo>
                    <a:pt x="5094" y="11821"/>
                    <a:pt x="7325" y="6584"/>
                    <a:pt x="7503" y="982"/>
                  </a:cubicBezTo>
                  <a:close/>
                  <a:moveTo>
                    <a:pt x="7021" y="0"/>
                  </a:moveTo>
                  <a:cubicBezTo>
                    <a:pt x="6754" y="0"/>
                    <a:pt x="6540" y="223"/>
                    <a:pt x="6531" y="491"/>
                  </a:cubicBezTo>
                  <a:cubicBezTo>
                    <a:pt x="6468" y="6174"/>
                    <a:pt x="4202" y="11500"/>
                    <a:pt x="152" y="15487"/>
                  </a:cubicBezTo>
                  <a:cubicBezTo>
                    <a:pt x="54" y="15576"/>
                    <a:pt x="0" y="15701"/>
                    <a:pt x="0" y="15835"/>
                  </a:cubicBezTo>
                  <a:cubicBezTo>
                    <a:pt x="0" y="15960"/>
                    <a:pt x="54" y="16094"/>
                    <a:pt x="143" y="16183"/>
                  </a:cubicBezTo>
                  <a:lnTo>
                    <a:pt x="2177" y="18217"/>
                  </a:lnTo>
                  <a:cubicBezTo>
                    <a:pt x="2275" y="18315"/>
                    <a:pt x="2400" y="18360"/>
                    <a:pt x="2525" y="18360"/>
                  </a:cubicBezTo>
                  <a:cubicBezTo>
                    <a:pt x="2650" y="18360"/>
                    <a:pt x="2775" y="18315"/>
                    <a:pt x="2873" y="18217"/>
                  </a:cubicBezTo>
                  <a:cubicBezTo>
                    <a:pt x="7655" y="13507"/>
                    <a:pt x="10322" y="7217"/>
                    <a:pt x="10393" y="500"/>
                  </a:cubicBezTo>
                  <a:cubicBezTo>
                    <a:pt x="10393" y="366"/>
                    <a:pt x="10340" y="241"/>
                    <a:pt x="10251" y="152"/>
                  </a:cubicBezTo>
                  <a:cubicBezTo>
                    <a:pt x="10161" y="54"/>
                    <a:pt x="10037" y="0"/>
                    <a:pt x="9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5"/>
            <p:cNvSpPr/>
            <p:nvPr/>
          </p:nvSpPr>
          <p:spPr>
            <a:xfrm>
              <a:off x="7301040" y="1669028"/>
              <a:ext cx="810777" cy="578226"/>
            </a:xfrm>
            <a:custGeom>
              <a:rect b="b" l="l" r="r" t="t"/>
              <a:pathLst>
                <a:path extrusionOk="0" h="16326" w="22892">
                  <a:moveTo>
                    <a:pt x="21902" y="982"/>
                  </a:moveTo>
                  <a:cubicBezTo>
                    <a:pt x="21723" y="6316"/>
                    <a:pt x="19591" y="11312"/>
                    <a:pt x="15871" y="15139"/>
                  </a:cubicBezTo>
                  <a:lnTo>
                    <a:pt x="1722" y="982"/>
                  </a:lnTo>
                  <a:close/>
                  <a:moveTo>
                    <a:pt x="536" y="0"/>
                  </a:moveTo>
                  <a:cubicBezTo>
                    <a:pt x="331" y="0"/>
                    <a:pt x="152" y="125"/>
                    <a:pt x="81" y="304"/>
                  </a:cubicBezTo>
                  <a:cubicBezTo>
                    <a:pt x="1" y="491"/>
                    <a:pt x="45" y="705"/>
                    <a:pt x="188" y="839"/>
                  </a:cubicBezTo>
                  <a:lnTo>
                    <a:pt x="15523" y="16183"/>
                  </a:lnTo>
                  <a:cubicBezTo>
                    <a:pt x="15621" y="16281"/>
                    <a:pt x="15746" y="16326"/>
                    <a:pt x="15871" y="16326"/>
                  </a:cubicBezTo>
                  <a:cubicBezTo>
                    <a:pt x="15996" y="16326"/>
                    <a:pt x="16121" y="16281"/>
                    <a:pt x="16219" y="16183"/>
                  </a:cubicBezTo>
                  <a:cubicBezTo>
                    <a:pt x="20457" y="12017"/>
                    <a:pt x="22830" y="6441"/>
                    <a:pt x="22892" y="500"/>
                  </a:cubicBezTo>
                  <a:cubicBezTo>
                    <a:pt x="22892" y="366"/>
                    <a:pt x="22847" y="241"/>
                    <a:pt x="22749" y="152"/>
                  </a:cubicBezTo>
                  <a:cubicBezTo>
                    <a:pt x="22660" y="54"/>
                    <a:pt x="22535" y="0"/>
                    <a:pt x="22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5"/>
            <p:cNvSpPr/>
            <p:nvPr/>
          </p:nvSpPr>
          <p:spPr>
            <a:xfrm flipH="1" rot="3144046">
              <a:off x="7557068" y="1702238"/>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5"/>
            <p:cNvSpPr/>
            <p:nvPr/>
          </p:nvSpPr>
          <p:spPr>
            <a:xfrm flipH="1" rot="3144104">
              <a:off x="7444603" y="1690689"/>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 name="Google Shape;1205;p35"/>
            <p:cNvGrpSpPr/>
            <p:nvPr/>
          </p:nvGrpSpPr>
          <p:grpSpPr>
            <a:xfrm flipH="1" rot="2079461">
              <a:off x="7822841" y="1728239"/>
              <a:ext cx="223011" cy="177665"/>
              <a:chOff x="-602987" y="2563895"/>
              <a:chExt cx="640505" cy="510186"/>
            </a:xfrm>
          </p:grpSpPr>
          <p:sp>
            <p:nvSpPr>
              <p:cNvPr id="1206" name="Google Shape;1206;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35"/>
            <p:cNvGrpSpPr/>
            <p:nvPr/>
          </p:nvGrpSpPr>
          <p:grpSpPr>
            <a:xfrm flipH="1" rot="3143890">
              <a:off x="7649581" y="1828390"/>
              <a:ext cx="223407" cy="204317"/>
              <a:chOff x="7951491" y="3948941"/>
              <a:chExt cx="472500" cy="432126"/>
            </a:xfrm>
          </p:grpSpPr>
          <p:sp>
            <p:nvSpPr>
              <p:cNvPr id="1210" name="Google Shape;1210;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 name="Google Shape;1211;p35"/>
              <p:cNvGrpSpPr/>
              <p:nvPr/>
            </p:nvGrpSpPr>
            <p:grpSpPr>
              <a:xfrm>
                <a:off x="8040998" y="4004152"/>
                <a:ext cx="305305" cy="293709"/>
                <a:chOff x="8040998" y="4004152"/>
                <a:chExt cx="305305" cy="293709"/>
              </a:xfrm>
            </p:grpSpPr>
            <p:sp>
              <p:nvSpPr>
                <p:cNvPr id="1212" name="Google Shape;1212;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5"/>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0" name="Google Shape;1220;p35"/>
            <p:cNvGrpSpPr/>
            <p:nvPr/>
          </p:nvGrpSpPr>
          <p:grpSpPr>
            <a:xfrm flipH="1" rot="-1554094">
              <a:off x="7762688" y="1933170"/>
              <a:ext cx="280719" cy="216505"/>
              <a:chOff x="3206237" y="4273754"/>
              <a:chExt cx="855128" cy="659520"/>
            </a:xfrm>
          </p:grpSpPr>
          <p:sp>
            <p:nvSpPr>
              <p:cNvPr id="1221" name="Google Shape;1221;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25" name="Google Shape;1225;p35"/>
          <p:cNvSpPr txBox="1"/>
          <p:nvPr>
            <p:ph type="title"/>
          </p:nvPr>
        </p:nvSpPr>
        <p:spPr>
          <a:xfrm>
            <a:off x="720000" y="2936225"/>
            <a:ext cx="2208000" cy="73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5/8</a:t>
            </a:r>
            <a:endParaRPr/>
          </a:p>
        </p:txBody>
      </p:sp>
      <p:sp>
        <p:nvSpPr>
          <p:cNvPr id="1226" name="Google Shape;1226;p35"/>
          <p:cNvSpPr txBox="1"/>
          <p:nvPr>
            <p:ph idx="1" type="subTitle"/>
          </p:nvPr>
        </p:nvSpPr>
        <p:spPr>
          <a:xfrm>
            <a:off x="720037" y="3666325"/>
            <a:ext cx="2208000" cy="633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It’s the farthest planet from the Sun</a:t>
            </a:r>
            <a:endParaRPr/>
          </a:p>
        </p:txBody>
      </p:sp>
      <p:sp>
        <p:nvSpPr>
          <p:cNvPr id="1227" name="Google Shape;1227;p35"/>
          <p:cNvSpPr txBox="1"/>
          <p:nvPr>
            <p:ph idx="2" type="title"/>
          </p:nvPr>
        </p:nvSpPr>
        <p:spPr>
          <a:xfrm>
            <a:off x="3468013" y="2936225"/>
            <a:ext cx="2208000" cy="73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6/8</a:t>
            </a:r>
            <a:endParaRPr/>
          </a:p>
        </p:txBody>
      </p:sp>
      <p:sp>
        <p:nvSpPr>
          <p:cNvPr id="1228" name="Google Shape;1228;p35"/>
          <p:cNvSpPr txBox="1"/>
          <p:nvPr>
            <p:ph idx="3" type="subTitle"/>
          </p:nvPr>
        </p:nvSpPr>
        <p:spPr>
          <a:xfrm>
            <a:off x="3468049" y="3666325"/>
            <a:ext cx="2208000" cy="633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 is the closest planet to the Sun</a:t>
            </a:r>
            <a:endParaRPr/>
          </a:p>
        </p:txBody>
      </p:sp>
      <p:sp>
        <p:nvSpPr>
          <p:cNvPr id="1229" name="Google Shape;1229;p35"/>
          <p:cNvSpPr txBox="1"/>
          <p:nvPr>
            <p:ph idx="4" type="title"/>
          </p:nvPr>
        </p:nvSpPr>
        <p:spPr>
          <a:xfrm>
            <a:off x="6216000" y="2936225"/>
            <a:ext cx="2208000" cy="73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7/8</a:t>
            </a:r>
            <a:endParaRPr/>
          </a:p>
        </p:txBody>
      </p:sp>
      <p:sp>
        <p:nvSpPr>
          <p:cNvPr id="1230" name="Google Shape;1230;p35"/>
          <p:cNvSpPr txBox="1"/>
          <p:nvPr>
            <p:ph idx="5" type="subTitle"/>
          </p:nvPr>
        </p:nvSpPr>
        <p:spPr>
          <a:xfrm>
            <a:off x="6216036" y="3666325"/>
            <a:ext cx="2208000" cy="633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It’</a:t>
            </a:r>
            <a:r>
              <a:rPr lang="en"/>
              <a:t>s the ringed planet and a gas giant</a:t>
            </a:r>
            <a:endParaRPr/>
          </a:p>
        </p:txBody>
      </p:sp>
      <p:grpSp>
        <p:nvGrpSpPr>
          <p:cNvPr id="1231" name="Google Shape;1231;p35"/>
          <p:cNvGrpSpPr/>
          <p:nvPr/>
        </p:nvGrpSpPr>
        <p:grpSpPr>
          <a:xfrm>
            <a:off x="6425838" y="1705318"/>
            <a:ext cx="912851" cy="674475"/>
            <a:chOff x="6425838" y="1644818"/>
            <a:chExt cx="912851" cy="674475"/>
          </a:xfrm>
        </p:grpSpPr>
        <p:sp>
          <p:nvSpPr>
            <p:cNvPr id="1232" name="Google Shape;1232;p35"/>
            <p:cNvSpPr/>
            <p:nvPr/>
          </p:nvSpPr>
          <p:spPr>
            <a:xfrm>
              <a:off x="6443193" y="1686418"/>
              <a:ext cx="333385" cy="615521"/>
            </a:xfrm>
            <a:custGeom>
              <a:rect b="b" l="l" r="r" t="t"/>
              <a:pathLst>
                <a:path extrusionOk="0" h="17379" w="9413">
                  <a:moveTo>
                    <a:pt x="1" y="0"/>
                  </a:moveTo>
                  <a:cubicBezTo>
                    <a:pt x="72" y="6807"/>
                    <a:pt x="2882" y="12944"/>
                    <a:pt x="7379" y="17378"/>
                  </a:cubicBezTo>
                  <a:lnTo>
                    <a:pt x="9413" y="15344"/>
                  </a:lnTo>
                  <a:cubicBezTo>
                    <a:pt x="5434" y="11428"/>
                    <a:pt x="2954" y="6013"/>
                    <a:pt x="2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5"/>
            <p:cNvSpPr/>
            <p:nvPr/>
          </p:nvSpPr>
          <p:spPr>
            <a:xfrm>
              <a:off x="6425838" y="1669028"/>
              <a:ext cx="368129" cy="650265"/>
            </a:xfrm>
            <a:custGeom>
              <a:rect b="b" l="l" r="r" t="t"/>
              <a:pathLst>
                <a:path extrusionOk="0" h="18360" w="10394">
                  <a:moveTo>
                    <a:pt x="2891" y="982"/>
                  </a:moveTo>
                  <a:cubicBezTo>
                    <a:pt x="3078" y="6584"/>
                    <a:pt x="5308" y="11821"/>
                    <a:pt x="9207" y="15835"/>
                  </a:cubicBezTo>
                  <a:lnTo>
                    <a:pt x="7869" y="17173"/>
                  </a:lnTo>
                  <a:cubicBezTo>
                    <a:pt x="3604" y="12802"/>
                    <a:pt x="1178" y="7093"/>
                    <a:pt x="999" y="982"/>
                  </a:cubicBezTo>
                  <a:close/>
                  <a:moveTo>
                    <a:pt x="491" y="0"/>
                  </a:moveTo>
                  <a:cubicBezTo>
                    <a:pt x="366" y="0"/>
                    <a:pt x="241" y="54"/>
                    <a:pt x="143" y="152"/>
                  </a:cubicBezTo>
                  <a:cubicBezTo>
                    <a:pt x="54" y="241"/>
                    <a:pt x="0" y="366"/>
                    <a:pt x="0" y="500"/>
                  </a:cubicBezTo>
                  <a:cubicBezTo>
                    <a:pt x="72" y="7217"/>
                    <a:pt x="2739" y="13507"/>
                    <a:pt x="7521" y="18217"/>
                  </a:cubicBezTo>
                  <a:cubicBezTo>
                    <a:pt x="7619" y="18315"/>
                    <a:pt x="7744" y="18360"/>
                    <a:pt x="7869" y="18360"/>
                  </a:cubicBezTo>
                  <a:cubicBezTo>
                    <a:pt x="7994" y="18360"/>
                    <a:pt x="8118" y="18315"/>
                    <a:pt x="8217" y="18217"/>
                  </a:cubicBezTo>
                  <a:lnTo>
                    <a:pt x="10251" y="16183"/>
                  </a:lnTo>
                  <a:cubicBezTo>
                    <a:pt x="10340" y="16094"/>
                    <a:pt x="10393" y="15960"/>
                    <a:pt x="10393" y="15835"/>
                  </a:cubicBezTo>
                  <a:cubicBezTo>
                    <a:pt x="10393" y="15701"/>
                    <a:pt x="10340" y="15576"/>
                    <a:pt x="10251" y="15487"/>
                  </a:cubicBezTo>
                  <a:cubicBezTo>
                    <a:pt x="6200" y="11500"/>
                    <a:pt x="3926" y="6174"/>
                    <a:pt x="3863" y="491"/>
                  </a:cubicBezTo>
                  <a:cubicBezTo>
                    <a:pt x="3863" y="223"/>
                    <a:pt x="3640" y="0"/>
                    <a:pt x="3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5"/>
            <p:cNvSpPr/>
            <p:nvPr/>
          </p:nvSpPr>
          <p:spPr>
            <a:xfrm>
              <a:off x="6545266" y="1686418"/>
              <a:ext cx="774758" cy="543482"/>
            </a:xfrm>
            <a:custGeom>
              <a:rect b="b" l="l" r="r" t="t"/>
              <a:pathLst>
                <a:path extrusionOk="0" h="15345" w="21875">
                  <a:moveTo>
                    <a:pt x="0" y="0"/>
                  </a:moveTo>
                  <a:cubicBezTo>
                    <a:pt x="72" y="6013"/>
                    <a:pt x="2552" y="11428"/>
                    <a:pt x="6531" y="15344"/>
                  </a:cubicBezTo>
                  <a:lnTo>
                    <a:pt x="218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5"/>
            <p:cNvSpPr/>
            <p:nvPr/>
          </p:nvSpPr>
          <p:spPr>
            <a:xfrm>
              <a:off x="6527876" y="1669028"/>
              <a:ext cx="810813" cy="578226"/>
            </a:xfrm>
            <a:custGeom>
              <a:rect b="b" l="l" r="r" t="t"/>
              <a:pathLst>
                <a:path extrusionOk="0" h="16326" w="22893">
                  <a:moveTo>
                    <a:pt x="21179" y="982"/>
                  </a:moveTo>
                  <a:lnTo>
                    <a:pt x="7022" y="15139"/>
                  </a:lnTo>
                  <a:cubicBezTo>
                    <a:pt x="3302" y="11312"/>
                    <a:pt x="1178" y="6316"/>
                    <a:pt x="991" y="982"/>
                  </a:cubicBezTo>
                  <a:close/>
                  <a:moveTo>
                    <a:pt x="491" y="0"/>
                  </a:moveTo>
                  <a:cubicBezTo>
                    <a:pt x="358" y="0"/>
                    <a:pt x="233" y="54"/>
                    <a:pt x="143" y="152"/>
                  </a:cubicBezTo>
                  <a:cubicBezTo>
                    <a:pt x="54" y="241"/>
                    <a:pt x="1" y="366"/>
                    <a:pt x="1" y="500"/>
                  </a:cubicBezTo>
                  <a:cubicBezTo>
                    <a:pt x="72" y="6441"/>
                    <a:pt x="2436" y="12017"/>
                    <a:pt x="6683" y="16183"/>
                  </a:cubicBezTo>
                  <a:cubicBezTo>
                    <a:pt x="6772" y="16281"/>
                    <a:pt x="6897" y="16326"/>
                    <a:pt x="7022" y="16326"/>
                  </a:cubicBezTo>
                  <a:cubicBezTo>
                    <a:pt x="7146" y="16326"/>
                    <a:pt x="7271" y="16281"/>
                    <a:pt x="7370" y="16183"/>
                  </a:cubicBezTo>
                  <a:lnTo>
                    <a:pt x="22714" y="839"/>
                  </a:lnTo>
                  <a:cubicBezTo>
                    <a:pt x="22848" y="705"/>
                    <a:pt x="22892" y="491"/>
                    <a:pt x="22821" y="304"/>
                  </a:cubicBezTo>
                  <a:cubicBezTo>
                    <a:pt x="22740" y="125"/>
                    <a:pt x="22562" y="0"/>
                    <a:pt x="22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 name="Google Shape;1236;p35"/>
            <p:cNvGrpSpPr/>
            <p:nvPr/>
          </p:nvGrpSpPr>
          <p:grpSpPr>
            <a:xfrm flipH="1" rot="-758090">
              <a:off x="6918689" y="1705682"/>
              <a:ext cx="280695" cy="216487"/>
              <a:chOff x="3206237" y="4273754"/>
              <a:chExt cx="855128" cy="659520"/>
            </a:xfrm>
          </p:grpSpPr>
          <p:sp>
            <p:nvSpPr>
              <p:cNvPr id="1237" name="Google Shape;1237;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35"/>
            <p:cNvGrpSpPr/>
            <p:nvPr/>
          </p:nvGrpSpPr>
          <p:grpSpPr>
            <a:xfrm flipH="1" rot="3143890">
              <a:off x="6703656" y="1828390"/>
              <a:ext cx="223407" cy="204317"/>
              <a:chOff x="7951491" y="3948941"/>
              <a:chExt cx="472500" cy="432126"/>
            </a:xfrm>
          </p:grpSpPr>
          <p:sp>
            <p:nvSpPr>
              <p:cNvPr id="1242" name="Google Shape;1242;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 name="Google Shape;1243;p35"/>
              <p:cNvGrpSpPr/>
              <p:nvPr/>
            </p:nvGrpSpPr>
            <p:grpSpPr>
              <a:xfrm>
                <a:off x="8040998" y="4004152"/>
                <a:ext cx="305305" cy="293709"/>
                <a:chOff x="8040998" y="4004152"/>
                <a:chExt cx="305305" cy="293709"/>
              </a:xfrm>
            </p:grpSpPr>
            <p:sp>
              <p:nvSpPr>
                <p:cNvPr id="1244" name="Google Shape;1244;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2" name="Google Shape;1252;p35"/>
            <p:cNvSpPr/>
            <p:nvPr/>
          </p:nvSpPr>
          <p:spPr>
            <a:xfrm flipH="1" rot="3144046">
              <a:off x="6582918" y="1702238"/>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 name="Google Shape;1253;p35"/>
            <p:cNvGrpSpPr/>
            <p:nvPr/>
          </p:nvGrpSpPr>
          <p:grpSpPr>
            <a:xfrm flipH="1" rot="2079461">
              <a:off x="6800128" y="1742914"/>
              <a:ext cx="223011" cy="177665"/>
              <a:chOff x="-602987" y="2563895"/>
              <a:chExt cx="640505" cy="510186"/>
            </a:xfrm>
          </p:grpSpPr>
          <p:sp>
            <p:nvSpPr>
              <p:cNvPr id="1254" name="Google Shape;1254;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 name="Google Shape;1257;p35"/>
            <p:cNvSpPr/>
            <p:nvPr/>
          </p:nvSpPr>
          <p:spPr>
            <a:xfrm flipH="1" rot="3144104">
              <a:off x="6701253" y="1966389"/>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35"/>
          <p:cNvGrpSpPr/>
          <p:nvPr/>
        </p:nvGrpSpPr>
        <p:grpSpPr>
          <a:xfrm>
            <a:off x="3677813" y="1105189"/>
            <a:ext cx="912851" cy="659120"/>
            <a:chOff x="3677813" y="1044689"/>
            <a:chExt cx="912851" cy="659120"/>
          </a:xfrm>
        </p:grpSpPr>
        <p:sp>
          <p:nvSpPr>
            <p:cNvPr id="1259" name="Google Shape;1259;p35"/>
            <p:cNvSpPr/>
            <p:nvPr/>
          </p:nvSpPr>
          <p:spPr>
            <a:xfrm>
              <a:off x="3695168" y="1062079"/>
              <a:ext cx="324531" cy="624375"/>
            </a:xfrm>
            <a:custGeom>
              <a:rect b="b" l="l" r="r" t="t"/>
              <a:pathLst>
                <a:path extrusionOk="0" h="17629" w="9163">
                  <a:moveTo>
                    <a:pt x="7129" y="0"/>
                  </a:moveTo>
                  <a:cubicBezTo>
                    <a:pt x="2722" y="4470"/>
                    <a:pt x="1" y="10607"/>
                    <a:pt x="1" y="17378"/>
                  </a:cubicBezTo>
                  <a:cubicBezTo>
                    <a:pt x="1" y="17467"/>
                    <a:pt x="1" y="17548"/>
                    <a:pt x="1" y="17628"/>
                  </a:cubicBezTo>
                  <a:lnTo>
                    <a:pt x="2882" y="17628"/>
                  </a:lnTo>
                  <a:cubicBezTo>
                    <a:pt x="2882" y="17548"/>
                    <a:pt x="2873" y="17467"/>
                    <a:pt x="2873" y="17378"/>
                  </a:cubicBezTo>
                  <a:cubicBezTo>
                    <a:pt x="2873" y="11401"/>
                    <a:pt x="5273" y="5986"/>
                    <a:pt x="9163" y="2043"/>
                  </a:cubicBezTo>
                  <a:lnTo>
                    <a:pt x="71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5"/>
            <p:cNvSpPr/>
            <p:nvPr/>
          </p:nvSpPr>
          <p:spPr>
            <a:xfrm>
              <a:off x="3677813" y="1044689"/>
              <a:ext cx="360869" cy="659120"/>
            </a:xfrm>
            <a:custGeom>
              <a:rect b="b" l="l" r="r" t="t"/>
              <a:pathLst>
                <a:path extrusionOk="0" h="18610" w="10189">
                  <a:moveTo>
                    <a:pt x="7619" y="1196"/>
                  </a:moveTo>
                  <a:lnTo>
                    <a:pt x="8966" y="2534"/>
                  </a:lnTo>
                  <a:cubicBezTo>
                    <a:pt x="5085" y="6647"/>
                    <a:pt x="2935" y="11981"/>
                    <a:pt x="2873" y="17628"/>
                  </a:cubicBezTo>
                  <a:lnTo>
                    <a:pt x="982" y="17628"/>
                  </a:lnTo>
                  <a:cubicBezTo>
                    <a:pt x="1035" y="11473"/>
                    <a:pt x="3390" y="5665"/>
                    <a:pt x="7619" y="1196"/>
                  </a:cubicBezTo>
                  <a:close/>
                  <a:moveTo>
                    <a:pt x="7610" y="1"/>
                  </a:moveTo>
                  <a:cubicBezTo>
                    <a:pt x="7485" y="1"/>
                    <a:pt x="7360" y="54"/>
                    <a:pt x="7262" y="152"/>
                  </a:cubicBezTo>
                  <a:cubicBezTo>
                    <a:pt x="2578" y="4907"/>
                    <a:pt x="0" y="11196"/>
                    <a:pt x="0" y="17869"/>
                  </a:cubicBezTo>
                  <a:cubicBezTo>
                    <a:pt x="0" y="17923"/>
                    <a:pt x="0" y="17976"/>
                    <a:pt x="0" y="18021"/>
                  </a:cubicBezTo>
                  <a:cubicBezTo>
                    <a:pt x="0" y="18057"/>
                    <a:pt x="0" y="18092"/>
                    <a:pt x="0" y="18128"/>
                  </a:cubicBezTo>
                  <a:cubicBezTo>
                    <a:pt x="9" y="18396"/>
                    <a:pt x="223" y="18610"/>
                    <a:pt x="491" y="18610"/>
                  </a:cubicBezTo>
                  <a:lnTo>
                    <a:pt x="3372" y="18610"/>
                  </a:lnTo>
                  <a:cubicBezTo>
                    <a:pt x="3506" y="18610"/>
                    <a:pt x="3631" y="18565"/>
                    <a:pt x="3720" y="18467"/>
                  </a:cubicBezTo>
                  <a:cubicBezTo>
                    <a:pt x="3818" y="18378"/>
                    <a:pt x="3863" y="18253"/>
                    <a:pt x="3863" y="18119"/>
                  </a:cubicBezTo>
                  <a:cubicBezTo>
                    <a:pt x="3863" y="18074"/>
                    <a:pt x="3863" y="18030"/>
                    <a:pt x="3863" y="17994"/>
                  </a:cubicBezTo>
                  <a:cubicBezTo>
                    <a:pt x="3863" y="17950"/>
                    <a:pt x="3854" y="17914"/>
                    <a:pt x="3854" y="17869"/>
                  </a:cubicBezTo>
                  <a:cubicBezTo>
                    <a:pt x="3854" y="12231"/>
                    <a:pt x="6040" y="6905"/>
                    <a:pt x="10001" y="2873"/>
                  </a:cubicBezTo>
                  <a:cubicBezTo>
                    <a:pt x="10188" y="2686"/>
                    <a:pt x="10188" y="2373"/>
                    <a:pt x="10001" y="2186"/>
                  </a:cubicBezTo>
                  <a:lnTo>
                    <a:pt x="7967" y="143"/>
                  </a:lnTo>
                  <a:cubicBezTo>
                    <a:pt x="7869" y="54"/>
                    <a:pt x="7744" y="1"/>
                    <a:pt x="7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5"/>
            <p:cNvSpPr/>
            <p:nvPr/>
          </p:nvSpPr>
          <p:spPr>
            <a:xfrm>
              <a:off x="3796923" y="1134437"/>
              <a:ext cx="775077" cy="552017"/>
            </a:xfrm>
            <a:custGeom>
              <a:rect b="b" l="l" r="r" t="t"/>
              <a:pathLst>
                <a:path extrusionOk="0" h="15586" w="21884">
                  <a:moveTo>
                    <a:pt x="6290" y="0"/>
                  </a:moveTo>
                  <a:cubicBezTo>
                    <a:pt x="2400" y="3943"/>
                    <a:pt x="0" y="9358"/>
                    <a:pt x="0" y="15335"/>
                  </a:cubicBezTo>
                  <a:cubicBezTo>
                    <a:pt x="0" y="15424"/>
                    <a:pt x="9" y="15505"/>
                    <a:pt x="9" y="15585"/>
                  </a:cubicBezTo>
                  <a:lnTo>
                    <a:pt x="21884" y="15585"/>
                  </a:lnTo>
                  <a:lnTo>
                    <a:pt x="6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5"/>
            <p:cNvSpPr/>
            <p:nvPr/>
          </p:nvSpPr>
          <p:spPr>
            <a:xfrm>
              <a:off x="3779533" y="1117011"/>
              <a:ext cx="811132" cy="586797"/>
            </a:xfrm>
            <a:custGeom>
              <a:rect b="b" l="l" r="r" t="t"/>
              <a:pathLst>
                <a:path extrusionOk="0" h="16568" w="22902">
                  <a:moveTo>
                    <a:pt x="6790" y="1188"/>
                  </a:moveTo>
                  <a:lnTo>
                    <a:pt x="21188" y="15586"/>
                  </a:lnTo>
                  <a:lnTo>
                    <a:pt x="991" y="15586"/>
                  </a:lnTo>
                  <a:cubicBezTo>
                    <a:pt x="1045" y="10198"/>
                    <a:pt x="3096" y="5113"/>
                    <a:pt x="6790" y="1188"/>
                  </a:cubicBezTo>
                  <a:close/>
                  <a:moveTo>
                    <a:pt x="6808" y="0"/>
                  </a:moveTo>
                  <a:cubicBezTo>
                    <a:pt x="6799" y="0"/>
                    <a:pt x="6790" y="1"/>
                    <a:pt x="6781" y="1"/>
                  </a:cubicBezTo>
                  <a:cubicBezTo>
                    <a:pt x="6647" y="1"/>
                    <a:pt x="6522" y="55"/>
                    <a:pt x="6433" y="144"/>
                  </a:cubicBezTo>
                  <a:cubicBezTo>
                    <a:pt x="2285" y="4355"/>
                    <a:pt x="1" y="9922"/>
                    <a:pt x="1" y="15827"/>
                  </a:cubicBezTo>
                  <a:cubicBezTo>
                    <a:pt x="1" y="15881"/>
                    <a:pt x="10" y="15934"/>
                    <a:pt x="10" y="15979"/>
                  </a:cubicBezTo>
                  <a:cubicBezTo>
                    <a:pt x="10" y="16015"/>
                    <a:pt x="10" y="16050"/>
                    <a:pt x="10" y="16086"/>
                  </a:cubicBezTo>
                  <a:cubicBezTo>
                    <a:pt x="10" y="16354"/>
                    <a:pt x="233" y="16568"/>
                    <a:pt x="500" y="16568"/>
                  </a:cubicBezTo>
                  <a:lnTo>
                    <a:pt x="22375" y="16568"/>
                  </a:lnTo>
                  <a:cubicBezTo>
                    <a:pt x="22571" y="16568"/>
                    <a:pt x="22749" y="16452"/>
                    <a:pt x="22830" y="16264"/>
                  </a:cubicBezTo>
                  <a:cubicBezTo>
                    <a:pt x="22901" y="16086"/>
                    <a:pt x="22857" y="15872"/>
                    <a:pt x="22723" y="15738"/>
                  </a:cubicBezTo>
                  <a:lnTo>
                    <a:pt x="7129" y="144"/>
                  </a:lnTo>
                  <a:cubicBezTo>
                    <a:pt x="7038" y="53"/>
                    <a:pt x="6924" y="0"/>
                    <a:pt x="6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5"/>
            <p:cNvSpPr/>
            <p:nvPr/>
          </p:nvSpPr>
          <p:spPr>
            <a:xfrm flipH="1" rot="3144046">
              <a:off x="3931218" y="12379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 name="Google Shape;1264;p35"/>
            <p:cNvGrpSpPr/>
            <p:nvPr/>
          </p:nvGrpSpPr>
          <p:grpSpPr>
            <a:xfrm flipH="1" rot="3143890">
              <a:off x="3955631" y="1392190"/>
              <a:ext cx="223407" cy="204317"/>
              <a:chOff x="7951491" y="3948941"/>
              <a:chExt cx="472500" cy="432126"/>
            </a:xfrm>
          </p:grpSpPr>
          <p:sp>
            <p:nvSpPr>
              <p:cNvPr id="1265" name="Google Shape;1265;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 name="Google Shape;1266;p35"/>
              <p:cNvGrpSpPr/>
              <p:nvPr/>
            </p:nvGrpSpPr>
            <p:grpSpPr>
              <a:xfrm>
                <a:off x="8040998" y="4004152"/>
                <a:ext cx="305305" cy="293709"/>
                <a:chOff x="8040998" y="4004152"/>
                <a:chExt cx="305305" cy="293709"/>
              </a:xfrm>
            </p:grpSpPr>
            <p:sp>
              <p:nvSpPr>
                <p:cNvPr id="1267" name="Google Shape;1267;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75" name="Google Shape;1275;p35"/>
            <p:cNvSpPr/>
            <p:nvPr/>
          </p:nvSpPr>
          <p:spPr>
            <a:xfrm flipH="1" rot="3144104">
              <a:off x="4287790" y="152281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 name="Google Shape;1276;p35"/>
            <p:cNvGrpSpPr/>
            <p:nvPr/>
          </p:nvGrpSpPr>
          <p:grpSpPr>
            <a:xfrm flipH="1" rot="4032327">
              <a:off x="4089969" y="1456585"/>
              <a:ext cx="223020" cy="177644"/>
              <a:chOff x="-602987" y="2563895"/>
              <a:chExt cx="640505" cy="510186"/>
            </a:xfrm>
          </p:grpSpPr>
          <p:sp>
            <p:nvSpPr>
              <p:cNvPr id="1277" name="Google Shape;1277;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35"/>
            <p:cNvGrpSpPr/>
            <p:nvPr/>
          </p:nvGrpSpPr>
          <p:grpSpPr>
            <a:xfrm flipH="1" rot="-1376928">
              <a:off x="3764577" y="1394924"/>
              <a:ext cx="280723" cy="216509"/>
              <a:chOff x="3206237" y="4273754"/>
              <a:chExt cx="855128" cy="659520"/>
            </a:xfrm>
          </p:grpSpPr>
          <p:sp>
            <p:nvSpPr>
              <p:cNvPr id="1281" name="Google Shape;1281;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5" name="Google Shape;1285;p35"/>
          <p:cNvGrpSpPr/>
          <p:nvPr/>
        </p:nvGrpSpPr>
        <p:grpSpPr>
          <a:xfrm>
            <a:off x="3928357" y="843878"/>
            <a:ext cx="661032" cy="920430"/>
            <a:chOff x="3928357" y="783378"/>
            <a:chExt cx="661032" cy="920430"/>
          </a:xfrm>
        </p:grpSpPr>
        <p:sp>
          <p:nvSpPr>
            <p:cNvPr id="1286" name="Google Shape;1286;p35"/>
            <p:cNvSpPr/>
            <p:nvPr/>
          </p:nvSpPr>
          <p:spPr>
            <a:xfrm>
              <a:off x="3947624" y="800768"/>
              <a:ext cx="624375" cy="333704"/>
            </a:xfrm>
            <a:custGeom>
              <a:rect b="b" l="l" r="r" t="t"/>
              <a:pathLst>
                <a:path extrusionOk="0" h="9422" w="17629">
                  <a:moveTo>
                    <a:pt x="17629" y="1"/>
                  </a:moveTo>
                  <a:cubicBezTo>
                    <a:pt x="10724" y="1"/>
                    <a:pt x="4488" y="2828"/>
                    <a:pt x="1" y="7378"/>
                  </a:cubicBezTo>
                  <a:lnTo>
                    <a:pt x="2035" y="9421"/>
                  </a:lnTo>
                  <a:cubicBezTo>
                    <a:pt x="6005" y="5389"/>
                    <a:pt x="11518" y="2882"/>
                    <a:pt x="17629" y="2882"/>
                  </a:cubicBezTo>
                  <a:lnTo>
                    <a:pt x="1762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5"/>
            <p:cNvSpPr/>
            <p:nvPr/>
          </p:nvSpPr>
          <p:spPr>
            <a:xfrm>
              <a:off x="3928357" y="783378"/>
              <a:ext cx="661032" cy="368448"/>
            </a:xfrm>
            <a:custGeom>
              <a:rect b="b" l="l" r="r" t="t"/>
              <a:pathLst>
                <a:path extrusionOk="0" h="10403" w="18664">
                  <a:moveTo>
                    <a:pt x="17682" y="991"/>
                  </a:moveTo>
                  <a:lnTo>
                    <a:pt x="17682" y="2882"/>
                  </a:lnTo>
                  <a:cubicBezTo>
                    <a:pt x="11991" y="3007"/>
                    <a:pt x="6665" y="5237"/>
                    <a:pt x="2579" y="9216"/>
                  </a:cubicBezTo>
                  <a:lnTo>
                    <a:pt x="1241" y="7878"/>
                  </a:lnTo>
                  <a:cubicBezTo>
                    <a:pt x="5674" y="3542"/>
                    <a:pt x="11482" y="1107"/>
                    <a:pt x="17682" y="991"/>
                  </a:cubicBezTo>
                  <a:close/>
                  <a:moveTo>
                    <a:pt x="18173" y="1"/>
                  </a:moveTo>
                  <a:cubicBezTo>
                    <a:pt x="11357" y="1"/>
                    <a:pt x="4979" y="2677"/>
                    <a:pt x="188" y="7530"/>
                  </a:cubicBezTo>
                  <a:cubicBezTo>
                    <a:pt x="1" y="7718"/>
                    <a:pt x="1" y="8030"/>
                    <a:pt x="197" y="8217"/>
                  </a:cubicBezTo>
                  <a:lnTo>
                    <a:pt x="2231" y="10260"/>
                  </a:lnTo>
                  <a:cubicBezTo>
                    <a:pt x="2320" y="10349"/>
                    <a:pt x="2445" y="10403"/>
                    <a:pt x="2579" y="10403"/>
                  </a:cubicBezTo>
                  <a:cubicBezTo>
                    <a:pt x="2713" y="10403"/>
                    <a:pt x="2838" y="10349"/>
                    <a:pt x="2927" y="10251"/>
                  </a:cubicBezTo>
                  <a:cubicBezTo>
                    <a:pt x="6986" y="6130"/>
                    <a:pt x="12392" y="3864"/>
                    <a:pt x="18173" y="3864"/>
                  </a:cubicBezTo>
                  <a:cubicBezTo>
                    <a:pt x="18440" y="3864"/>
                    <a:pt x="18663" y="3641"/>
                    <a:pt x="18663" y="3373"/>
                  </a:cubicBezTo>
                  <a:lnTo>
                    <a:pt x="18663" y="492"/>
                  </a:lnTo>
                  <a:cubicBezTo>
                    <a:pt x="18663" y="224"/>
                    <a:pt x="18440" y="1"/>
                    <a:pt x="18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5"/>
            <p:cNvSpPr/>
            <p:nvPr/>
          </p:nvSpPr>
          <p:spPr>
            <a:xfrm>
              <a:off x="4019663" y="902806"/>
              <a:ext cx="552336" cy="783648"/>
            </a:xfrm>
            <a:custGeom>
              <a:rect b="b" l="l" r="r" t="t"/>
              <a:pathLst>
                <a:path extrusionOk="0" h="22126" w="15595">
                  <a:moveTo>
                    <a:pt x="15595" y="1"/>
                  </a:moveTo>
                  <a:cubicBezTo>
                    <a:pt x="9484" y="1"/>
                    <a:pt x="3971" y="2508"/>
                    <a:pt x="1" y="6540"/>
                  </a:cubicBezTo>
                  <a:lnTo>
                    <a:pt x="15595" y="22125"/>
                  </a:lnTo>
                  <a:lnTo>
                    <a:pt x="155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5"/>
            <p:cNvSpPr/>
            <p:nvPr/>
          </p:nvSpPr>
          <p:spPr>
            <a:xfrm>
              <a:off x="4000396" y="885452"/>
              <a:ext cx="588993" cy="818357"/>
            </a:xfrm>
            <a:custGeom>
              <a:rect b="b" l="l" r="r" t="t"/>
              <a:pathLst>
                <a:path extrusionOk="0" h="23106" w="16630">
                  <a:moveTo>
                    <a:pt x="15648" y="991"/>
                  </a:moveTo>
                  <a:lnTo>
                    <a:pt x="15648" y="21437"/>
                  </a:lnTo>
                  <a:lnTo>
                    <a:pt x="1241" y="7030"/>
                  </a:lnTo>
                  <a:cubicBezTo>
                    <a:pt x="5139" y="3239"/>
                    <a:pt x="10215" y="1107"/>
                    <a:pt x="15648" y="991"/>
                  </a:cubicBezTo>
                  <a:close/>
                  <a:moveTo>
                    <a:pt x="16139" y="0"/>
                  </a:moveTo>
                  <a:cubicBezTo>
                    <a:pt x="10099" y="0"/>
                    <a:pt x="4434" y="2373"/>
                    <a:pt x="197" y="6682"/>
                  </a:cubicBezTo>
                  <a:cubicBezTo>
                    <a:pt x="1" y="6878"/>
                    <a:pt x="10" y="7182"/>
                    <a:pt x="197" y="7378"/>
                  </a:cubicBezTo>
                  <a:lnTo>
                    <a:pt x="15791" y="22963"/>
                  </a:lnTo>
                  <a:cubicBezTo>
                    <a:pt x="15880" y="23061"/>
                    <a:pt x="16005" y="23106"/>
                    <a:pt x="16139" y="23106"/>
                  </a:cubicBezTo>
                  <a:cubicBezTo>
                    <a:pt x="16201" y="23106"/>
                    <a:pt x="16264" y="23097"/>
                    <a:pt x="16326" y="23070"/>
                  </a:cubicBezTo>
                  <a:cubicBezTo>
                    <a:pt x="16505" y="22999"/>
                    <a:pt x="16629" y="22820"/>
                    <a:pt x="16629" y="22615"/>
                  </a:cubicBezTo>
                  <a:lnTo>
                    <a:pt x="16629" y="491"/>
                  </a:lnTo>
                  <a:cubicBezTo>
                    <a:pt x="16629" y="214"/>
                    <a:pt x="16406" y="0"/>
                    <a:pt x="16139" y="0"/>
                  </a:cubicBezTo>
                  <a:close/>
                </a:path>
              </a:pathLst>
            </a:custGeom>
            <a:solidFill>
              <a:srgbClr val="4A1B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 name="Google Shape;1290;p35"/>
            <p:cNvGrpSpPr/>
            <p:nvPr/>
          </p:nvGrpSpPr>
          <p:grpSpPr>
            <a:xfrm flipH="1" rot="3143890">
              <a:off x="4113781" y="1058115"/>
              <a:ext cx="223407" cy="204317"/>
              <a:chOff x="7951491" y="3948941"/>
              <a:chExt cx="472500" cy="432126"/>
            </a:xfrm>
          </p:grpSpPr>
          <p:sp>
            <p:nvSpPr>
              <p:cNvPr id="1291" name="Google Shape;1291;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 name="Google Shape;1292;p35"/>
              <p:cNvGrpSpPr/>
              <p:nvPr/>
            </p:nvGrpSpPr>
            <p:grpSpPr>
              <a:xfrm>
                <a:off x="8040998" y="4004152"/>
                <a:ext cx="305305" cy="293709"/>
                <a:chOff x="8040998" y="4004152"/>
                <a:chExt cx="305305" cy="293709"/>
              </a:xfrm>
            </p:grpSpPr>
            <p:sp>
              <p:nvSpPr>
                <p:cNvPr id="1293" name="Google Shape;1293;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01" name="Google Shape;1301;p35"/>
            <p:cNvSpPr/>
            <p:nvPr/>
          </p:nvSpPr>
          <p:spPr>
            <a:xfrm flipH="1" rot="-4303016">
              <a:off x="4279018" y="1204440"/>
              <a:ext cx="272241" cy="258659"/>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 name="Google Shape;1302;p35"/>
            <p:cNvGrpSpPr/>
            <p:nvPr/>
          </p:nvGrpSpPr>
          <p:grpSpPr>
            <a:xfrm flipH="1" rot="-1009614">
              <a:off x="4326753" y="1329804"/>
              <a:ext cx="223029" cy="177637"/>
              <a:chOff x="-602987" y="2563895"/>
              <a:chExt cx="640505" cy="510186"/>
            </a:xfrm>
          </p:grpSpPr>
          <p:sp>
            <p:nvSpPr>
              <p:cNvPr id="1303" name="Google Shape;1303;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 name="Google Shape;1306;p35"/>
            <p:cNvSpPr/>
            <p:nvPr/>
          </p:nvSpPr>
          <p:spPr>
            <a:xfrm flipH="1" rot="3144104">
              <a:off x="4335953" y="107781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 name="Google Shape;1307;p35"/>
            <p:cNvGrpSpPr/>
            <p:nvPr/>
          </p:nvGrpSpPr>
          <p:grpSpPr>
            <a:xfrm flipH="1" rot="560680">
              <a:off x="4274780" y="904125"/>
              <a:ext cx="280701" cy="216491"/>
              <a:chOff x="3206237" y="4273754"/>
              <a:chExt cx="855128" cy="659520"/>
            </a:xfrm>
          </p:grpSpPr>
          <p:sp>
            <p:nvSpPr>
              <p:cNvPr id="1308" name="Google Shape;1308;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2" name="Google Shape;1312;p35"/>
          <p:cNvGrpSpPr/>
          <p:nvPr/>
        </p:nvGrpSpPr>
        <p:grpSpPr>
          <a:xfrm>
            <a:off x="6676382" y="843878"/>
            <a:ext cx="661032" cy="920430"/>
            <a:chOff x="6676382" y="783378"/>
            <a:chExt cx="661032" cy="920430"/>
          </a:xfrm>
        </p:grpSpPr>
        <p:sp>
          <p:nvSpPr>
            <p:cNvPr id="1313" name="Google Shape;1313;p35"/>
            <p:cNvSpPr/>
            <p:nvPr/>
          </p:nvSpPr>
          <p:spPr>
            <a:xfrm>
              <a:off x="6695649" y="800768"/>
              <a:ext cx="624375" cy="333704"/>
            </a:xfrm>
            <a:custGeom>
              <a:rect b="b" l="l" r="r" t="t"/>
              <a:pathLst>
                <a:path extrusionOk="0" h="9422" w="17629">
                  <a:moveTo>
                    <a:pt x="17629" y="1"/>
                  </a:moveTo>
                  <a:cubicBezTo>
                    <a:pt x="10724" y="1"/>
                    <a:pt x="4488" y="2828"/>
                    <a:pt x="1" y="7378"/>
                  </a:cubicBezTo>
                  <a:lnTo>
                    <a:pt x="2035" y="9421"/>
                  </a:lnTo>
                  <a:cubicBezTo>
                    <a:pt x="6005" y="5389"/>
                    <a:pt x="11518" y="2882"/>
                    <a:pt x="17629" y="2882"/>
                  </a:cubicBezTo>
                  <a:lnTo>
                    <a:pt x="1762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5"/>
            <p:cNvSpPr/>
            <p:nvPr/>
          </p:nvSpPr>
          <p:spPr>
            <a:xfrm>
              <a:off x="6676382" y="783378"/>
              <a:ext cx="661032" cy="368448"/>
            </a:xfrm>
            <a:custGeom>
              <a:rect b="b" l="l" r="r" t="t"/>
              <a:pathLst>
                <a:path extrusionOk="0" h="10403" w="18664">
                  <a:moveTo>
                    <a:pt x="17682" y="991"/>
                  </a:moveTo>
                  <a:lnTo>
                    <a:pt x="17682" y="2882"/>
                  </a:lnTo>
                  <a:cubicBezTo>
                    <a:pt x="11991" y="3007"/>
                    <a:pt x="6665" y="5237"/>
                    <a:pt x="2579" y="9216"/>
                  </a:cubicBezTo>
                  <a:lnTo>
                    <a:pt x="1241" y="7878"/>
                  </a:lnTo>
                  <a:cubicBezTo>
                    <a:pt x="5674" y="3542"/>
                    <a:pt x="11482" y="1107"/>
                    <a:pt x="17682" y="991"/>
                  </a:cubicBezTo>
                  <a:close/>
                  <a:moveTo>
                    <a:pt x="18173" y="1"/>
                  </a:moveTo>
                  <a:cubicBezTo>
                    <a:pt x="11357" y="1"/>
                    <a:pt x="4979" y="2677"/>
                    <a:pt x="188" y="7530"/>
                  </a:cubicBezTo>
                  <a:cubicBezTo>
                    <a:pt x="1" y="7718"/>
                    <a:pt x="1" y="8030"/>
                    <a:pt x="197" y="8217"/>
                  </a:cubicBezTo>
                  <a:lnTo>
                    <a:pt x="2231" y="10260"/>
                  </a:lnTo>
                  <a:cubicBezTo>
                    <a:pt x="2320" y="10349"/>
                    <a:pt x="2445" y="10403"/>
                    <a:pt x="2579" y="10403"/>
                  </a:cubicBezTo>
                  <a:cubicBezTo>
                    <a:pt x="2713" y="10403"/>
                    <a:pt x="2838" y="10349"/>
                    <a:pt x="2927" y="10251"/>
                  </a:cubicBezTo>
                  <a:cubicBezTo>
                    <a:pt x="6986" y="6130"/>
                    <a:pt x="12392" y="3864"/>
                    <a:pt x="18173" y="3864"/>
                  </a:cubicBezTo>
                  <a:cubicBezTo>
                    <a:pt x="18440" y="3864"/>
                    <a:pt x="18663" y="3641"/>
                    <a:pt x="18663" y="3373"/>
                  </a:cubicBezTo>
                  <a:lnTo>
                    <a:pt x="18663" y="492"/>
                  </a:lnTo>
                  <a:cubicBezTo>
                    <a:pt x="18663" y="224"/>
                    <a:pt x="18440" y="1"/>
                    <a:pt x="18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5"/>
            <p:cNvSpPr/>
            <p:nvPr/>
          </p:nvSpPr>
          <p:spPr>
            <a:xfrm>
              <a:off x="6767688" y="902806"/>
              <a:ext cx="552336" cy="783648"/>
            </a:xfrm>
            <a:custGeom>
              <a:rect b="b" l="l" r="r" t="t"/>
              <a:pathLst>
                <a:path extrusionOk="0" h="22126" w="15595">
                  <a:moveTo>
                    <a:pt x="15595" y="1"/>
                  </a:moveTo>
                  <a:cubicBezTo>
                    <a:pt x="9484" y="1"/>
                    <a:pt x="3971" y="2508"/>
                    <a:pt x="1" y="6540"/>
                  </a:cubicBezTo>
                  <a:lnTo>
                    <a:pt x="15595" y="22125"/>
                  </a:lnTo>
                  <a:lnTo>
                    <a:pt x="155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5"/>
            <p:cNvSpPr/>
            <p:nvPr/>
          </p:nvSpPr>
          <p:spPr>
            <a:xfrm>
              <a:off x="6748421" y="885452"/>
              <a:ext cx="588993" cy="818357"/>
            </a:xfrm>
            <a:custGeom>
              <a:rect b="b" l="l" r="r" t="t"/>
              <a:pathLst>
                <a:path extrusionOk="0" h="23106" w="16630">
                  <a:moveTo>
                    <a:pt x="15648" y="991"/>
                  </a:moveTo>
                  <a:lnTo>
                    <a:pt x="15648" y="21437"/>
                  </a:lnTo>
                  <a:lnTo>
                    <a:pt x="1241" y="7030"/>
                  </a:lnTo>
                  <a:cubicBezTo>
                    <a:pt x="5139" y="3239"/>
                    <a:pt x="10215" y="1107"/>
                    <a:pt x="15648" y="991"/>
                  </a:cubicBezTo>
                  <a:close/>
                  <a:moveTo>
                    <a:pt x="16139" y="0"/>
                  </a:moveTo>
                  <a:cubicBezTo>
                    <a:pt x="10099" y="0"/>
                    <a:pt x="4434" y="2373"/>
                    <a:pt x="197" y="6682"/>
                  </a:cubicBezTo>
                  <a:cubicBezTo>
                    <a:pt x="1" y="6878"/>
                    <a:pt x="10" y="7182"/>
                    <a:pt x="197" y="7378"/>
                  </a:cubicBezTo>
                  <a:lnTo>
                    <a:pt x="15791" y="22963"/>
                  </a:lnTo>
                  <a:cubicBezTo>
                    <a:pt x="15880" y="23061"/>
                    <a:pt x="16005" y="23106"/>
                    <a:pt x="16139" y="23106"/>
                  </a:cubicBezTo>
                  <a:cubicBezTo>
                    <a:pt x="16201" y="23106"/>
                    <a:pt x="16264" y="23097"/>
                    <a:pt x="16326" y="23070"/>
                  </a:cubicBezTo>
                  <a:cubicBezTo>
                    <a:pt x="16505" y="22999"/>
                    <a:pt x="16629" y="22820"/>
                    <a:pt x="16629" y="22615"/>
                  </a:cubicBezTo>
                  <a:lnTo>
                    <a:pt x="16629" y="491"/>
                  </a:lnTo>
                  <a:cubicBezTo>
                    <a:pt x="16629" y="214"/>
                    <a:pt x="16406" y="0"/>
                    <a:pt x="16139" y="0"/>
                  </a:cubicBezTo>
                  <a:close/>
                </a:path>
              </a:pathLst>
            </a:custGeom>
            <a:solidFill>
              <a:srgbClr val="4A1B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 name="Google Shape;1317;p35"/>
            <p:cNvGrpSpPr/>
            <p:nvPr/>
          </p:nvGrpSpPr>
          <p:grpSpPr>
            <a:xfrm flipH="1" rot="3143890">
              <a:off x="6861806" y="1058115"/>
              <a:ext cx="223407" cy="204317"/>
              <a:chOff x="7951491" y="3948941"/>
              <a:chExt cx="472500" cy="432126"/>
            </a:xfrm>
          </p:grpSpPr>
          <p:sp>
            <p:nvSpPr>
              <p:cNvPr id="1318" name="Google Shape;1318;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 name="Google Shape;1319;p35"/>
              <p:cNvGrpSpPr/>
              <p:nvPr/>
            </p:nvGrpSpPr>
            <p:grpSpPr>
              <a:xfrm>
                <a:off x="8040998" y="4004152"/>
                <a:ext cx="305305" cy="293709"/>
                <a:chOff x="8040998" y="4004152"/>
                <a:chExt cx="305305" cy="293709"/>
              </a:xfrm>
            </p:grpSpPr>
            <p:sp>
              <p:nvSpPr>
                <p:cNvPr id="1320" name="Google Shape;1320;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28" name="Google Shape;1328;p35"/>
            <p:cNvSpPr/>
            <p:nvPr/>
          </p:nvSpPr>
          <p:spPr>
            <a:xfrm flipH="1" rot="-4303016">
              <a:off x="7027043" y="1204440"/>
              <a:ext cx="272241" cy="258659"/>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 name="Google Shape;1329;p35"/>
            <p:cNvGrpSpPr/>
            <p:nvPr/>
          </p:nvGrpSpPr>
          <p:grpSpPr>
            <a:xfrm flipH="1" rot="-1009614">
              <a:off x="7074778" y="1329804"/>
              <a:ext cx="223029" cy="177637"/>
              <a:chOff x="-602987" y="2563895"/>
              <a:chExt cx="640505" cy="510186"/>
            </a:xfrm>
          </p:grpSpPr>
          <p:sp>
            <p:nvSpPr>
              <p:cNvPr id="1330" name="Google Shape;1330;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 name="Google Shape;1333;p35"/>
            <p:cNvSpPr/>
            <p:nvPr/>
          </p:nvSpPr>
          <p:spPr>
            <a:xfrm flipH="1" rot="3144104">
              <a:off x="7083978" y="107781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35"/>
            <p:cNvGrpSpPr/>
            <p:nvPr/>
          </p:nvGrpSpPr>
          <p:grpSpPr>
            <a:xfrm flipH="1" rot="560680">
              <a:off x="7022805" y="904125"/>
              <a:ext cx="280701" cy="216491"/>
              <a:chOff x="3206237" y="4273754"/>
              <a:chExt cx="855128" cy="659520"/>
            </a:xfrm>
          </p:grpSpPr>
          <p:sp>
            <p:nvSpPr>
              <p:cNvPr id="1335" name="Google Shape;1335;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9" name="Google Shape;1339;p35"/>
          <p:cNvGrpSpPr/>
          <p:nvPr/>
        </p:nvGrpSpPr>
        <p:grpSpPr>
          <a:xfrm>
            <a:off x="1180332" y="843878"/>
            <a:ext cx="661032" cy="920430"/>
            <a:chOff x="1180332" y="783378"/>
            <a:chExt cx="661032" cy="920430"/>
          </a:xfrm>
        </p:grpSpPr>
        <p:sp>
          <p:nvSpPr>
            <p:cNvPr id="1340" name="Google Shape;1340;p35"/>
            <p:cNvSpPr/>
            <p:nvPr/>
          </p:nvSpPr>
          <p:spPr>
            <a:xfrm>
              <a:off x="1199599" y="800768"/>
              <a:ext cx="624375" cy="333704"/>
            </a:xfrm>
            <a:custGeom>
              <a:rect b="b" l="l" r="r" t="t"/>
              <a:pathLst>
                <a:path extrusionOk="0" h="9422" w="17629">
                  <a:moveTo>
                    <a:pt x="17629" y="1"/>
                  </a:moveTo>
                  <a:cubicBezTo>
                    <a:pt x="10724" y="1"/>
                    <a:pt x="4488" y="2828"/>
                    <a:pt x="1" y="7378"/>
                  </a:cubicBezTo>
                  <a:lnTo>
                    <a:pt x="2035" y="9421"/>
                  </a:lnTo>
                  <a:cubicBezTo>
                    <a:pt x="6005" y="5389"/>
                    <a:pt x="11518" y="2882"/>
                    <a:pt x="17629" y="2882"/>
                  </a:cubicBezTo>
                  <a:lnTo>
                    <a:pt x="1762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5"/>
            <p:cNvSpPr/>
            <p:nvPr/>
          </p:nvSpPr>
          <p:spPr>
            <a:xfrm>
              <a:off x="1180332" y="783378"/>
              <a:ext cx="661032" cy="368448"/>
            </a:xfrm>
            <a:custGeom>
              <a:rect b="b" l="l" r="r" t="t"/>
              <a:pathLst>
                <a:path extrusionOk="0" h="10403" w="18664">
                  <a:moveTo>
                    <a:pt x="17682" y="991"/>
                  </a:moveTo>
                  <a:lnTo>
                    <a:pt x="17682" y="2882"/>
                  </a:lnTo>
                  <a:cubicBezTo>
                    <a:pt x="11991" y="3007"/>
                    <a:pt x="6665" y="5237"/>
                    <a:pt x="2579" y="9216"/>
                  </a:cubicBezTo>
                  <a:lnTo>
                    <a:pt x="1241" y="7878"/>
                  </a:lnTo>
                  <a:cubicBezTo>
                    <a:pt x="5674" y="3542"/>
                    <a:pt x="11482" y="1107"/>
                    <a:pt x="17682" y="991"/>
                  </a:cubicBezTo>
                  <a:close/>
                  <a:moveTo>
                    <a:pt x="18173" y="1"/>
                  </a:moveTo>
                  <a:cubicBezTo>
                    <a:pt x="11357" y="1"/>
                    <a:pt x="4979" y="2677"/>
                    <a:pt x="188" y="7530"/>
                  </a:cubicBezTo>
                  <a:cubicBezTo>
                    <a:pt x="1" y="7718"/>
                    <a:pt x="1" y="8030"/>
                    <a:pt x="197" y="8217"/>
                  </a:cubicBezTo>
                  <a:lnTo>
                    <a:pt x="2231" y="10260"/>
                  </a:lnTo>
                  <a:cubicBezTo>
                    <a:pt x="2320" y="10349"/>
                    <a:pt x="2445" y="10403"/>
                    <a:pt x="2579" y="10403"/>
                  </a:cubicBezTo>
                  <a:cubicBezTo>
                    <a:pt x="2713" y="10403"/>
                    <a:pt x="2838" y="10349"/>
                    <a:pt x="2927" y="10251"/>
                  </a:cubicBezTo>
                  <a:cubicBezTo>
                    <a:pt x="6986" y="6130"/>
                    <a:pt x="12392" y="3864"/>
                    <a:pt x="18173" y="3864"/>
                  </a:cubicBezTo>
                  <a:cubicBezTo>
                    <a:pt x="18440" y="3864"/>
                    <a:pt x="18663" y="3641"/>
                    <a:pt x="18663" y="3373"/>
                  </a:cubicBezTo>
                  <a:lnTo>
                    <a:pt x="18663" y="492"/>
                  </a:lnTo>
                  <a:cubicBezTo>
                    <a:pt x="18663" y="224"/>
                    <a:pt x="18440" y="1"/>
                    <a:pt x="18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5"/>
            <p:cNvSpPr/>
            <p:nvPr/>
          </p:nvSpPr>
          <p:spPr>
            <a:xfrm>
              <a:off x="1271638" y="902806"/>
              <a:ext cx="552336" cy="783648"/>
            </a:xfrm>
            <a:custGeom>
              <a:rect b="b" l="l" r="r" t="t"/>
              <a:pathLst>
                <a:path extrusionOk="0" h="22126" w="15595">
                  <a:moveTo>
                    <a:pt x="15595" y="1"/>
                  </a:moveTo>
                  <a:cubicBezTo>
                    <a:pt x="9484" y="1"/>
                    <a:pt x="3971" y="2508"/>
                    <a:pt x="1" y="6540"/>
                  </a:cubicBezTo>
                  <a:lnTo>
                    <a:pt x="15595" y="22125"/>
                  </a:lnTo>
                  <a:lnTo>
                    <a:pt x="155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5"/>
            <p:cNvSpPr/>
            <p:nvPr/>
          </p:nvSpPr>
          <p:spPr>
            <a:xfrm>
              <a:off x="1252371" y="885452"/>
              <a:ext cx="588993" cy="818357"/>
            </a:xfrm>
            <a:custGeom>
              <a:rect b="b" l="l" r="r" t="t"/>
              <a:pathLst>
                <a:path extrusionOk="0" h="23106" w="16630">
                  <a:moveTo>
                    <a:pt x="15648" y="991"/>
                  </a:moveTo>
                  <a:lnTo>
                    <a:pt x="15648" y="21437"/>
                  </a:lnTo>
                  <a:lnTo>
                    <a:pt x="1241" y="7030"/>
                  </a:lnTo>
                  <a:cubicBezTo>
                    <a:pt x="5139" y="3239"/>
                    <a:pt x="10215" y="1107"/>
                    <a:pt x="15648" y="991"/>
                  </a:cubicBezTo>
                  <a:close/>
                  <a:moveTo>
                    <a:pt x="16139" y="0"/>
                  </a:moveTo>
                  <a:cubicBezTo>
                    <a:pt x="10099" y="0"/>
                    <a:pt x="4434" y="2373"/>
                    <a:pt x="197" y="6682"/>
                  </a:cubicBezTo>
                  <a:cubicBezTo>
                    <a:pt x="1" y="6878"/>
                    <a:pt x="10" y="7182"/>
                    <a:pt x="197" y="7378"/>
                  </a:cubicBezTo>
                  <a:lnTo>
                    <a:pt x="15791" y="22963"/>
                  </a:lnTo>
                  <a:cubicBezTo>
                    <a:pt x="15880" y="23061"/>
                    <a:pt x="16005" y="23106"/>
                    <a:pt x="16139" y="23106"/>
                  </a:cubicBezTo>
                  <a:cubicBezTo>
                    <a:pt x="16201" y="23106"/>
                    <a:pt x="16264" y="23097"/>
                    <a:pt x="16326" y="23070"/>
                  </a:cubicBezTo>
                  <a:cubicBezTo>
                    <a:pt x="16505" y="22999"/>
                    <a:pt x="16629" y="22820"/>
                    <a:pt x="16629" y="22615"/>
                  </a:cubicBezTo>
                  <a:lnTo>
                    <a:pt x="16629" y="491"/>
                  </a:lnTo>
                  <a:cubicBezTo>
                    <a:pt x="16629" y="214"/>
                    <a:pt x="16406" y="0"/>
                    <a:pt x="16139" y="0"/>
                  </a:cubicBezTo>
                  <a:close/>
                </a:path>
              </a:pathLst>
            </a:custGeom>
            <a:solidFill>
              <a:srgbClr val="4A1B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4" name="Google Shape;1344;p35"/>
            <p:cNvGrpSpPr/>
            <p:nvPr/>
          </p:nvGrpSpPr>
          <p:grpSpPr>
            <a:xfrm flipH="1" rot="3143890">
              <a:off x="1365756" y="1058115"/>
              <a:ext cx="223407" cy="204317"/>
              <a:chOff x="7951491" y="3948941"/>
              <a:chExt cx="472500" cy="432126"/>
            </a:xfrm>
          </p:grpSpPr>
          <p:sp>
            <p:nvSpPr>
              <p:cNvPr id="1345" name="Google Shape;1345;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 name="Google Shape;1346;p35"/>
              <p:cNvGrpSpPr/>
              <p:nvPr/>
            </p:nvGrpSpPr>
            <p:grpSpPr>
              <a:xfrm>
                <a:off x="8040998" y="4004152"/>
                <a:ext cx="305305" cy="293709"/>
                <a:chOff x="8040998" y="4004152"/>
                <a:chExt cx="305305" cy="293709"/>
              </a:xfrm>
            </p:grpSpPr>
            <p:sp>
              <p:nvSpPr>
                <p:cNvPr id="1347" name="Google Shape;1347;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5" name="Google Shape;1355;p35"/>
            <p:cNvSpPr/>
            <p:nvPr/>
          </p:nvSpPr>
          <p:spPr>
            <a:xfrm flipH="1" rot="-4303016">
              <a:off x="1530993" y="1204440"/>
              <a:ext cx="272241" cy="258659"/>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 name="Google Shape;1356;p35"/>
            <p:cNvGrpSpPr/>
            <p:nvPr/>
          </p:nvGrpSpPr>
          <p:grpSpPr>
            <a:xfrm flipH="1" rot="-1009614">
              <a:off x="1578728" y="1329804"/>
              <a:ext cx="223029" cy="177637"/>
              <a:chOff x="-602987" y="2563895"/>
              <a:chExt cx="640505" cy="510186"/>
            </a:xfrm>
          </p:grpSpPr>
          <p:sp>
            <p:nvSpPr>
              <p:cNvPr id="1357" name="Google Shape;1357;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 name="Google Shape;1360;p35"/>
            <p:cNvSpPr/>
            <p:nvPr/>
          </p:nvSpPr>
          <p:spPr>
            <a:xfrm flipH="1" rot="3144104">
              <a:off x="1587928" y="107781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 name="Google Shape;1361;p35"/>
            <p:cNvGrpSpPr/>
            <p:nvPr/>
          </p:nvGrpSpPr>
          <p:grpSpPr>
            <a:xfrm flipH="1" rot="560680">
              <a:off x="1526755" y="904125"/>
              <a:ext cx="280701" cy="216491"/>
              <a:chOff x="3206237" y="4273754"/>
              <a:chExt cx="855128" cy="659520"/>
            </a:xfrm>
          </p:grpSpPr>
          <p:sp>
            <p:nvSpPr>
              <p:cNvPr id="1362" name="Google Shape;1362;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6" name="Google Shape;1366;p35"/>
          <p:cNvGrpSpPr/>
          <p:nvPr/>
        </p:nvGrpSpPr>
        <p:grpSpPr>
          <a:xfrm>
            <a:off x="929788" y="1705318"/>
            <a:ext cx="912851" cy="674475"/>
            <a:chOff x="929788" y="1644818"/>
            <a:chExt cx="912851" cy="674475"/>
          </a:xfrm>
        </p:grpSpPr>
        <p:sp>
          <p:nvSpPr>
            <p:cNvPr id="1367" name="Google Shape;1367;p35"/>
            <p:cNvSpPr/>
            <p:nvPr/>
          </p:nvSpPr>
          <p:spPr>
            <a:xfrm>
              <a:off x="1049216" y="1686418"/>
              <a:ext cx="774758" cy="543482"/>
            </a:xfrm>
            <a:custGeom>
              <a:rect b="b" l="l" r="r" t="t"/>
              <a:pathLst>
                <a:path extrusionOk="0" h="15345" w="21875">
                  <a:moveTo>
                    <a:pt x="0" y="0"/>
                  </a:moveTo>
                  <a:cubicBezTo>
                    <a:pt x="72" y="6013"/>
                    <a:pt x="2552" y="11428"/>
                    <a:pt x="6531" y="15344"/>
                  </a:cubicBezTo>
                  <a:lnTo>
                    <a:pt x="218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5"/>
            <p:cNvSpPr/>
            <p:nvPr/>
          </p:nvSpPr>
          <p:spPr>
            <a:xfrm>
              <a:off x="947143" y="1686418"/>
              <a:ext cx="333385" cy="615521"/>
            </a:xfrm>
            <a:custGeom>
              <a:rect b="b" l="l" r="r" t="t"/>
              <a:pathLst>
                <a:path extrusionOk="0" h="17379" w="9413">
                  <a:moveTo>
                    <a:pt x="1" y="0"/>
                  </a:moveTo>
                  <a:cubicBezTo>
                    <a:pt x="72" y="6807"/>
                    <a:pt x="2882" y="12944"/>
                    <a:pt x="7379" y="17378"/>
                  </a:cubicBezTo>
                  <a:lnTo>
                    <a:pt x="9413" y="15344"/>
                  </a:lnTo>
                  <a:cubicBezTo>
                    <a:pt x="5434" y="11428"/>
                    <a:pt x="2954" y="6013"/>
                    <a:pt x="2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5"/>
            <p:cNvSpPr/>
            <p:nvPr/>
          </p:nvSpPr>
          <p:spPr>
            <a:xfrm>
              <a:off x="929788" y="1669028"/>
              <a:ext cx="368129" cy="650265"/>
            </a:xfrm>
            <a:custGeom>
              <a:rect b="b" l="l" r="r" t="t"/>
              <a:pathLst>
                <a:path extrusionOk="0" h="18360" w="10394">
                  <a:moveTo>
                    <a:pt x="2891" y="982"/>
                  </a:moveTo>
                  <a:cubicBezTo>
                    <a:pt x="3078" y="6584"/>
                    <a:pt x="5308" y="11821"/>
                    <a:pt x="9207" y="15835"/>
                  </a:cubicBezTo>
                  <a:lnTo>
                    <a:pt x="7869" y="17173"/>
                  </a:lnTo>
                  <a:cubicBezTo>
                    <a:pt x="3604" y="12802"/>
                    <a:pt x="1178" y="7093"/>
                    <a:pt x="999" y="982"/>
                  </a:cubicBezTo>
                  <a:close/>
                  <a:moveTo>
                    <a:pt x="491" y="0"/>
                  </a:moveTo>
                  <a:cubicBezTo>
                    <a:pt x="366" y="0"/>
                    <a:pt x="241" y="54"/>
                    <a:pt x="143" y="152"/>
                  </a:cubicBezTo>
                  <a:cubicBezTo>
                    <a:pt x="54" y="241"/>
                    <a:pt x="0" y="366"/>
                    <a:pt x="0" y="500"/>
                  </a:cubicBezTo>
                  <a:cubicBezTo>
                    <a:pt x="72" y="7217"/>
                    <a:pt x="2739" y="13507"/>
                    <a:pt x="7521" y="18217"/>
                  </a:cubicBezTo>
                  <a:cubicBezTo>
                    <a:pt x="7619" y="18315"/>
                    <a:pt x="7744" y="18360"/>
                    <a:pt x="7869" y="18360"/>
                  </a:cubicBezTo>
                  <a:cubicBezTo>
                    <a:pt x="7994" y="18360"/>
                    <a:pt x="8118" y="18315"/>
                    <a:pt x="8217" y="18217"/>
                  </a:cubicBezTo>
                  <a:lnTo>
                    <a:pt x="10251" y="16183"/>
                  </a:lnTo>
                  <a:cubicBezTo>
                    <a:pt x="10340" y="16094"/>
                    <a:pt x="10393" y="15960"/>
                    <a:pt x="10393" y="15835"/>
                  </a:cubicBezTo>
                  <a:cubicBezTo>
                    <a:pt x="10393" y="15701"/>
                    <a:pt x="10340" y="15576"/>
                    <a:pt x="10251" y="15487"/>
                  </a:cubicBezTo>
                  <a:cubicBezTo>
                    <a:pt x="6200" y="11500"/>
                    <a:pt x="3926" y="6174"/>
                    <a:pt x="3863" y="491"/>
                  </a:cubicBezTo>
                  <a:cubicBezTo>
                    <a:pt x="3863" y="223"/>
                    <a:pt x="3640" y="0"/>
                    <a:pt x="3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5"/>
            <p:cNvSpPr/>
            <p:nvPr/>
          </p:nvSpPr>
          <p:spPr>
            <a:xfrm>
              <a:off x="1031826" y="1669028"/>
              <a:ext cx="810813" cy="578226"/>
            </a:xfrm>
            <a:custGeom>
              <a:rect b="b" l="l" r="r" t="t"/>
              <a:pathLst>
                <a:path extrusionOk="0" h="16326" w="22893">
                  <a:moveTo>
                    <a:pt x="21179" y="982"/>
                  </a:moveTo>
                  <a:lnTo>
                    <a:pt x="7022" y="15139"/>
                  </a:lnTo>
                  <a:cubicBezTo>
                    <a:pt x="3302" y="11312"/>
                    <a:pt x="1178" y="6316"/>
                    <a:pt x="991" y="982"/>
                  </a:cubicBezTo>
                  <a:close/>
                  <a:moveTo>
                    <a:pt x="491" y="0"/>
                  </a:moveTo>
                  <a:cubicBezTo>
                    <a:pt x="358" y="0"/>
                    <a:pt x="233" y="54"/>
                    <a:pt x="143" y="152"/>
                  </a:cubicBezTo>
                  <a:cubicBezTo>
                    <a:pt x="54" y="241"/>
                    <a:pt x="1" y="366"/>
                    <a:pt x="1" y="500"/>
                  </a:cubicBezTo>
                  <a:cubicBezTo>
                    <a:pt x="72" y="6441"/>
                    <a:pt x="2436" y="12017"/>
                    <a:pt x="6683" y="16183"/>
                  </a:cubicBezTo>
                  <a:cubicBezTo>
                    <a:pt x="6772" y="16281"/>
                    <a:pt x="6897" y="16326"/>
                    <a:pt x="7022" y="16326"/>
                  </a:cubicBezTo>
                  <a:cubicBezTo>
                    <a:pt x="7146" y="16326"/>
                    <a:pt x="7271" y="16281"/>
                    <a:pt x="7370" y="16183"/>
                  </a:cubicBezTo>
                  <a:lnTo>
                    <a:pt x="22714" y="839"/>
                  </a:lnTo>
                  <a:cubicBezTo>
                    <a:pt x="22848" y="705"/>
                    <a:pt x="22892" y="491"/>
                    <a:pt x="22821" y="304"/>
                  </a:cubicBezTo>
                  <a:cubicBezTo>
                    <a:pt x="22740" y="125"/>
                    <a:pt x="22562" y="0"/>
                    <a:pt x="22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 name="Google Shape;1371;p35"/>
            <p:cNvGrpSpPr/>
            <p:nvPr/>
          </p:nvGrpSpPr>
          <p:grpSpPr>
            <a:xfrm flipH="1" rot="3143890">
              <a:off x="1207606" y="1828390"/>
              <a:ext cx="223407" cy="204317"/>
              <a:chOff x="7951491" y="3948941"/>
              <a:chExt cx="472500" cy="432126"/>
            </a:xfrm>
          </p:grpSpPr>
          <p:sp>
            <p:nvSpPr>
              <p:cNvPr id="1372" name="Google Shape;1372;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 name="Google Shape;1373;p35"/>
              <p:cNvGrpSpPr/>
              <p:nvPr/>
            </p:nvGrpSpPr>
            <p:grpSpPr>
              <a:xfrm>
                <a:off x="8040998" y="4004152"/>
                <a:ext cx="305305" cy="293709"/>
                <a:chOff x="8040998" y="4004152"/>
                <a:chExt cx="305305" cy="293709"/>
              </a:xfrm>
            </p:grpSpPr>
            <p:sp>
              <p:nvSpPr>
                <p:cNvPr id="1374" name="Google Shape;1374;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2" name="Google Shape;1382;p35"/>
            <p:cNvGrpSpPr/>
            <p:nvPr/>
          </p:nvGrpSpPr>
          <p:grpSpPr>
            <a:xfrm flipH="1" rot="-758090">
              <a:off x="1422639" y="1705682"/>
              <a:ext cx="280695" cy="216487"/>
              <a:chOff x="3206237" y="4273754"/>
              <a:chExt cx="855128" cy="659520"/>
            </a:xfrm>
          </p:grpSpPr>
          <p:sp>
            <p:nvSpPr>
              <p:cNvPr id="1383" name="Google Shape;1383;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 name="Google Shape;1387;p35"/>
            <p:cNvSpPr/>
            <p:nvPr/>
          </p:nvSpPr>
          <p:spPr>
            <a:xfrm flipH="1" rot="3144046">
              <a:off x="1086868" y="1702238"/>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 name="Google Shape;1388;p35"/>
            <p:cNvGrpSpPr/>
            <p:nvPr/>
          </p:nvGrpSpPr>
          <p:grpSpPr>
            <a:xfrm flipH="1" rot="2079461">
              <a:off x="1304078" y="1742914"/>
              <a:ext cx="223011" cy="177665"/>
              <a:chOff x="-602987" y="2563895"/>
              <a:chExt cx="640505" cy="510186"/>
            </a:xfrm>
          </p:grpSpPr>
          <p:sp>
            <p:nvSpPr>
              <p:cNvPr id="1389" name="Google Shape;1389;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 name="Google Shape;1392;p35"/>
            <p:cNvSpPr/>
            <p:nvPr/>
          </p:nvSpPr>
          <p:spPr>
            <a:xfrm flipH="1" rot="3144104">
              <a:off x="1205203" y="1966389"/>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35"/>
          <p:cNvGrpSpPr/>
          <p:nvPr/>
        </p:nvGrpSpPr>
        <p:grpSpPr>
          <a:xfrm>
            <a:off x="1191063" y="1729706"/>
            <a:ext cx="661579" cy="902544"/>
            <a:chOff x="1191063" y="1669206"/>
            <a:chExt cx="661579" cy="902544"/>
          </a:xfrm>
        </p:grpSpPr>
        <p:sp>
          <p:nvSpPr>
            <p:cNvPr id="1394" name="Google Shape;1394;p35"/>
            <p:cNvSpPr/>
            <p:nvPr/>
          </p:nvSpPr>
          <p:spPr>
            <a:xfrm>
              <a:off x="1280493" y="1686418"/>
              <a:ext cx="543482" cy="765903"/>
            </a:xfrm>
            <a:custGeom>
              <a:rect b="b" l="l" r="r" t="t"/>
              <a:pathLst>
                <a:path extrusionOk="0" h="21625" w="15345">
                  <a:moveTo>
                    <a:pt x="15345" y="0"/>
                  </a:moveTo>
                  <a:lnTo>
                    <a:pt x="1" y="15344"/>
                  </a:lnTo>
                  <a:cubicBezTo>
                    <a:pt x="3953" y="19225"/>
                    <a:pt x="9368" y="21625"/>
                    <a:pt x="15345" y="21625"/>
                  </a:cubicBezTo>
                  <a:lnTo>
                    <a:pt x="153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5"/>
            <p:cNvSpPr/>
            <p:nvPr/>
          </p:nvSpPr>
          <p:spPr>
            <a:xfrm>
              <a:off x="1208453" y="2229865"/>
              <a:ext cx="615521" cy="324531"/>
            </a:xfrm>
            <a:custGeom>
              <a:rect b="b" l="l" r="r" t="t"/>
              <a:pathLst>
                <a:path extrusionOk="0" h="9163" w="17379">
                  <a:moveTo>
                    <a:pt x="2035" y="0"/>
                  </a:moveTo>
                  <a:lnTo>
                    <a:pt x="1" y="2034"/>
                  </a:lnTo>
                  <a:cubicBezTo>
                    <a:pt x="4470" y="6441"/>
                    <a:pt x="10608" y="9162"/>
                    <a:pt x="17379" y="9162"/>
                  </a:cubicBezTo>
                  <a:lnTo>
                    <a:pt x="17379" y="6281"/>
                  </a:lnTo>
                  <a:cubicBezTo>
                    <a:pt x="11402" y="6281"/>
                    <a:pt x="5987" y="3881"/>
                    <a:pt x="20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5"/>
            <p:cNvSpPr/>
            <p:nvPr/>
          </p:nvSpPr>
          <p:spPr>
            <a:xfrm>
              <a:off x="1191063" y="2212545"/>
              <a:ext cx="650301" cy="359204"/>
            </a:xfrm>
            <a:custGeom>
              <a:rect b="b" l="l" r="r" t="t"/>
              <a:pathLst>
                <a:path extrusionOk="0" h="10142" w="18361">
                  <a:moveTo>
                    <a:pt x="2535" y="1176"/>
                  </a:moveTo>
                  <a:cubicBezTo>
                    <a:pt x="6585" y="4994"/>
                    <a:pt x="11821" y="7135"/>
                    <a:pt x="17379" y="7260"/>
                  </a:cubicBezTo>
                  <a:lnTo>
                    <a:pt x="17379" y="9160"/>
                  </a:lnTo>
                  <a:cubicBezTo>
                    <a:pt x="11313" y="9035"/>
                    <a:pt x="5594" y="6689"/>
                    <a:pt x="1187" y="2523"/>
                  </a:cubicBezTo>
                  <a:lnTo>
                    <a:pt x="2535" y="1176"/>
                  </a:lnTo>
                  <a:close/>
                  <a:moveTo>
                    <a:pt x="2526" y="1"/>
                  </a:moveTo>
                  <a:cubicBezTo>
                    <a:pt x="2401" y="1"/>
                    <a:pt x="2276" y="48"/>
                    <a:pt x="2178" y="141"/>
                  </a:cubicBezTo>
                  <a:lnTo>
                    <a:pt x="144" y="2175"/>
                  </a:lnTo>
                  <a:cubicBezTo>
                    <a:pt x="54" y="2273"/>
                    <a:pt x="1" y="2398"/>
                    <a:pt x="1" y="2523"/>
                  </a:cubicBezTo>
                  <a:cubicBezTo>
                    <a:pt x="1" y="2657"/>
                    <a:pt x="54" y="2782"/>
                    <a:pt x="144" y="2871"/>
                  </a:cubicBezTo>
                  <a:cubicBezTo>
                    <a:pt x="4899" y="7564"/>
                    <a:pt x="11197" y="10142"/>
                    <a:pt x="17870" y="10142"/>
                  </a:cubicBezTo>
                  <a:cubicBezTo>
                    <a:pt x="18137" y="10142"/>
                    <a:pt x="18360" y="9928"/>
                    <a:pt x="18360" y="9651"/>
                  </a:cubicBezTo>
                  <a:lnTo>
                    <a:pt x="18360" y="6770"/>
                  </a:lnTo>
                  <a:cubicBezTo>
                    <a:pt x="18360" y="6502"/>
                    <a:pt x="18137" y="6279"/>
                    <a:pt x="17870" y="6279"/>
                  </a:cubicBezTo>
                  <a:cubicBezTo>
                    <a:pt x="12223" y="6279"/>
                    <a:pt x="6897" y="4102"/>
                    <a:pt x="2874" y="141"/>
                  </a:cubicBezTo>
                  <a:cubicBezTo>
                    <a:pt x="2775" y="48"/>
                    <a:pt x="2650"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5"/>
            <p:cNvSpPr/>
            <p:nvPr/>
          </p:nvSpPr>
          <p:spPr>
            <a:xfrm>
              <a:off x="1263103" y="1669206"/>
              <a:ext cx="578262" cy="800506"/>
            </a:xfrm>
            <a:custGeom>
              <a:rect b="b" l="l" r="r" t="t"/>
              <a:pathLst>
                <a:path extrusionOk="0" h="22602" w="16327">
                  <a:moveTo>
                    <a:pt x="15345" y="1673"/>
                  </a:moveTo>
                  <a:lnTo>
                    <a:pt x="15345" y="21620"/>
                  </a:lnTo>
                  <a:cubicBezTo>
                    <a:pt x="10046" y="21495"/>
                    <a:pt x="5059" y="19452"/>
                    <a:pt x="1196" y="15821"/>
                  </a:cubicBezTo>
                  <a:lnTo>
                    <a:pt x="15345" y="1673"/>
                  </a:lnTo>
                  <a:close/>
                  <a:moveTo>
                    <a:pt x="15831" y="0"/>
                  </a:moveTo>
                  <a:cubicBezTo>
                    <a:pt x="15702" y="0"/>
                    <a:pt x="15577" y="52"/>
                    <a:pt x="15488" y="147"/>
                  </a:cubicBezTo>
                  <a:lnTo>
                    <a:pt x="144" y="15482"/>
                  </a:lnTo>
                  <a:cubicBezTo>
                    <a:pt x="54" y="15571"/>
                    <a:pt x="1" y="15705"/>
                    <a:pt x="1" y="15830"/>
                  </a:cubicBezTo>
                  <a:cubicBezTo>
                    <a:pt x="1" y="15964"/>
                    <a:pt x="54" y="16089"/>
                    <a:pt x="153" y="16178"/>
                  </a:cubicBezTo>
                  <a:cubicBezTo>
                    <a:pt x="4363" y="20326"/>
                    <a:pt x="9930" y="22601"/>
                    <a:pt x="15836" y="22601"/>
                  </a:cubicBezTo>
                  <a:cubicBezTo>
                    <a:pt x="16103" y="22601"/>
                    <a:pt x="16326" y="22387"/>
                    <a:pt x="16326" y="22111"/>
                  </a:cubicBezTo>
                  <a:lnTo>
                    <a:pt x="16326" y="486"/>
                  </a:lnTo>
                  <a:cubicBezTo>
                    <a:pt x="16326" y="290"/>
                    <a:pt x="16202" y="111"/>
                    <a:pt x="16023" y="40"/>
                  </a:cubicBezTo>
                  <a:cubicBezTo>
                    <a:pt x="15961" y="13"/>
                    <a:pt x="15895" y="0"/>
                    <a:pt x="15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 name="Google Shape;1398;p35"/>
            <p:cNvGrpSpPr/>
            <p:nvPr/>
          </p:nvGrpSpPr>
          <p:grpSpPr>
            <a:xfrm flipH="1" rot="2458450">
              <a:off x="1411049" y="2187478"/>
              <a:ext cx="280774" cy="216548"/>
              <a:chOff x="3206237" y="4273754"/>
              <a:chExt cx="855128" cy="659520"/>
            </a:xfrm>
          </p:grpSpPr>
          <p:sp>
            <p:nvSpPr>
              <p:cNvPr id="1399" name="Google Shape;1399;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35"/>
            <p:cNvGrpSpPr/>
            <p:nvPr/>
          </p:nvGrpSpPr>
          <p:grpSpPr>
            <a:xfrm flipH="1" rot="3143890">
              <a:off x="1411831" y="2059777"/>
              <a:ext cx="223407" cy="204317"/>
              <a:chOff x="7951491" y="3948941"/>
              <a:chExt cx="472500" cy="432126"/>
            </a:xfrm>
          </p:grpSpPr>
          <p:sp>
            <p:nvSpPr>
              <p:cNvPr id="1404" name="Google Shape;1404;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 name="Google Shape;1405;p35"/>
              <p:cNvGrpSpPr/>
              <p:nvPr/>
            </p:nvGrpSpPr>
            <p:grpSpPr>
              <a:xfrm>
                <a:off x="8040998" y="4004152"/>
                <a:ext cx="305305" cy="293709"/>
                <a:chOff x="8040998" y="4004152"/>
                <a:chExt cx="305305" cy="293709"/>
              </a:xfrm>
            </p:grpSpPr>
            <p:sp>
              <p:nvSpPr>
                <p:cNvPr id="1406" name="Google Shape;1406;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14" name="Google Shape;1414;p35"/>
            <p:cNvSpPr/>
            <p:nvPr/>
          </p:nvSpPr>
          <p:spPr>
            <a:xfrm flipH="1" rot="3144046">
              <a:off x="1530993" y="18899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5" name="Google Shape;1415;p35"/>
            <p:cNvGrpSpPr/>
            <p:nvPr/>
          </p:nvGrpSpPr>
          <p:grpSpPr>
            <a:xfrm flipH="1" rot="6436471">
              <a:off x="1612829" y="1823779"/>
              <a:ext cx="223028" cy="177665"/>
              <a:chOff x="-602987" y="2563895"/>
              <a:chExt cx="640505" cy="510186"/>
            </a:xfrm>
          </p:grpSpPr>
          <p:sp>
            <p:nvSpPr>
              <p:cNvPr id="1416" name="Google Shape;1416;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 name="Google Shape;1419;p35"/>
            <p:cNvSpPr/>
            <p:nvPr/>
          </p:nvSpPr>
          <p:spPr>
            <a:xfrm flipH="1" rot="3144104">
              <a:off x="1652078" y="220891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35"/>
          <p:cNvGrpSpPr/>
          <p:nvPr/>
        </p:nvGrpSpPr>
        <p:grpSpPr>
          <a:xfrm>
            <a:off x="1797489" y="1729706"/>
            <a:ext cx="659361" cy="902544"/>
            <a:chOff x="1797489" y="1669206"/>
            <a:chExt cx="659361" cy="902544"/>
          </a:xfrm>
        </p:grpSpPr>
        <p:sp>
          <p:nvSpPr>
            <p:cNvPr id="1421" name="Google Shape;1421;p35"/>
            <p:cNvSpPr/>
            <p:nvPr/>
          </p:nvSpPr>
          <p:spPr>
            <a:xfrm>
              <a:off x="1823939" y="2229865"/>
              <a:ext cx="615237" cy="324531"/>
            </a:xfrm>
            <a:custGeom>
              <a:rect b="b" l="l" r="r" t="t"/>
              <a:pathLst>
                <a:path extrusionOk="0" h="9163" w="17371">
                  <a:moveTo>
                    <a:pt x="15336" y="0"/>
                  </a:moveTo>
                  <a:cubicBezTo>
                    <a:pt x="11393" y="3881"/>
                    <a:pt x="5978" y="6281"/>
                    <a:pt x="1" y="6281"/>
                  </a:cubicBezTo>
                  <a:lnTo>
                    <a:pt x="1" y="9162"/>
                  </a:lnTo>
                  <a:cubicBezTo>
                    <a:pt x="6772" y="9162"/>
                    <a:pt x="12901" y="6441"/>
                    <a:pt x="17370" y="2034"/>
                  </a:cubicBezTo>
                  <a:lnTo>
                    <a:pt x="153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5"/>
            <p:cNvSpPr/>
            <p:nvPr/>
          </p:nvSpPr>
          <p:spPr>
            <a:xfrm>
              <a:off x="1806584" y="2212545"/>
              <a:ext cx="650265" cy="359204"/>
            </a:xfrm>
            <a:custGeom>
              <a:rect b="b" l="l" r="r" t="t"/>
              <a:pathLst>
                <a:path extrusionOk="0" h="10142" w="18360">
                  <a:moveTo>
                    <a:pt x="15817" y="1176"/>
                  </a:moveTo>
                  <a:lnTo>
                    <a:pt x="17164" y="2523"/>
                  </a:lnTo>
                  <a:cubicBezTo>
                    <a:pt x="12757" y="6689"/>
                    <a:pt x="7048" y="9035"/>
                    <a:pt x="981" y="9160"/>
                  </a:cubicBezTo>
                  <a:lnTo>
                    <a:pt x="981" y="7260"/>
                  </a:lnTo>
                  <a:cubicBezTo>
                    <a:pt x="6539" y="7135"/>
                    <a:pt x="11776" y="4994"/>
                    <a:pt x="15817" y="1176"/>
                  </a:cubicBezTo>
                  <a:close/>
                  <a:moveTo>
                    <a:pt x="15831" y="1"/>
                  </a:moveTo>
                  <a:cubicBezTo>
                    <a:pt x="15706" y="1"/>
                    <a:pt x="15581" y="48"/>
                    <a:pt x="15487" y="141"/>
                  </a:cubicBezTo>
                  <a:cubicBezTo>
                    <a:pt x="11455" y="4102"/>
                    <a:pt x="6129" y="6279"/>
                    <a:pt x="491" y="6279"/>
                  </a:cubicBezTo>
                  <a:cubicBezTo>
                    <a:pt x="214" y="6279"/>
                    <a:pt x="0" y="6502"/>
                    <a:pt x="0" y="6770"/>
                  </a:cubicBezTo>
                  <a:lnTo>
                    <a:pt x="0" y="9651"/>
                  </a:lnTo>
                  <a:cubicBezTo>
                    <a:pt x="0" y="9928"/>
                    <a:pt x="214" y="10142"/>
                    <a:pt x="491" y="10142"/>
                  </a:cubicBezTo>
                  <a:cubicBezTo>
                    <a:pt x="7164" y="10142"/>
                    <a:pt x="13453" y="7564"/>
                    <a:pt x="18208" y="2871"/>
                  </a:cubicBezTo>
                  <a:cubicBezTo>
                    <a:pt x="18306" y="2782"/>
                    <a:pt x="18351" y="2657"/>
                    <a:pt x="18351" y="2523"/>
                  </a:cubicBezTo>
                  <a:cubicBezTo>
                    <a:pt x="18360" y="2398"/>
                    <a:pt x="18306" y="2273"/>
                    <a:pt x="18208" y="2175"/>
                  </a:cubicBezTo>
                  <a:lnTo>
                    <a:pt x="16174" y="141"/>
                  </a:lnTo>
                  <a:cubicBezTo>
                    <a:pt x="16080" y="48"/>
                    <a:pt x="15955" y="1"/>
                    <a:pt x="15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5"/>
            <p:cNvSpPr/>
            <p:nvPr/>
          </p:nvSpPr>
          <p:spPr>
            <a:xfrm>
              <a:off x="1823939" y="1686418"/>
              <a:ext cx="543198" cy="765903"/>
            </a:xfrm>
            <a:custGeom>
              <a:rect b="b" l="l" r="r" t="t"/>
              <a:pathLst>
                <a:path extrusionOk="0" h="21625" w="15337">
                  <a:moveTo>
                    <a:pt x="1" y="0"/>
                  </a:moveTo>
                  <a:lnTo>
                    <a:pt x="1" y="21625"/>
                  </a:lnTo>
                  <a:cubicBezTo>
                    <a:pt x="5978" y="21625"/>
                    <a:pt x="11393" y="19225"/>
                    <a:pt x="15336" y="15344"/>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5"/>
            <p:cNvSpPr/>
            <p:nvPr/>
          </p:nvSpPr>
          <p:spPr>
            <a:xfrm>
              <a:off x="1806584" y="1669206"/>
              <a:ext cx="577907" cy="800506"/>
            </a:xfrm>
            <a:custGeom>
              <a:rect b="b" l="l" r="r" t="t"/>
              <a:pathLst>
                <a:path extrusionOk="0" h="22602" w="16317">
                  <a:moveTo>
                    <a:pt x="981" y="1673"/>
                  </a:moveTo>
                  <a:lnTo>
                    <a:pt x="15130" y="15821"/>
                  </a:lnTo>
                  <a:cubicBezTo>
                    <a:pt x="11267" y="19452"/>
                    <a:pt x="6272" y="21495"/>
                    <a:pt x="981" y="21620"/>
                  </a:cubicBezTo>
                  <a:lnTo>
                    <a:pt x="981" y="1673"/>
                  </a:lnTo>
                  <a:close/>
                  <a:moveTo>
                    <a:pt x="490" y="0"/>
                  </a:moveTo>
                  <a:cubicBezTo>
                    <a:pt x="426" y="0"/>
                    <a:pt x="363" y="13"/>
                    <a:pt x="303" y="40"/>
                  </a:cubicBezTo>
                  <a:cubicBezTo>
                    <a:pt x="116" y="111"/>
                    <a:pt x="0" y="290"/>
                    <a:pt x="0" y="486"/>
                  </a:cubicBezTo>
                  <a:lnTo>
                    <a:pt x="0" y="22111"/>
                  </a:lnTo>
                  <a:cubicBezTo>
                    <a:pt x="0" y="22387"/>
                    <a:pt x="214" y="22601"/>
                    <a:pt x="491" y="22601"/>
                  </a:cubicBezTo>
                  <a:cubicBezTo>
                    <a:pt x="6388" y="22601"/>
                    <a:pt x="11963" y="20326"/>
                    <a:pt x="16174" y="16178"/>
                  </a:cubicBezTo>
                  <a:cubicBezTo>
                    <a:pt x="16263" y="16089"/>
                    <a:pt x="16317" y="15964"/>
                    <a:pt x="16317" y="15830"/>
                  </a:cubicBezTo>
                  <a:cubicBezTo>
                    <a:pt x="16317" y="15705"/>
                    <a:pt x="16272" y="15571"/>
                    <a:pt x="16174" y="15482"/>
                  </a:cubicBezTo>
                  <a:lnTo>
                    <a:pt x="839" y="147"/>
                  </a:lnTo>
                  <a:cubicBezTo>
                    <a:pt x="744" y="52"/>
                    <a:pt x="617" y="0"/>
                    <a:pt x="490" y="0"/>
                  </a:cubicBezTo>
                  <a:close/>
                </a:path>
              </a:pathLst>
            </a:custGeom>
            <a:solidFill>
              <a:srgbClr val="4A1B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 name="Google Shape;1425;p35"/>
            <p:cNvGrpSpPr/>
            <p:nvPr/>
          </p:nvGrpSpPr>
          <p:grpSpPr>
            <a:xfrm flipH="1" rot="3143890">
              <a:off x="1834881" y="1866740"/>
              <a:ext cx="223407" cy="204317"/>
              <a:chOff x="7951491" y="3948941"/>
              <a:chExt cx="472500" cy="432126"/>
            </a:xfrm>
          </p:grpSpPr>
          <p:sp>
            <p:nvSpPr>
              <p:cNvPr id="1426" name="Google Shape;1426;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 name="Google Shape;1427;p35"/>
              <p:cNvGrpSpPr/>
              <p:nvPr/>
            </p:nvGrpSpPr>
            <p:grpSpPr>
              <a:xfrm>
                <a:off x="8040998" y="4004152"/>
                <a:ext cx="305305" cy="293709"/>
                <a:chOff x="8040998" y="4004152"/>
                <a:chExt cx="305305" cy="293709"/>
              </a:xfrm>
            </p:grpSpPr>
            <p:sp>
              <p:nvSpPr>
                <p:cNvPr id="1428" name="Google Shape;1428;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6" name="Google Shape;1436;p35"/>
            <p:cNvSpPr/>
            <p:nvPr/>
          </p:nvSpPr>
          <p:spPr>
            <a:xfrm flipH="1" rot="3144046">
              <a:off x="1846918" y="21268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 name="Google Shape;1437;p35"/>
            <p:cNvGrpSpPr/>
            <p:nvPr/>
          </p:nvGrpSpPr>
          <p:grpSpPr>
            <a:xfrm flipH="1" rot="-3615827">
              <a:off x="1960850" y="2035539"/>
              <a:ext cx="280671" cy="216468"/>
              <a:chOff x="3206237" y="4273754"/>
              <a:chExt cx="855128" cy="659520"/>
            </a:xfrm>
          </p:grpSpPr>
          <p:sp>
            <p:nvSpPr>
              <p:cNvPr id="1438" name="Google Shape;1438;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35"/>
            <p:cNvGrpSpPr/>
            <p:nvPr/>
          </p:nvGrpSpPr>
          <p:grpSpPr>
            <a:xfrm flipH="1" rot="2079461">
              <a:off x="1841528" y="2028639"/>
              <a:ext cx="223011" cy="177665"/>
              <a:chOff x="-602987" y="2563895"/>
              <a:chExt cx="640505" cy="510186"/>
            </a:xfrm>
          </p:grpSpPr>
          <p:sp>
            <p:nvSpPr>
              <p:cNvPr id="1443" name="Google Shape;1443;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 name="Google Shape;1446;p35"/>
            <p:cNvSpPr/>
            <p:nvPr/>
          </p:nvSpPr>
          <p:spPr>
            <a:xfrm flipH="1" rot="3144104">
              <a:off x="2098953" y="2124089"/>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35"/>
          <p:cNvGrpSpPr/>
          <p:nvPr/>
        </p:nvGrpSpPr>
        <p:grpSpPr>
          <a:xfrm>
            <a:off x="929788" y="1105189"/>
            <a:ext cx="912851" cy="659120"/>
            <a:chOff x="929788" y="1044689"/>
            <a:chExt cx="912851" cy="659120"/>
          </a:xfrm>
        </p:grpSpPr>
        <p:sp>
          <p:nvSpPr>
            <p:cNvPr id="1448" name="Google Shape;1448;p35"/>
            <p:cNvSpPr/>
            <p:nvPr/>
          </p:nvSpPr>
          <p:spPr>
            <a:xfrm>
              <a:off x="947143" y="1062079"/>
              <a:ext cx="324531" cy="624375"/>
            </a:xfrm>
            <a:custGeom>
              <a:rect b="b" l="l" r="r" t="t"/>
              <a:pathLst>
                <a:path extrusionOk="0" h="17629" w="9163">
                  <a:moveTo>
                    <a:pt x="7129" y="0"/>
                  </a:moveTo>
                  <a:cubicBezTo>
                    <a:pt x="2722" y="4470"/>
                    <a:pt x="1" y="10607"/>
                    <a:pt x="1" y="17378"/>
                  </a:cubicBezTo>
                  <a:cubicBezTo>
                    <a:pt x="1" y="17467"/>
                    <a:pt x="1" y="17548"/>
                    <a:pt x="1" y="17628"/>
                  </a:cubicBezTo>
                  <a:lnTo>
                    <a:pt x="2882" y="17628"/>
                  </a:lnTo>
                  <a:cubicBezTo>
                    <a:pt x="2882" y="17548"/>
                    <a:pt x="2873" y="17467"/>
                    <a:pt x="2873" y="17378"/>
                  </a:cubicBezTo>
                  <a:cubicBezTo>
                    <a:pt x="2873" y="11401"/>
                    <a:pt x="5273" y="5986"/>
                    <a:pt x="9163" y="2043"/>
                  </a:cubicBezTo>
                  <a:lnTo>
                    <a:pt x="71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5"/>
            <p:cNvSpPr/>
            <p:nvPr/>
          </p:nvSpPr>
          <p:spPr>
            <a:xfrm>
              <a:off x="929788" y="1044689"/>
              <a:ext cx="360869" cy="659120"/>
            </a:xfrm>
            <a:custGeom>
              <a:rect b="b" l="l" r="r" t="t"/>
              <a:pathLst>
                <a:path extrusionOk="0" h="18610" w="10189">
                  <a:moveTo>
                    <a:pt x="7619" y="1196"/>
                  </a:moveTo>
                  <a:lnTo>
                    <a:pt x="8966" y="2534"/>
                  </a:lnTo>
                  <a:cubicBezTo>
                    <a:pt x="5085" y="6647"/>
                    <a:pt x="2935" y="11981"/>
                    <a:pt x="2873" y="17628"/>
                  </a:cubicBezTo>
                  <a:lnTo>
                    <a:pt x="982" y="17628"/>
                  </a:lnTo>
                  <a:cubicBezTo>
                    <a:pt x="1035" y="11473"/>
                    <a:pt x="3390" y="5665"/>
                    <a:pt x="7619" y="1196"/>
                  </a:cubicBezTo>
                  <a:close/>
                  <a:moveTo>
                    <a:pt x="7610" y="1"/>
                  </a:moveTo>
                  <a:cubicBezTo>
                    <a:pt x="7485" y="1"/>
                    <a:pt x="7360" y="54"/>
                    <a:pt x="7262" y="152"/>
                  </a:cubicBezTo>
                  <a:cubicBezTo>
                    <a:pt x="2578" y="4907"/>
                    <a:pt x="0" y="11196"/>
                    <a:pt x="0" y="17869"/>
                  </a:cubicBezTo>
                  <a:cubicBezTo>
                    <a:pt x="0" y="17923"/>
                    <a:pt x="0" y="17976"/>
                    <a:pt x="0" y="18021"/>
                  </a:cubicBezTo>
                  <a:cubicBezTo>
                    <a:pt x="0" y="18057"/>
                    <a:pt x="0" y="18092"/>
                    <a:pt x="0" y="18128"/>
                  </a:cubicBezTo>
                  <a:cubicBezTo>
                    <a:pt x="9" y="18396"/>
                    <a:pt x="223" y="18610"/>
                    <a:pt x="491" y="18610"/>
                  </a:cubicBezTo>
                  <a:lnTo>
                    <a:pt x="3372" y="18610"/>
                  </a:lnTo>
                  <a:cubicBezTo>
                    <a:pt x="3506" y="18610"/>
                    <a:pt x="3631" y="18565"/>
                    <a:pt x="3720" y="18467"/>
                  </a:cubicBezTo>
                  <a:cubicBezTo>
                    <a:pt x="3818" y="18378"/>
                    <a:pt x="3863" y="18253"/>
                    <a:pt x="3863" y="18119"/>
                  </a:cubicBezTo>
                  <a:cubicBezTo>
                    <a:pt x="3863" y="18074"/>
                    <a:pt x="3863" y="18030"/>
                    <a:pt x="3863" y="17994"/>
                  </a:cubicBezTo>
                  <a:cubicBezTo>
                    <a:pt x="3863" y="17950"/>
                    <a:pt x="3854" y="17914"/>
                    <a:pt x="3854" y="17869"/>
                  </a:cubicBezTo>
                  <a:cubicBezTo>
                    <a:pt x="3854" y="12231"/>
                    <a:pt x="6040" y="6905"/>
                    <a:pt x="10001" y="2873"/>
                  </a:cubicBezTo>
                  <a:cubicBezTo>
                    <a:pt x="10188" y="2686"/>
                    <a:pt x="10188" y="2373"/>
                    <a:pt x="10001" y="2186"/>
                  </a:cubicBezTo>
                  <a:lnTo>
                    <a:pt x="7967" y="143"/>
                  </a:lnTo>
                  <a:cubicBezTo>
                    <a:pt x="7869" y="54"/>
                    <a:pt x="7744" y="1"/>
                    <a:pt x="7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5"/>
            <p:cNvSpPr/>
            <p:nvPr/>
          </p:nvSpPr>
          <p:spPr>
            <a:xfrm>
              <a:off x="1048898" y="1134437"/>
              <a:ext cx="775077" cy="552017"/>
            </a:xfrm>
            <a:custGeom>
              <a:rect b="b" l="l" r="r" t="t"/>
              <a:pathLst>
                <a:path extrusionOk="0" h="15586" w="21884">
                  <a:moveTo>
                    <a:pt x="6290" y="0"/>
                  </a:moveTo>
                  <a:cubicBezTo>
                    <a:pt x="2400" y="3943"/>
                    <a:pt x="0" y="9358"/>
                    <a:pt x="0" y="15335"/>
                  </a:cubicBezTo>
                  <a:cubicBezTo>
                    <a:pt x="0" y="15424"/>
                    <a:pt x="9" y="15505"/>
                    <a:pt x="9" y="15585"/>
                  </a:cubicBezTo>
                  <a:lnTo>
                    <a:pt x="21884" y="15585"/>
                  </a:lnTo>
                  <a:lnTo>
                    <a:pt x="6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5"/>
            <p:cNvSpPr/>
            <p:nvPr/>
          </p:nvSpPr>
          <p:spPr>
            <a:xfrm>
              <a:off x="1031508" y="1117011"/>
              <a:ext cx="811132" cy="586797"/>
            </a:xfrm>
            <a:custGeom>
              <a:rect b="b" l="l" r="r" t="t"/>
              <a:pathLst>
                <a:path extrusionOk="0" h="16568" w="22902">
                  <a:moveTo>
                    <a:pt x="6790" y="1188"/>
                  </a:moveTo>
                  <a:lnTo>
                    <a:pt x="21188" y="15586"/>
                  </a:lnTo>
                  <a:lnTo>
                    <a:pt x="991" y="15586"/>
                  </a:lnTo>
                  <a:cubicBezTo>
                    <a:pt x="1045" y="10198"/>
                    <a:pt x="3096" y="5113"/>
                    <a:pt x="6790" y="1188"/>
                  </a:cubicBezTo>
                  <a:close/>
                  <a:moveTo>
                    <a:pt x="6808" y="0"/>
                  </a:moveTo>
                  <a:cubicBezTo>
                    <a:pt x="6799" y="0"/>
                    <a:pt x="6790" y="1"/>
                    <a:pt x="6781" y="1"/>
                  </a:cubicBezTo>
                  <a:cubicBezTo>
                    <a:pt x="6647" y="1"/>
                    <a:pt x="6522" y="55"/>
                    <a:pt x="6433" y="144"/>
                  </a:cubicBezTo>
                  <a:cubicBezTo>
                    <a:pt x="2285" y="4355"/>
                    <a:pt x="1" y="9922"/>
                    <a:pt x="1" y="15827"/>
                  </a:cubicBezTo>
                  <a:cubicBezTo>
                    <a:pt x="1" y="15881"/>
                    <a:pt x="10" y="15934"/>
                    <a:pt x="10" y="15979"/>
                  </a:cubicBezTo>
                  <a:cubicBezTo>
                    <a:pt x="10" y="16015"/>
                    <a:pt x="10" y="16050"/>
                    <a:pt x="10" y="16086"/>
                  </a:cubicBezTo>
                  <a:cubicBezTo>
                    <a:pt x="10" y="16354"/>
                    <a:pt x="233" y="16568"/>
                    <a:pt x="500" y="16568"/>
                  </a:cubicBezTo>
                  <a:lnTo>
                    <a:pt x="22375" y="16568"/>
                  </a:lnTo>
                  <a:cubicBezTo>
                    <a:pt x="22571" y="16568"/>
                    <a:pt x="22749" y="16452"/>
                    <a:pt x="22830" y="16264"/>
                  </a:cubicBezTo>
                  <a:cubicBezTo>
                    <a:pt x="22901" y="16086"/>
                    <a:pt x="22857" y="15872"/>
                    <a:pt x="22723" y="15738"/>
                  </a:cubicBezTo>
                  <a:lnTo>
                    <a:pt x="7129" y="144"/>
                  </a:lnTo>
                  <a:cubicBezTo>
                    <a:pt x="7038" y="53"/>
                    <a:pt x="6924" y="0"/>
                    <a:pt x="6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5"/>
            <p:cNvSpPr/>
            <p:nvPr/>
          </p:nvSpPr>
          <p:spPr>
            <a:xfrm flipH="1" rot="3144046">
              <a:off x="1183193" y="12379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35"/>
            <p:cNvGrpSpPr/>
            <p:nvPr/>
          </p:nvGrpSpPr>
          <p:grpSpPr>
            <a:xfrm flipH="1" rot="3143890">
              <a:off x="1207606" y="1392190"/>
              <a:ext cx="223407" cy="204317"/>
              <a:chOff x="7951491" y="3948941"/>
              <a:chExt cx="472500" cy="432126"/>
            </a:xfrm>
          </p:grpSpPr>
          <p:sp>
            <p:nvSpPr>
              <p:cNvPr id="1454" name="Google Shape;1454;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 name="Google Shape;1455;p35"/>
              <p:cNvGrpSpPr/>
              <p:nvPr/>
            </p:nvGrpSpPr>
            <p:grpSpPr>
              <a:xfrm>
                <a:off x="8040998" y="4004152"/>
                <a:ext cx="305305" cy="293709"/>
                <a:chOff x="8040998" y="4004152"/>
                <a:chExt cx="305305" cy="293709"/>
              </a:xfrm>
            </p:grpSpPr>
            <p:sp>
              <p:nvSpPr>
                <p:cNvPr id="1456" name="Google Shape;1456;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64" name="Google Shape;1464;p35"/>
            <p:cNvSpPr/>
            <p:nvPr/>
          </p:nvSpPr>
          <p:spPr>
            <a:xfrm flipH="1" rot="3144104">
              <a:off x="1539765" y="152281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 name="Google Shape;1465;p35"/>
            <p:cNvGrpSpPr/>
            <p:nvPr/>
          </p:nvGrpSpPr>
          <p:grpSpPr>
            <a:xfrm flipH="1" rot="4032327">
              <a:off x="1341944" y="1456585"/>
              <a:ext cx="223020" cy="177644"/>
              <a:chOff x="-602987" y="2563895"/>
              <a:chExt cx="640505" cy="510186"/>
            </a:xfrm>
          </p:grpSpPr>
          <p:sp>
            <p:nvSpPr>
              <p:cNvPr id="1466" name="Google Shape;1466;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35"/>
            <p:cNvGrpSpPr/>
            <p:nvPr/>
          </p:nvGrpSpPr>
          <p:grpSpPr>
            <a:xfrm flipH="1" rot="-1376928">
              <a:off x="1016552" y="1394924"/>
              <a:ext cx="280723" cy="216509"/>
              <a:chOff x="3206237" y="4273754"/>
              <a:chExt cx="855128" cy="659520"/>
            </a:xfrm>
          </p:grpSpPr>
          <p:sp>
            <p:nvSpPr>
              <p:cNvPr id="1470" name="Google Shape;1470;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4" name="Google Shape;1474;p35"/>
          <p:cNvGrpSpPr/>
          <p:nvPr/>
        </p:nvGrpSpPr>
        <p:grpSpPr>
          <a:xfrm>
            <a:off x="6687113" y="1729706"/>
            <a:ext cx="661579" cy="902544"/>
            <a:chOff x="6687113" y="1669206"/>
            <a:chExt cx="661579" cy="902544"/>
          </a:xfrm>
        </p:grpSpPr>
        <p:sp>
          <p:nvSpPr>
            <p:cNvPr id="1475" name="Google Shape;1475;p35"/>
            <p:cNvSpPr/>
            <p:nvPr/>
          </p:nvSpPr>
          <p:spPr>
            <a:xfrm>
              <a:off x="6776543" y="1686418"/>
              <a:ext cx="543482" cy="765903"/>
            </a:xfrm>
            <a:custGeom>
              <a:rect b="b" l="l" r="r" t="t"/>
              <a:pathLst>
                <a:path extrusionOk="0" h="21625" w="15345">
                  <a:moveTo>
                    <a:pt x="15345" y="0"/>
                  </a:moveTo>
                  <a:lnTo>
                    <a:pt x="1" y="15344"/>
                  </a:lnTo>
                  <a:cubicBezTo>
                    <a:pt x="3953" y="19225"/>
                    <a:pt x="9368" y="21625"/>
                    <a:pt x="15345" y="21625"/>
                  </a:cubicBezTo>
                  <a:lnTo>
                    <a:pt x="153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5"/>
            <p:cNvSpPr/>
            <p:nvPr/>
          </p:nvSpPr>
          <p:spPr>
            <a:xfrm>
              <a:off x="6704503" y="2229865"/>
              <a:ext cx="615521" cy="324531"/>
            </a:xfrm>
            <a:custGeom>
              <a:rect b="b" l="l" r="r" t="t"/>
              <a:pathLst>
                <a:path extrusionOk="0" h="9163" w="17379">
                  <a:moveTo>
                    <a:pt x="2035" y="0"/>
                  </a:moveTo>
                  <a:lnTo>
                    <a:pt x="1" y="2034"/>
                  </a:lnTo>
                  <a:cubicBezTo>
                    <a:pt x="4470" y="6441"/>
                    <a:pt x="10608" y="9162"/>
                    <a:pt x="17379" y="9162"/>
                  </a:cubicBezTo>
                  <a:lnTo>
                    <a:pt x="17379" y="6281"/>
                  </a:lnTo>
                  <a:cubicBezTo>
                    <a:pt x="11402" y="6281"/>
                    <a:pt x="5987" y="3881"/>
                    <a:pt x="20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5"/>
            <p:cNvSpPr/>
            <p:nvPr/>
          </p:nvSpPr>
          <p:spPr>
            <a:xfrm>
              <a:off x="6687113" y="2212545"/>
              <a:ext cx="650301" cy="359204"/>
            </a:xfrm>
            <a:custGeom>
              <a:rect b="b" l="l" r="r" t="t"/>
              <a:pathLst>
                <a:path extrusionOk="0" h="10142" w="18361">
                  <a:moveTo>
                    <a:pt x="2535" y="1176"/>
                  </a:moveTo>
                  <a:cubicBezTo>
                    <a:pt x="6585" y="4994"/>
                    <a:pt x="11821" y="7135"/>
                    <a:pt x="17379" y="7260"/>
                  </a:cubicBezTo>
                  <a:lnTo>
                    <a:pt x="17379" y="9160"/>
                  </a:lnTo>
                  <a:cubicBezTo>
                    <a:pt x="11313" y="9035"/>
                    <a:pt x="5594" y="6689"/>
                    <a:pt x="1187" y="2523"/>
                  </a:cubicBezTo>
                  <a:lnTo>
                    <a:pt x="2535" y="1176"/>
                  </a:lnTo>
                  <a:close/>
                  <a:moveTo>
                    <a:pt x="2526" y="1"/>
                  </a:moveTo>
                  <a:cubicBezTo>
                    <a:pt x="2401" y="1"/>
                    <a:pt x="2276" y="48"/>
                    <a:pt x="2178" y="141"/>
                  </a:cubicBezTo>
                  <a:lnTo>
                    <a:pt x="144" y="2175"/>
                  </a:lnTo>
                  <a:cubicBezTo>
                    <a:pt x="54" y="2273"/>
                    <a:pt x="1" y="2398"/>
                    <a:pt x="1" y="2523"/>
                  </a:cubicBezTo>
                  <a:cubicBezTo>
                    <a:pt x="1" y="2657"/>
                    <a:pt x="54" y="2782"/>
                    <a:pt x="144" y="2871"/>
                  </a:cubicBezTo>
                  <a:cubicBezTo>
                    <a:pt x="4899" y="7564"/>
                    <a:pt x="11197" y="10142"/>
                    <a:pt x="17870" y="10142"/>
                  </a:cubicBezTo>
                  <a:cubicBezTo>
                    <a:pt x="18137" y="10142"/>
                    <a:pt x="18360" y="9928"/>
                    <a:pt x="18360" y="9651"/>
                  </a:cubicBezTo>
                  <a:lnTo>
                    <a:pt x="18360" y="6770"/>
                  </a:lnTo>
                  <a:cubicBezTo>
                    <a:pt x="18360" y="6502"/>
                    <a:pt x="18137" y="6279"/>
                    <a:pt x="17870" y="6279"/>
                  </a:cubicBezTo>
                  <a:cubicBezTo>
                    <a:pt x="12223" y="6279"/>
                    <a:pt x="6897" y="4102"/>
                    <a:pt x="2874" y="141"/>
                  </a:cubicBezTo>
                  <a:cubicBezTo>
                    <a:pt x="2775" y="48"/>
                    <a:pt x="2650"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5"/>
            <p:cNvSpPr/>
            <p:nvPr/>
          </p:nvSpPr>
          <p:spPr>
            <a:xfrm>
              <a:off x="6759153" y="1669206"/>
              <a:ext cx="578262" cy="800506"/>
            </a:xfrm>
            <a:custGeom>
              <a:rect b="b" l="l" r="r" t="t"/>
              <a:pathLst>
                <a:path extrusionOk="0" h="22602" w="16327">
                  <a:moveTo>
                    <a:pt x="15345" y="1673"/>
                  </a:moveTo>
                  <a:lnTo>
                    <a:pt x="15345" y="21620"/>
                  </a:lnTo>
                  <a:cubicBezTo>
                    <a:pt x="10046" y="21495"/>
                    <a:pt x="5059" y="19452"/>
                    <a:pt x="1196" y="15821"/>
                  </a:cubicBezTo>
                  <a:lnTo>
                    <a:pt x="15345" y="1673"/>
                  </a:lnTo>
                  <a:close/>
                  <a:moveTo>
                    <a:pt x="15831" y="0"/>
                  </a:moveTo>
                  <a:cubicBezTo>
                    <a:pt x="15702" y="0"/>
                    <a:pt x="15577" y="52"/>
                    <a:pt x="15488" y="147"/>
                  </a:cubicBezTo>
                  <a:lnTo>
                    <a:pt x="144" y="15482"/>
                  </a:lnTo>
                  <a:cubicBezTo>
                    <a:pt x="54" y="15571"/>
                    <a:pt x="1" y="15705"/>
                    <a:pt x="1" y="15830"/>
                  </a:cubicBezTo>
                  <a:cubicBezTo>
                    <a:pt x="1" y="15964"/>
                    <a:pt x="54" y="16089"/>
                    <a:pt x="153" y="16178"/>
                  </a:cubicBezTo>
                  <a:cubicBezTo>
                    <a:pt x="4363" y="20326"/>
                    <a:pt x="9930" y="22601"/>
                    <a:pt x="15836" y="22601"/>
                  </a:cubicBezTo>
                  <a:cubicBezTo>
                    <a:pt x="16103" y="22601"/>
                    <a:pt x="16326" y="22387"/>
                    <a:pt x="16326" y="22111"/>
                  </a:cubicBezTo>
                  <a:lnTo>
                    <a:pt x="16326" y="486"/>
                  </a:lnTo>
                  <a:cubicBezTo>
                    <a:pt x="16326" y="290"/>
                    <a:pt x="16202" y="111"/>
                    <a:pt x="16023" y="40"/>
                  </a:cubicBezTo>
                  <a:cubicBezTo>
                    <a:pt x="15961" y="13"/>
                    <a:pt x="15895" y="0"/>
                    <a:pt x="15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 name="Google Shape;1479;p35"/>
            <p:cNvGrpSpPr/>
            <p:nvPr/>
          </p:nvGrpSpPr>
          <p:grpSpPr>
            <a:xfrm flipH="1" rot="3143890">
              <a:off x="6907881" y="2059777"/>
              <a:ext cx="223407" cy="204317"/>
              <a:chOff x="7951491" y="3948941"/>
              <a:chExt cx="472500" cy="432126"/>
            </a:xfrm>
          </p:grpSpPr>
          <p:sp>
            <p:nvSpPr>
              <p:cNvPr id="1480" name="Google Shape;1480;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35"/>
              <p:cNvGrpSpPr/>
              <p:nvPr/>
            </p:nvGrpSpPr>
            <p:grpSpPr>
              <a:xfrm>
                <a:off x="8040998" y="4004152"/>
                <a:ext cx="305305" cy="293709"/>
                <a:chOff x="8040998" y="4004152"/>
                <a:chExt cx="305305" cy="293709"/>
              </a:xfrm>
            </p:grpSpPr>
            <p:sp>
              <p:nvSpPr>
                <p:cNvPr id="1482" name="Google Shape;1482;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90" name="Google Shape;1490;p35"/>
            <p:cNvSpPr/>
            <p:nvPr/>
          </p:nvSpPr>
          <p:spPr>
            <a:xfrm flipH="1" rot="3144046">
              <a:off x="7027043" y="18899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 name="Google Shape;1491;p35"/>
            <p:cNvGrpSpPr/>
            <p:nvPr/>
          </p:nvGrpSpPr>
          <p:grpSpPr>
            <a:xfrm flipH="1" rot="6436471">
              <a:off x="7108879" y="1823779"/>
              <a:ext cx="223028" cy="177665"/>
              <a:chOff x="-602987" y="2563895"/>
              <a:chExt cx="640505" cy="510186"/>
            </a:xfrm>
          </p:grpSpPr>
          <p:sp>
            <p:nvSpPr>
              <p:cNvPr id="1492" name="Google Shape;1492;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 name="Google Shape;1495;p35"/>
            <p:cNvSpPr/>
            <p:nvPr/>
          </p:nvSpPr>
          <p:spPr>
            <a:xfrm flipH="1" rot="3144104">
              <a:off x="7148128" y="220891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6" name="Google Shape;1496;p35"/>
            <p:cNvGrpSpPr/>
            <p:nvPr/>
          </p:nvGrpSpPr>
          <p:grpSpPr>
            <a:xfrm flipH="1" rot="2458450">
              <a:off x="6907099" y="2187478"/>
              <a:ext cx="280774" cy="216548"/>
              <a:chOff x="3206237" y="4273754"/>
              <a:chExt cx="855128" cy="659520"/>
            </a:xfrm>
          </p:grpSpPr>
          <p:sp>
            <p:nvSpPr>
              <p:cNvPr id="1497" name="Google Shape;1497;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1" name="Google Shape;1501;p35"/>
          <p:cNvGrpSpPr/>
          <p:nvPr/>
        </p:nvGrpSpPr>
        <p:grpSpPr>
          <a:xfrm>
            <a:off x="6425838" y="1105189"/>
            <a:ext cx="912851" cy="659120"/>
            <a:chOff x="6425838" y="1044689"/>
            <a:chExt cx="912851" cy="659120"/>
          </a:xfrm>
        </p:grpSpPr>
        <p:sp>
          <p:nvSpPr>
            <p:cNvPr id="1502" name="Google Shape;1502;p35"/>
            <p:cNvSpPr/>
            <p:nvPr/>
          </p:nvSpPr>
          <p:spPr>
            <a:xfrm>
              <a:off x="6544948" y="1134437"/>
              <a:ext cx="775077" cy="552017"/>
            </a:xfrm>
            <a:custGeom>
              <a:rect b="b" l="l" r="r" t="t"/>
              <a:pathLst>
                <a:path extrusionOk="0" h="15586" w="21884">
                  <a:moveTo>
                    <a:pt x="6290" y="0"/>
                  </a:moveTo>
                  <a:cubicBezTo>
                    <a:pt x="2400" y="3943"/>
                    <a:pt x="0" y="9358"/>
                    <a:pt x="0" y="15335"/>
                  </a:cubicBezTo>
                  <a:cubicBezTo>
                    <a:pt x="0" y="15424"/>
                    <a:pt x="9" y="15505"/>
                    <a:pt x="9" y="15585"/>
                  </a:cubicBezTo>
                  <a:lnTo>
                    <a:pt x="21884" y="15585"/>
                  </a:lnTo>
                  <a:lnTo>
                    <a:pt x="6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5"/>
            <p:cNvSpPr/>
            <p:nvPr/>
          </p:nvSpPr>
          <p:spPr>
            <a:xfrm>
              <a:off x="6443193" y="1062079"/>
              <a:ext cx="324531" cy="624375"/>
            </a:xfrm>
            <a:custGeom>
              <a:rect b="b" l="l" r="r" t="t"/>
              <a:pathLst>
                <a:path extrusionOk="0" h="17629" w="9163">
                  <a:moveTo>
                    <a:pt x="7129" y="0"/>
                  </a:moveTo>
                  <a:cubicBezTo>
                    <a:pt x="2722" y="4470"/>
                    <a:pt x="1" y="10607"/>
                    <a:pt x="1" y="17378"/>
                  </a:cubicBezTo>
                  <a:cubicBezTo>
                    <a:pt x="1" y="17467"/>
                    <a:pt x="1" y="17548"/>
                    <a:pt x="1" y="17628"/>
                  </a:cubicBezTo>
                  <a:lnTo>
                    <a:pt x="2882" y="17628"/>
                  </a:lnTo>
                  <a:cubicBezTo>
                    <a:pt x="2882" y="17548"/>
                    <a:pt x="2873" y="17467"/>
                    <a:pt x="2873" y="17378"/>
                  </a:cubicBezTo>
                  <a:cubicBezTo>
                    <a:pt x="2873" y="11401"/>
                    <a:pt x="5273" y="5986"/>
                    <a:pt x="9163" y="2043"/>
                  </a:cubicBezTo>
                  <a:lnTo>
                    <a:pt x="71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5"/>
            <p:cNvSpPr/>
            <p:nvPr/>
          </p:nvSpPr>
          <p:spPr>
            <a:xfrm>
              <a:off x="6425838" y="1044689"/>
              <a:ext cx="360869" cy="659120"/>
            </a:xfrm>
            <a:custGeom>
              <a:rect b="b" l="l" r="r" t="t"/>
              <a:pathLst>
                <a:path extrusionOk="0" h="18610" w="10189">
                  <a:moveTo>
                    <a:pt x="7619" y="1196"/>
                  </a:moveTo>
                  <a:lnTo>
                    <a:pt x="8966" y="2534"/>
                  </a:lnTo>
                  <a:cubicBezTo>
                    <a:pt x="5085" y="6647"/>
                    <a:pt x="2935" y="11981"/>
                    <a:pt x="2873" y="17628"/>
                  </a:cubicBezTo>
                  <a:lnTo>
                    <a:pt x="982" y="17628"/>
                  </a:lnTo>
                  <a:cubicBezTo>
                    <a:pt x="1035" y="11473"/>
                    <a:pt x="3390" y="5665"/>
                    <a:pt x="7619" y="1196"/>
                  </a:cubicBezTo>
                  <a:close/>
                  <a:moveTo>
                    <a:pt x="7610" y="1"/>
                  </a:moveTo>
                  <a:cubicBezTo>
                    <a:pt x="7485" y="1"/>
                    <a:pt x="7360" y="54"/>
                    <a:pt x="7262" y="152"/>
                  </a:cubicBezTo>
                  <a:cubicBezTo>
                    <a:pt x="2578" y="4907"/>
                    <a:pt x="0" y="11196"/>
                    <a:pt x="0" y="17869"/>
                  </a:cubicBezTo>
                  <a:cubicBezTo>
                    <a:pt x="0" y="17923"/>
                    <a:pt x="0" y="17976"/>
                    <a:pt x="0" y="18021"/>
                  </a:cubicBezTo>
                  <a:cubicBezTo>
                    <a:pt x="0" y="18057"/>
                    <a:pt x="0" y="18092"/>
                    <a:pt x="0" y="18128"/>
                  </a:cubicBezTo>
                  <a:cubicBezTo>
                    <a:pt x="9" y="18396"/>
                    <a:pt x="223" y="18610"/>
                    <a:pt x="491" y="18610"/>
                  </a:cubicBezTo>
                  <a:lnTo>
                    <a:pt x="3372" y="18610"/>
                  </a:lnTo>
                  <a:cubicBezTo>
                    <a:pt x="3506" y="18610"/>
                    <a:pt x="3631" y="18565"/>
                    <a:pt x="3720" y="18467"/>
                  </a:cubicBezTo>
                  <a:cubicBezTo>
                    <a:pt x="3818" y="18378"/>
                    <a:pt x="3863" y="18253"/>
                    <a:pt x="3863" y="18119"/>
                  </a:cubicBezTo>
                  <a:cubicBezTo>
                    <a:pt x="3863" y="18074"/>
                    <a:pt x="3863" y="18030"/>
                    <a:pt x="3863" y="17994"/>
                  </a:cubicBezTo>
                  <a:cubicBezTo>
                    <a:pt x="3863" y="17950"/>
                    <a:pt x="3854" y="17914"/>
                    <a:pt x="3854" y="17869"/>
                  </a:cubicBezTo>
                  <a:cubicBezTo>
                    <a:pt x="3854" y="12231"/>
                    <a:pt x="6040" y="6905"/>
                    <a:pt x="10001" y="2873"/>
                  </a:cubicBezTo>
                  <a:cubicBezTo>
                    <a:pt x="10188" y="2686"/>
                    <a:pt x="10188" y="2373"/>
                    <a:pt x="10001" y="2186"/>
                  </a:cubicBezTo>
                  <a:lnTo>
                    <a:pt x="7967" y="143"/>
                  </a:lnTo>
                  <a:cubicBezTo>
                    <a:pt x="7869" y="54"/>
                    <a:pt x="7744" y="1"/>
                    <a:pt x="7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5"/>
            <p:cNvSpPr/>
            <p:nvPr/>
          </p:nvSpPr>
          <p:spPr>
            <a:xfrm>
              <a:off x="6527558" y="1117011"/>
              <a:ext cx="811132" cy="586797"/>
            </a:xfrm>
            <a:custGeom>
              <a:rect b="b" l="l" r="r" t="t"/>
              <a:pathLst>
                <a:path extrusionOk="0" h="16568" w="22902">
                  <a:moveTo>
                    <a:pt x="6790" y="1188"/>
                  </a:moveTo>
                  <a:lnTo>
                    <a:pt x="21188" y="15586"/>
                  </a:lnTo>
                  <a:lnTo>
                    <a:pt x="991" y="15586"/>
                  </a:lnTo>
                  <a:cubicBezTo>
                    <a:pt x="1045" y="10198"/>
                    <a:pt x="3096" y="5113"/>
                    <a:pt x="6790" y="1188"/>
                  </a:cubicBezTo>
                  <a:close/>
                  <a:moveTo>
                    <a:pt x="6808" y="0"/>
                  </a:moveTo>
                  <a:cubicBezTo>
                    <a:pt x="6799" y="0"/>
                    <a:pt x="6790" y="1"/>
                    <a:pt x="6781" y="1"/>
                  </a:cubicBezTo>
                  <a:cubicBezTo>
                    <a:pt x="6647" y="1"/>
                    <a:pt x="6522" y="55"/>
                    <a:pt x="6433" y="144"/>
                  </a:cubicBezTo>
                  <a:cubicBezTo>
                    <a:pt x="2285" y="4355"/>
                    <a:pt x="1" y="9922"/>
                    <a:pt x="1" y="15827"/>
                  </a:cubicBezTo>
                  <a:cubicBezTo>
                    <a:pt x="1" y="15881"/>
                    <a:pt x="10" y="15934"/>
                    <a:pt x="10" y="15979"/>
                  </a:cubicBezTo>
                  <a:cubicBezTo>
                    <a:pt x="10" y="16015"/>
                    <a:pt x="10" y="16050"/>
                    <a:pt x="10" y="16086"/>
                  </a:cubicBezTo>
                  <a:cubicBezTo>
                    <a:pt x="10" y="16354"/>
                    <a:pt x="233" y="16568"/>
                    <a:pt x="500" y="16568"/>
                  </a:cubicBezTo>
                  <a:lnTo>
                    <a:pt x="22375" y="16568"/>
                  </a:lnTo>
                  <a:cubicBezTo>
                    <a:pt x="22571" y="16568"/>
                    <a:pt x="22749" y="16452"/>
                    <a:pt x="22830" y="16264"/>
                  </a:cubicBezTo>
                  <a:cubicBezTo>
                    <a:pt x="22901" y="16086"/>
                    <a:pt x="22857" y="15872"/>
                    <a:pt x="22723" y="15738"/>
                  </a:cubicBezTo>
                  <a:lnTo>
                    <a:pt x="7129" y="144"/>
                  </a:lnTo>
                  <a:cubicBezTo>
                    <a:pt x="7038" y="53"/>
                    <a:pt x="6924" y="0"/>
                    <a:pt x="6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5"/>
            <p:cNvSpPr/>
            <p:nvPr/>
          </p:nvSpPr>
          <p:spPr>
            <a:xfrm flipH="1" rot="3144046">
              <a:off x="6679243" y="1237963"/>
              <a:ext cx="272244" cy="258662"/>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 name="Google Shape;1507;p35"/>
            <p:cNvGrpSpPr/>
            <p:nvPr/>
          </p:nvGrpSpPr>
          <p:grpSpPr>
            <a:xfrm flipH="1" rot="3143890">
              <a:off x="6703656" y="1392190"/>
              <a:ext cx="223407" cy="204317"/>
              <a:chOff x="7951491" y="3948941"/>
              <a:chExt cx="472500" cy="432126"/>
            </a:xfrm>
          </p:grpSpPr>
          <p:sp>
            <p:nvSpPr>
              <p:cNvPr id="1508" name="Google Shape;1508;p3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 name="Google Shape;1509;p35"/>
              <p:cNvGrpSpPr/>
              <p:nvPr/>
            </p:nvGrpSpPr>
            <p:grpSpPr>
              <a:xfrm>
                <a:off x="8040998" y="4004152"/>
                <a:ext cx="305305" cy="293709"/>
                <a:chOff x="8040998" y="4004152"/>
                <a:chExt cx="305305" cy="293709"/>
              </a:xfrm>
            </p:grpSpPr>
            <p:sp>
              <p:nvSpPr>
                <p:cNvPr id="1510" name="Google Shape;1510;p3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18" name="Google Shape;1518;p35"/>
            <p:cNvSpPr/>
            <p:nvPr/>
          </p:nvSpPr>
          <p:spPr>
            <a:xfrm flipH="1" rot="3144104">
              <a:off x="7035815" y="1522814"/>
              <a:ext cx="150570" cy="150071"/>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 name="Google Shape;1519;p35"/>
            <p:cNvGrpSpPr/>
            <p:nvPr/>
          </p:nvGrpSpPr>
          <p:grpSpPr>
            <a:xfrm flipH="1" rot="4032327">
              <a:off x="6837994" y="1456585"/>
              <a:ext cx="223020" cy="177644"/>
              <a:chOff x="-602987" y="2563895"/>
              <a:chExt cx="640505" cy="510186"/>
            </a:xfrm>
          </p:grpSpPr>
          <p:sp>
            <p:nvSpPr>
              <p:cNvPr id="1520" name="Google Shape;1520;p3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35"/>
            <p:cNvGrpSpPr/>
            <p:nvPr/>
          </p:nvGrpSpPr>
          <p:grpSpPr>
            <a:xfrm flipH="1" rot="-1376928">
              <a:off x="6512602" y="1394924"/>
              <a:ext cx="280723" cy="216509"/>
              <a:chOff x="3206237" y="4273754"/>
              <a:chExt cx="855128" cy="659520"/>
            </a:xfrm>
          </p:grpSpPr>
          <p:sp>
            <p:nvSpPr>
              <p:cNvPr id="1524" name="Google Shape;1524;p3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1" name="Shape 1531"/>
        <p:cNvGrpSpPr/>
        <p:nvPr/>
      </p:nvGrpSpPr>
      <p:grpSpPr>
        <a:xfrm>
          <a:off x="0" y="0"/>
          <a:ext cx="0" cy="0"/>
          <a:chOff x="0" y="0"/>
          <a:chExt cx="0" cy="0"/>
        </a:xfrm>
      </p:grpSpPr>
      <p:sp>
        <p:nvSpPr>
          <p:cNvPr id="1532" name="Google Shape;1532;p36"/>
          <p:cNvSpPr txBox="1"/>
          <p:nvPr>
            <p:ph type="title"/>
          </p:nvPr>
        </p:nvSpPr>
        <p:spPr>
          <a:xfrm>
            <a:off x="1836450" y="1283700"/>
            <a:ext cx="5471100" cy="2576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7900"/>
              <a:t>AWESOME</a:t>
            </a:r>
            <a:r>
              <a:rPr lang="en" sz="9500"/>
              <a:t> </a:t>
            </a:r>
            <a:r>
              <a:rPr lang="en" sz="10900">
                <a:solidFill>
                  <a:schemeClr val="dk2"/>
                </a:solidFill>
              </a:rPr>
              <a:t>WORDS</a:t>
            </a:r>
            <a:endParaRPr sz="109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6" name="Shape 1536"/>
        <p:cNvGrpSpPr/>
        <p:nvPr/>
      </p:nvGrpSpPr>
      <p:grpSpPr>
        <a:xfrm>
          <a:off x="0" y="0"/>
          <a:ext cx="0" cy="0"/>
          <a:chOff x="0" y="0"/>
          <a:chExt cx="0" cy="0"/>
        </a:xfrm>
      </p:grpSpPr>
      <p:sp>
        <p:nvSpPr>
          <p:cNvPr id="1537" name="Google Shape;1537;p37"/>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PRACTICAL USES OF THIS SUBJECT</a:t>
            </a:r>
            <a:endParaRPr/>
          </a:p>
        </p:txBody>
      </p:sp>
      <p:sp>
        <p:nvSpPr>
          <p:cNvPr id="1538" name="Google Shape;1538;p37"/>
          <p:cNvSpPr txBox="1"/>
          <p:nvPr>
            <p:ph idx="1" type="subTitle"/>
          </p:nvPr>
        </p:nvSpPr>
        <p:spPr>
          <a:xfrm>
            <a:off x="2515550" y="3949500"/>
            <a:ext cx="1731900" cy="654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Neptune i</a:t>
            </a:r>
            <a:r>
              <a:rPr lang="en"/>
              <a:t>s the farthest planet</a:t>
            </a:r>
            <a:endParaRPr/>
          </a:p>
        </p:txBody>
      </p:sp>
      <p:sp>
        <p:nvSpPr>
          <p:cNvPr id="1539" name="Google Shape;1539;p37"/>
          <p:cNvSpPr txBox="1"/>
          <p:nvPr>
            <p:ph idx="2" type="subTitle"/>
          </p:nvPr>
        </p:nvSpPr>
        <p:spPr>
          <a:xfrm>
            <a:off x="6692100" y="2654950"/>
            <a:ext cx="1731900" cy="654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Jupiter i</a:t>
            </a:r>
            <a:r>
              <a:rPr lang="en"/>
              <a:t>s the biggest planet</a:t>
            </a:r>
            <a:endParaRPr/>
          </a:p>
        </p:txBody>
      </p:sp>
      <p:sp>
        <p:nvSpPr>
          <p:cNvPr id="1540" name="Google Shape;1540;p37"/>
          <p:cNvSpPr txBox="1"/>
          <p:nvPr>
            <p:ph idx="3" type="subTitle"/>
          </p:nvPr>
        </p:nvSpPr>
        <p:spPr>
          <a:xfrm>
            <a:off x="6692100" y="3949500"/>
            <a:ext cx="1731900" cy="654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Saturn is the ringed planet</a:t>
            </a:r>
            <a:endParaRPr/>
          </a:p>
        </p:txBody>
      </p:sp>
      <p:sp>
        <p:nvSpPr>
          <p:cNvPr id="1541" name="Google Shape;1541;p37"/>
          <p:cNvSpPr txBox="1"/>
          <p:nvPr>
            <p:ph idx="4" type="subTitle"/>
          </p:nvPr>
        </p:nvSpPr>
        <p:spPr>
          <a:xfrm>
            <a:off x="2515550" y="1360400"/>
            <a:ext cx="1731900" cy="654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Mercury is the smallest planet</a:t>
            </a:r>
            <a:endParaRPr/>
          </a:p>
        </p:txBody>
      </p:sp>
      <p:sp>
        <p:nvSpPr>
          <p:cNvPr id="1542" name="Google Shape;1542;p37"/>
          <p:cNvSpPr txBox="1"/>
          <p:nvPr>
            <p:ph idx="5" type="subTitle"/>
          </p:nvPr>
        </p:nvSpPr>
        <p:spPr>
          <a:xfrm>
            <a:off x="2515550" y="2654950"/>
            <a:ext cx="1731900" cy="654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Mars is </a:t>
            </a:r>
            <a:r>
              <a:rPr lang="en"/>
              <a:t>red and</a:t>
            </a:r>
            <a:r>
              <a:rPr lang="en"/>
              <a:t> a cold place</a:t>
            </a:r>
            <a:endParaRPr/>
          </a:p>
        </p:txBody>
      </p:sp>
      <p:sp>
        <p:nvSpPr>
          <p:cNvPr id="1543" name="Google Shape;1543;p37"/>
          <p:cNvSpPr txBox="1"/>
          <p:nvPr>
            <p:ph idx="6" type="subTitle"/>
          </p:nvPr>
        </p:nvSpPr>
        <p:spPr>
          <a:xfrm>
            <a:off x="6692100" y="1360400"/>
            <a:ext cx="1731900" cy="654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Venus h</a:t>
            </a:r>
            <a:r>
              <a:rPr lang="en"/>
              <a:t>as a beautiful name</a:t>
            </a:r>
            <a:endParaRPr/>
          </a:p>
        </p:txBody>
      </p:sp>
      <p:sp>
        <p:nvSpPr>
          <p:cNvPr id="1544" name="Google Shape;1544;p37"/>
          <p:cNvSpPr txBox="1"/>
          <p:nvPr/>
        </p:nvSpPr>
        <p:spPr>
          <a:xfrm>
            <a:off x="1873187" y="1812575"/>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sp>
        <p:nvSpPr>
          <p:cNvPr id="1545" name="Google Shape;1545;p37"/>
          <p:cNvSpPr txBox="1"/>
          <p:nvPr/>
        </p:nvSpPr>
        <p:spPr>
          <a:xfrm>
            <a:off x="1873187" y="1256525"/>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cxnSp>
        <p:nvCxnSpPr>
          <p:cNvPr id="1546" name="Google Shape;1546;p37"/>
          <p:cNvCxnSpPr/>
          <p:nvPr/>
        </p:nvCxnSpPr>
        <p:spPr>
          <a:xfrm>
            <a:off x="1873187" y="1684700"/>
            <a:ext cx="415800" cy="0"/>
          </a:xfrm>
          <a:prstGeom prst="straightConnector1">
            <a:avLst/>
          </a:prstGeom>
          <a:noFill/>
          <a:ln cap="flat" cmpd="sng" w="28575">
            <a:solidFill>
              <a:schemeClr val="dk1"/>
            </a:solidFill>
            <a:prstDash val="solid"/>
            <a:round/>
            <a:headEnd len="med" w="med" type="none"/>
            <a:tailEnd len="med" w="med" type="none"/>
          </a:ln>
        </p:spPr>
      </p:cxnSp>
      <p:grpSp>
        <p:nvGrpSpPr>
          <p:cNvPr id="1547" name="Google Shape;1547;p37"/>
          <p:cNvGrpSpPr/>
          <p:nvPr/>
        </p:nvGrpSpPr>
        <p:grpSpPr>
          <a:xfrm>
            <a:off x="786555" y="1250682"/>
            <a:ext cx="860065" cy="860065"/>
            <a:chOff x="5617963" y="1424788"/>
            <a:chExt cx="1561200" cy="1561200"/>
          </a:xfrm>
        </p:grpSpPr>
        <p:sp>
          <p:nvSpPr>
            <p:cNvPr id="1548" name="Google Shape;1548;p37"/>
            <p:cNvSpPr/>
            <p:nvPr/>
          </p:nvSpPr>
          <p:spPr>
            <a:xfrm>
              <a:off x="56179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7"/>
            <p:cNvSpPr/>
            <p:nvPr/>
          </p:nvSpPr>
          <p:spPr>
            <a:xfrm>
              <a:off x="57180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37"/>
          <p:cNvSpPr/>
          <p:nvPr/>
        </p:nvSpPr>
        <p:spPr>
          <a:xfrm>
            <a:off x="840825" y="1304681"/>
            <a:ext cx="751800" cy="751800"/>
          </a:xfrm>
          <a:prstGeom prst="pie">
            <a:avLst>
              <a:gd fmla="val 16221168" name="adj1"/>
              <a:gd fmla="val 8999551"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7"/>
          <p:cNvSpPr/>
          <p:nvPr/>
        </p:nvSpPr>
        <p:spPr>
          <a:xfrm>
            <a:off x="844279" y="1465717"/>
            <a:ext cx="744909" cy="430105"/>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7"/>
          <p:cNvSpPr/>
          <p:nvPr/>
        </p:nvSpPr>
        <p:spPr>
          <a:xfrm>
            <a:off x="844279" y="1465717"/>
            <a:ext cx="744909" cy="430105"/>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7"/>
          <p:cNvSpPr/>
          <p:nvPr/>
        </p:nvSpPr>
        <p:spPr>
          <a:xfrm flipH="1" rot="444275">
            <a:off x="1406270" y="1844664"/>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4" name="Google Shape;1554;p37"/>
          <p:cNvGrpSpPr/>
          <p:nvPr/>
        </p:nvGrpSpPr>
        <p:grpSpPr>
          <a:xfrm flipH="1" rot="2130553">
            <a:off x="1225318" y="1333878"/>
            <a:ext cx="134864" cy="107424"/>
            <a:chOff x="-602987" y="2563895"/>
            <a:chExt cx="640505" cy="510186"/>
          </a:xfrm>
        </p:grpSpPr>
        <p:sp>
          <p:nvSpPr>
            <p:cNvPr id="1555" name="Google Shape;1555;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37"/>
          <p:cNvGrpSpPr/>
          <p:nvPr/>
        </p:nvGrpSpPr>
        <p:grpSpPr>
          <a:xfrm flipH="1" rot="2363708">
            <a:off x="1367805" y="1652413"/>
            <a:ext cx="195638" cy="150886"/>
            <a:chOff x="3206237" y="4273754"/>
            <a:chExt cx="855128" cy="659520"/>
          </a:xfrm>
        </p:grpSpPr>
        <p:sp>
          <p:nvSpPr>
            <p:cNvPr id="1559" name="Google Shape;1559;p37"/>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7"/>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7"/>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7"/>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 name="Google Shape;1563;p37"/>
          <p:cNvSpPr/>
          <p:nvPr/>
        </p:nvSpPr>
        <p:spPr>
          <a:xfrm flipH="1" rot="444051">
            <a:off x="1294520" y="1386981"/>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7"/>
          <p:cNvSpPr/>
          <p:nvPr/>
        </p:nvSpPr>
        <p:spPr>
          <a:xfrm flipH="1" rot="444275">
            <a:off x="1232508" y="1507123"/>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5" name="Google Shape;1565;p37"/>
          <p:cNvGrpSpPr/>
          <p:nvPr/>
        </p:nvGrpSpPr>
        <p:grpSpPr>
          <a:xfrm flipH="1" rot="3144052">
            <a:off x="1431446" y="1549451"/>
            <a:ext cx="135137" cy="123555"/>
            <a:chOff x="7951491" y="3948941"/>
            <a:chExt cx="472500" cy="432126"/>
          </a:xfrm>
        </p:grpSpPr>
        <p:sp>
          <p:nvSpPr>
            <p:cNvPr id="1566" name="Google Shape;1566;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 name="Google Shape;1567;p37"/>
            <p:cNvGrpSpPr/>
            <p:nvPr/>
          </p:nvGrpSpPr>
          <p:grpSpPr>
            <a:xfrm>
              <a:off x="8040998" y="4004152"/>
              <a:ext cx="305305" cy="293709"/>
              <a:chOff x="8040998" y="4004152"/>
              <a:chExt cx="305305" cy="293709"/>
            </a:xfrm>
          </p:grpSpPr>
          <p:sp>
            <p:nvSpPr>
              <p:cNvPr id="1568" name="Google Shape;1568;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6" name="Google Shape;1576;p37"/>
          <p:cNvGrpSpPr/>
          <p:nvPr/>
        </p:nvGrpSpPr>
        <p:grpSpPr>
          <a:xfrm flipH="1" rot="2130553">
            <a:off x="1309569" y="1626911"/>
            <a:ext cx="134864" cy="107424"/>
            <a:chOff x="-602987" y="2563895"/>
            <a:chExt cx="640505" cy="510186"/>
          </a:xfrm>
        </p:grpSpPr>
        <p:sp>
          <p:nvSpPr>
            <p:cNvPr id="1577" name="Google Shape;1577;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0" name="Google Shape;1580;p37"/>
          <p:cNvSpPr/>
          <p:nvPr/>
        </p:nvSpPr>
        <p:spPr>
          <a:xfrm flipH="1" rot="444051">
            <a:off x="1294520" y="1817808"/>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1" name="Google Shape;1581;p37"/>
          <p:cNvGrpSpPr/>
          <p:nvPr/>
        </p:nvGrpSpPr>
        <p:grpSpPr>
          <a:xfrm flipH="1" rot="2130553">
            <a:off x="1225318" y="1899015"/>
            <a:ext cx="134864" cy="107424"/>
            <a:chOff x="-602987" y="2563895"/>
            <a:chExt cx="640505" cy="510186"/>
          </a:xfrm>
        </p:grpSpPr>
        <p:sp>
          <p:nvSpPr>
            <p:cNvPr id="1582" name="Google Shape;1582;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85" name="Google Shape;1585;p37"/>
          <p:cNvCxnSpPr/>
          <p:nvPr/>
        </p:nvCxnSpPr>
        <p:spPr>
          <a:xfrm>
            <a:off x="840908" y="1464024"/>
            <a:ext cx="750600" cy="433500"/>
          </a:xfrm>
          <a:prstGeom prst="straightConnector1">
            <a:avLst/>
          </a:prstGeom>
          <a:noFill/>
          <a:ln cap="flat" cmpd="sng" w="28575">
            <a:solidFill>
              <a:schemeClr val="dk1"/>
            </a:solidFill>
            <a:prstDash val="solid"/>
            <a:round/>
            <a:headEnd len="med" w="med" type="none"/>
            <a:tailEnd len="med" w="med" type="none"/>
          </a:ln>
        </p:spPr>
      </p:cxnSp>
      <p:cxnSp>
        <p:nvCxnSpPr>
          <p:cNvPr id="1586" name="Google Shape;1586;p37"/>
          <p:cNvCxnSpPr/>
          <p:nvPr/>
        </p:nvCxnSpPr>
        <p:spPr>
          <a:xfrm flipH="1" rot="10800000">
            <a:off x="837175" y="1463052"/>
            <a:ext cx="759300" cy="438300"/>
          </a:xfrm>
          <a:prstGeom prst="straightConnector1">
            <a:avLst/>
          </a:prstGeom>
          <a:noFill/>
          <a:ln cap="flat" cmpd="sng" w="28575">
            <a:solidFill>
              <a:schemeClr val="dk1"/>
            </a:solidFill>
            <a:prstDash val="solid"/>
            <a:round/>
            <a:headEnd len="med" w="med" type="none"/>
            <a:tailEnd len="med" w="med" type="none"/>
          </a:ln>
        </p:spPr>
      </p:cxnSp>
      <p:cxnSp>
        <p:nvCxnSpPr>
          <p:cNvPr id="1587" name="Google Shape;1587;p37"/>
          <p:cNvCxnSpPr/>
          <p:nvPr/>
        </p:nvCxnSpPr>
        <p:spPr>
          <a:xfrm>
            <a:off x="1217059" y="1250724"/>
            <a:ext cx="0" cy="860100"/>
          </a:xfrm>
          <a:prstGeom prst="straightConnector1">
            <a:avLst/>
          </a:prstGeom>
          <a:noFill/>
          <a:ln cap="flat" cmpd="sng" w="28575">
            <a:solidFill>
              <a:schemeClr val="dk1"/>
            </a:solidFill>
            <a:prstDash val="solid"/>
            <a:round/>
            <a:headEnd len="med" w="med" type="none"/>
            <a:tailEnd len="med" w="med" type="none"/>
          </a:ln>
        </p:spPr>
      </p:cxnSp>
      <p:sp>
        <p:nvSpPr>
          <p:cNvPr id="1588" name="Google Shape;1588;p37"/>
          <p:cNvSpPr txBox="1"/>
          <p:nvPr/>
        </p:nvSpPr>
        <p:spPr>
          <a:xfrm>
            <a:off x="1873187" y="308700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sp>
        <p:nvSpPr>
          <p:cNvPr id="1589" name="Google Shape;1589;p37"/>
          <p:cNvSpPr txBox="1"/>
          <p:nvPr/>
        </p:nvSpPr>
        <p:spPr>
          <a:xfrm>
            <a:off x="1873187" y="253095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cxnSp>
        <p:nvCxnSpPr>
          <p:cNvPr id="1590" name="Google Shape;1590;p37"/>
          <p:cNvCxnSpPr/>
          <p:nvPr/>
        </p:nvCxnSpPr>
        <p:spPr>
          <a:xfrm>
            <a:off x="1873187" y="2959125"/>
            <a:ext cx="415800" cy="0"/>
          </a:xfrm>
          <a:prstGeom prst="straightConnector1">
            <a:avLst/>
          </a:prstGeom>
          <a:noFill/>
          <a:ln cap="flat" cmpd="sng" w="28575">
            <a:solidFill>
              <a:schemeClr val="dk1"/>
            </a:solidFill>
            <a:prstDash val="solid"/>
            <a:round/>
            <a:headEnd len="med" w="med" type="none"/>
            <a:tailEnd len="med" w="med" type="none"/>
          </a:ln>
        </p:spPr>
      </p:cxnSp>
      <p:sp>
        <p:nvSpPr>
          <p:cNvPr id="1591" name="Google Shape;1591;p37"/>
          <p:cNvSpPr txBox="1"/>
          <p:nvPr/>
        </p:nvSpPr>
        <p:spPr>
          <a:xfrm>
            <a:off x="1873187" y="430740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sp>
        <p:nvSpPr>
          <p:cNvPr id="1592" name="Google Shape;1592;p37"/>
          <p:cNvSpPr txBox="1"/>
          <p:nvPr/>
        </p:nvSpPr>
        <p:spPr>
          <a:xfrm>
            <a:off x="1873187" y="375135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cxnSp>
        <p:nvCxnSpPr>
          <p:cNvPr id="1593" name="Google Shape;1593;p37"/>
          <p:cNvCxnSpPr/>
          <p:nvPr/>
        </p:nvCxnSpPr>
        <p:spPr>
          <a:xfrm>
            <a:off x="1873187" y="4179525"/>
            <a:ext cx="415800" cy="0"/>
          </a:xfrm>
          <a:prstGeom prst="straightConnector1">
            <a:avLst/>
          </a:prstGeom>
          <a:noFill/>
          <a:ln cap="flat" cmpd="sng" w="28575">
            <a:solidFill>
              <a:schemeClr val="dk1"/>
            </a:solidFill>
            <a:prstDash val="solid"/>
            <a:round/>
            <a:headEnd len="med" w="med" type="none"/>
            <a:tailEnd len="med" w="med" type="none"/>
          </a:ln>
        </p:spPr>
      </p:cxnSp>
      <p:sp>
        <p:nvSpPr>
          <p:cNvPr id="1594" name="Google Shape;1594;p37"/>
          <p:cNvSpPr txBox="1"/>
          <p:nvPr/>
        </p:nvSpPr>
        <p:spPr>
          <a:xfrm>
            <a:off x="6051062" y="1812575"/>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sp>
        <p:nvSpPr>
          <p:cNvPr id="1595" name="Google Shape;1595;p37"/>
          <p:cNvSpPr txBox="1"/>
          <p:nvPr/>
        </p:nvSpPr>
        <p:spPr>
          <a:xfrm>
            <a:off x="6051062" y="1256525"/>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cxnSp>
        <p:nvCxnSpPr>
          <p:cNvPr id="1596" name="Google Shape;1596;p37"/>
          <p:cNvCxnSpPr/>
          <p:nvPr/>
        </p:nvCxnSpPr>
        <p:spPr>
          <a:xfrm>
            <a:off x="6051062" y="1684700"/>
            <a:ext cx="415800" cy="0"/>
          </a:xfrm>
          <a:prstGeom prst="straightConnector1">
            <a:avLst/>
          </a:prstGeom>
          <a:noFill/>
          <a:ln cap="flat" cmpd="sng" w="28575">
            <a:solidFill>
              <a:schemeClr val="dk1"/>
            </a:solidFill>
            <a:prstDash val="solid"/>
            <a:round/>
            <a:headEnd len="med" w="med" type="none"/>
            <a:tailEnd len="med" w="med" type="none"/>
          </a:ln>
        </p:spPr>
      </p:cxnSp>
      <p:grpSp>
        <p:nvGrpSpPr>
          <p:cNvPr id="1597" name="Google Shape;1597;p37"/>
          <p:cNvGrpSpPr/>
          <p:nvPr/>
        </p:nvGrpSpPr>
        <p:grpSpPr>
          <a:xfrm>
            <a:off x="4964430" y="1250682"/>
            <a:ext cx="860065" cy="860065"/>
            <a:chOff x="5617963" y="1424788"/>
            <a:chExt cx="1561200" cy="1561200"/>
          </a:xfrm>
        </p:grpSpPr>
        <p:sp>
          <p:nvSpPr>
            <p:cNvPr id="1598" name="Google Shape;1598;p37"/>
            <p:cNvSpPr/>
            <p:nvPr/>
          </p:nvSpPr>
          <p:spPr>
            <a:xfrm>
              <a:off x="56179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7"/>
            <p:cNvSpPr/>
            <p:nvPr/>
          </p:nvSpPr>
          <p:spPr>
            <a:xfrm>
              <a:off x="57180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0" name="Google Shape;1600;p37"/>
          <p:cNvSpPr/>
          <p:nvPr/>
        </p:nvSpPr>
        <p:spPr>
          <a:xfrm>
            <a:off x="5018700" y="1304681"/>
            <a:ext cx="751800" cy="751800"/>
          </a:xfrm>
          <a:prstGeom prst="pie">
            <a:avLst>
              <a:gd fmla="val 16221168" name="adj1"/>
              <a:gd fmla="val 19818809"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7"/>
          <p:cNvSpPr/>
          <p:nvPr/>
        </p:nvSpPr>
        <p:spPr>
          <a:xfrm>
            <a:off x="5022154" y="1465717"/>
            <a:ext cx="744909" cy="430105"/>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7"/>
          <p:cNvSpPr/>
          <p:nvPr/>
        </p:nvSpPr>
        <p:spPr>
          <a:xfrm>
            <a:off x="5022154" y="1465717"/>
            <a:ext cx="744909" cy="430105"/>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 name="Google Shape;1603;p37"/>
          <p:cNvGrpSpPr/>
          <p:nvPr/>
        </p:nvGrpSpPr>
        <p:grpSpPr>
          <a:xfrm flipH="1" rot="2130553">
            <a:off x="5403193" y="1333878"/>
            <a:ext cx="134864" cy="107424"/>
            <a:chOff x="-602987" y="2563895"/>
            <a:chExt cx="640505" cy="510186"/>
          </a:xfrm>
        </p:grpSpPr>
        <p:sp>
          <p:nvSpPr>
            <p:cNvPr id="1604" name="Google Shape;1604;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7" name="Google Shape;1607;p37"/>
          <p:cNvSpPr/>
          <p:nvPr/>
        </p:nvSpPr>
        <p:spPr>
          <a:xfrm flipH="1" rot="444051">
            <a:off x="5472395" y="1386981"/>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7"/>
          <p:cNvSpPr/>
          <p:nvPr/>
        </p:nvSpPr>
        <p:spPr>
          <a:xfrm flipH="1" rot="444275">
            <a:off x="5410383" y="1507123"/>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9" name="Google Shape;1609;p37"/>
          <p:cNvCxnSpPr/>
          <p:nvPr/>
        </p:nvCxnSpPr>
        <p:spPr>
          <a:xfrm>
            <a:off x="5018783" y="1464024"/>
            <a:ext cx="750600" cy="433500"/>
          </a:xfrm>
          <a:prstGeom prst="straightConnector1">
            <a:avLst/>
          </a:prstGeom>
          <a:noFill/>
          <a:ln cap="flat" cmpd="sng" w="28575">
            <a:solidFill>
              <a:schemeClr val="dk1"/>
            </a:solidFill>
            <a:prstDash val="solid"/>
            <a:round/>
            <a:headEnd len="med" w="med" type="none"/>
            <a:tailEnd len="med" w="med" type="none"/>
          </a:ln>
        </p:spPr>
      </p:cxnSp>
      <p:cxnSp>
        <p:nvCxnSpPr>
          <p:cNvPr id="1610" name="Google Shape;1610;p37"/>
          <p:cNvCxnSpPr/>
          <p:nvPr/>
        </p:nvCxnSpPr>
        <p:spPr>
          <a:xfrm flipH="1" rot="10800000">
            <a:off x="5015050" y="1463052"/>
            <a:ext cx="759300" cy="438300"/>
          </a:xfrm>
          <a:prstGeom prst="straightConnector1">
            <a:avLst/>
          </a:prstGeom>
          <a:noFill/>
          <a:ln cap="flat" cmpd="sng" w="28575">
            <a:solidFill>
              <a:schemeClr val="dk1"/>
            </a:solidFill>
            <a:prstDash val="solid"/>
            <a:round/>
            <a:headEnd len="med" w="med" type="none"/>
            <a:tailEnd len="med" w="med" type="none"/>
          </a:ln>
        </p:spPr>
      </p:cxnSp>
      <p:cxnSp>
        <p:nvCxnSpPr>
          <p:cNvPr id="1611" name="Google Shape;1611;p37"/>
          <p:cNvCxnSpPr/>
          <p:nvPr/>
        </p:nvCxnSpPr>
        <p:spPr>
          <a:xfrm>
            <a:off x="5394934" y="1250724"/>
            <a:ext cx="0" cy="860100"/>
          </a:xfrm>
          <a:prstGeom prst="straightConnector1">
            <a:avLst/>
          </a:prstGeom>
          <a:noFill/>
          <a:ln cap="flat" cmpd="sng" w="28575">
            <a:solidFill>
              <a:schemeClr val="dk1"/>
            </a:solidFill>
            <a:prstDash val="solid"/>
            <a:round/>
            <a:headEnd len="med" w="med" type="none"/>
            <a:tailEnd len="med" w="med" type="none"/>
          </a:ln>
        </p:spPr>
      </p:cxnSp>
      <p:sp>
        <p:nvSpPr>
          <p:cNvPr id="1612" name="Google Shape;1612;p37"/>
          <p:cNvSpPr txBox="1"/>
          <p:nvPr/>
        </p:nvSpPr>
        <p:spPr>
          <a:xfrm>
            <a:off x="6051062" y="308700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sp>
        <p:nvSpPr>
          <p:cNvPr id="1613" name="Google Shape;1613;p37"/>
          <p:cNvSpPr txBox="1"/>
          <p:nvPr/>
        </p:nvSpPr>
        <p:spPr>
          <a:xfrm>
            <a:off x="6051062" y="253095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cxnSp>
        <p:nvCxnSpPr>
          <p:cNvPr id="1614" name="Google Shape;1614;p37"/>
          <p:cNvCxnSpPr/>
          <p:nvPr/>
        </p:nvCxnSpPr>
        <p:spPr>
          <a:xfrm>
            <a:off x="6051062" y="2959125"/>
            <a:ext cx="415800" cy="0"/>
          </a:xfrm>
          <a:prstGeom prst="straightConnector1">
            <a:avLst/>
          </a:prstGeom>
          <a:noFill/>
          <a:ln cap="flat" cmpd="sng" w="28575">
            <a:solidFill>
              <a:schemeClr val="dk1"/>
            </a:solidFill>
            <a:prstDash val="solid"/>
            <a:round/>
            <a:headEnd len="med" w="med" type="none"/>
            <a:tailEnd len="med" w="med" type="none"/>
          </a:ln>
        </p:spPr>
      </p:cxnSp>
      <p:grpSp>
        <p:nvGrpSpPr>
          <p:cNvPr id="1615" name="Google Shape;1615;p37"/>
          <p:cNvGrpSpPr/>
          <p:nvPr/>
        </p:nvGrpSpPr>
        <p:grpSpPr>
          <a:xfrm>
            <a:off x="4964430" y="2525107"/>
            <a:ext cx="860065" cy="860065"/>
            <a:chOff x="5617963" y="1424788"/>
            <a:chExt cx="1561200" cy="1561200"/>
          </a:xfrm>
        </p:grpSpPr>
        <p:sp>
          <p:nvSpPr>
            <p:cNvPr id="1616" name="Google Shape;1616;p37"/>
            <p:cNvSpPr/>
            <p:nvPr/>
          </p:nvSpPr>
          <p:spPr>
            <a:xfrm>
              <a:off x="56179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7"/>
            <p:cNvSpPr/>
            <p:nvPr/>
          </p:nvSpPr>
          <p:spPr>
            <a:xfrm>
              <a:off x="57180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8" name="Google Shape;1618;p37"/>
          <p:cNvSpPr/>
          <p:nvPr/>
        </p:nvSpPr>
        <p:spPr>
          <a:xfrm>
            <a:off x="5018700" y="2579106"/>
            <a:ext cx="751800" cy="751800"/>
          </a:xfrm>
          <a:prstGeom prst="pie">
            <a:avLst>
              <a:gd fmla="val 16221168" name="adj1"/>
              <a:gd fmla="val 12598013"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7"/>
          <p:cNvSpPr/>
          <p:nvPr/>
        </p:nvSpPr>
        <p:spPr>
          <a:xfrm>
            <a:off x="5022154" y="2740142"/>
            <a:ext cx="744909" cy="430105"/>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7"/>
          <p:cNvSpPr/>
          <p:nvPr/>
        </p:nvSpPr>
        <p:spPr>
          <a:xfrm>
            <a:off x="5022154" y="2740142"/>
            <a:ext cx="744909" cy="430105"/>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7"/>
          <p:cNvSpPr/>
          <p:nvPr/>
        </p:nvSpPr>
        <p:spPr>
          <a:xfrm flipH="1" rot="444275">
            <a:off x="5584145" y="3119089"/>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 name="Google Shape;1622;p37"/>
          <p:cNvGrpSpPr/>
          <p:nvPr/>
        </p:nvGrpSpPr>
        <p:grpSpPr>
          <a:xfrm flipH="1" rot="2130553">
            <a:off x="5403193" y="2608303"/>
            <a:ext cx="134864" cy="107424"/>
            <a:chOff x="-602987" y="2563895"/>
            <a:chExt cx="640505" cy="510186"/>
          </a:xfrm>
        </p:grpSpPr>
        <p:sp>
          <p:nvSpPr>
            <p:cNvPr id="1623" name="Google Shape;1623;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 name="Google Shape;1626;p37"/>
          <p:cNvGrpSpPr/>
          <p:nvPr/>
        </p:nvGrpSpPr>
        <p:grpSpPr>
          <a:xfrm flipH="1" rot="2363708">
            <a:off x="5545680" y="2926838"/>
            <a:ext cx="195638" cy="150886"/>
            <a:chOff x="3206237" y="4273754"/>
            <a:chExt cx="855128" cy="659520"/>
          </a:xfrm>
        </p:grpSpPr>
        <p:sp>
          <p:nvSpPr>
            <p:cNvPr id="1627" name="Google Shape;1627;p37"/>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7"/>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7"/>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7"/>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1" name="Google Shape;1631;p37"/>
          <p:cNvSpPr/>
          <p:nvPr/>
        </p:nvSpPr>
        <p:spPr>
          <a:xfrm flipH="1" rot="444051">
            <a:off x="5472395" y="2661406"/>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7"/>
          <p:cNvSpPr/>
          <p:nvPr/>
        </p:nvSpPr>
        <p:spPr>
          <a:xfrm flipH="1" rot="444275">
            <a:off x="5410383" y="2781548"/>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 name="Google Shape;1633;p37"/>
          <p:cNvGrpSpPr/>
          <p:nvPr/>
        </p:nvGrpSpPr>
        <p:grpSpPr>
          <a:xfrm flipH="1" rot="3144052">
            <a:off x="5609321" y="2823876"/>
            <a:ext cx="135137" cy="123555"/>
            <a:chOff x="7951491" y="3948941"/>
            <a:chExt cx="472500" cy="432126"/>
          </a:xfrm>
        </p:grpSpPr>
        <p:sp>
          <p:nvSpPr>
            <p:cNvPr id="1634" name="Google Shape;1634;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5" name="Google Shape;1635;p37"/>
            <p:cNvGrpSpPr/>
            <p:nvPr/>
          </p:nvGrpSpPr>
          <p:grpSpPr>
            <a:xfrm>
              <a:off x="8040998" y="4004152"/>
              <a:ext cx="305305" cy="293709"/>
              <a:chOff x="8040998" y="4004152"/>
              <a:chExt cx="305305" cy="293709"/>
            </a:xfrm>
          </p:grpSpPr>
          <p:sp>
            <p:nvSpPr>
              <p:cNvPr id="1636" name="Google Shape;1636;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44" name="Google Shape;1644;p37"/>
          <p:cNvGrpSpPr/>
          <p:nvPr/>
        </p:nvGrpSpPr>
        <p:grpSpPr>
          <a:xfrm flipH="1" rot="2130553">
            <a:off x="5487444" y="2901336"/>
            <a:ext cx="134864" cy="107424"/>
            <a:chOff x="-602987" y="2563895"/>
            <a:chExt cx="640505" cy="510186"/>
          </a:xfrm>
        </p:grpSpPr>
        <p:sp>
          <p:nvSpPr>
            <p:cNvPr id="1645" name="Google Shape;1645;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8" name="Google Shape;1648;p37"/>
          <p:cNvSpPr/>
          <p:nvPr/>
        </p:nvSpPr>
        <p:spPr>
          <a:xfrm flipH="1" rot="444051">
            <a:off x="5472395" y="3092233"/>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9" name="Google Shape;1649;p37"/>
          <p:cNvGrpSpPr/>
          <p:nvPr/>
        </p:nvGrpSpPr>
        <p:grpSpPr>
          <a:xfrm flipH="1" rot="3144052">
            <a:off x="5402875" y="3027114"/>
            <a:ext cx="135137" cy="123555"/>
            <a:chOff x="7951491" y="3948941"/>
            <a:chExt cx="472500" cy="432126"/>
          </a:xfrm>
        </p:grpSpPr>
        <p:sp>
          <p:nvSpPr>
            <p:cNvPr id="1650" name="Google Shape;1650;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1" name="Google Shape;1651;p37"/>
            <p:cNvGrpSpPr/>
            <p:nvPr/>
          </p:nvGrpSpPr>
          <p:grpSpPr>
            <a:xfrm>
              <a:off x="8040998" y="4004152"/>
              <a:ext cx="305305" cy="293709"/>
              <a:chOff x="8040998" y="4004152"/>
              <a:chExt cx="305305" cy="293709"/>
            </a:xfrm>
          </p:grpSpPr>
          <p:sp>
            <p:nvSpPr>
              <p:cNvPr id="1652" name="Google Shape;1652;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0" name="Google Shape;1660;p37"/>
          <p:cNvGrpSpPr/>
          <p:nvPr/>
        </p:nvGrpSpPr>
        <p:grpSpPr>
          <a:xfrm flipH="1" rot="2130553">
            <a:off x="5403193" y="3173440"/>
            <a:ext cx="134864" cy="107424"/>
            <a:chOff x="-602987" y="2563895"/>
            <a:chExt cx="640505" cy="510186"/>
          </a:xfrm>
        </p:grpSpPr>
        <p:sp>
          <p:nvSpPr>
            <p:cNvPr id="1661" name="Google Shape;1661;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64" name="Google Shape;1664;p37"/>
          <p:cNvCxnSpPr/>
          <p:nvPr/>
        </p:nvCxnSpPr>
        <p:spPr>
          <a:xfrm>
            <a:off x="5018783" y="2738449"/>
            <a:ext cx="750600" cy="433500"/>
          </a:xfrm>
          <a:prstGeom prst="straightConnector1">
            <a:avLst/>
          </a:prstGeom>
          <a:noFill/>
          <a:ln cap="flat" cmpd="sng" w="28575">
            <a:solidFill>
              <a:schemeClr val="dk1"/>
            </a:solidFill>
            <a:prstDash val="solid"/>
            <a:round/>
            <a:headEnd len="med" w="med" type="none"/>
            <a:tailEnd len="med" w="med" type="none"/>
          </a:ln>
        </p:spPr>
      </p:cxnSp>
      <p:cxnSp>
        <p:nvCxnSpPr>
          <p:cNvPr id="1665" name="Google Shape;1665;p37"/>
          <p:cNvCxnSpPr/>
          <p:nvPr/>
        </p:nvCxnSpPr>
        <p:spPr>
          <a:xfrm flipH="1" rot="10800000">
            <a:off x="5015050" y="2737477"/>
            <a:ext cx="759300" cy="438300"/>
          </a:xfrm>
          <a:prstGeom prst="straightConnector1">
            <a:avLst/>
          </a:prstGeom>
          <a:noFill/>
          <a:ln cap="flat" cmpd="sng" w="28575">
            <a:solidFill>
              <a:schemeClr val="dk1"/>
            </a:solidFill>
            <a:prstDash val="solid"/>
            <a:round/>
            <a:headEnd len="med" w="med" type="none"/>
            <a:tailEnd len="med" w="med" type="none"/>
          </a:ln>
        </p:spPr>
      </p:cxnSp>
      <p:cxnSp>
        <p:nvCxnSpPr>
          <p:cNvPr id="1666" name="Google Shape;1666;p37"/>
          <p:cNvCxnSpPr/>
          <p:nvPr/>
        </p:nvCxnSpPr>
        <p:spPr>
          <a:xfrm>
            <a:off x="5394934" y="2525149"/>
            <a:ext cx="0" cy="860100"/>
          </a:xfrm>
          <a:prstGeom prst="straightConnector1">
            <a:avLst/>
          </a:prstGeom>
          <a:noFill/>
          <a:ln cap="flat" cmpd="sng" w="28575">
            <a:solidFill>
              <a:schemeClr val="dk1"/>
            </a:solidFill>
            <a:prstDash val="solid"/>
            <a:round/>
            <a:headEnd len="med" w="med" type="none"/>
            <a:tailEnd len="med" w="med" type="none"/>
          </a:ln>
        </p:spPr>
      </p:cxnSp>
      <p:sp>
        <p:nvSpPr>
          <p:cNvPr id="1667" name="Google Shape;1667;p37"/>
          <p:cNvSpPr txBox="1"/>
          <p:nvPr/>
        </p:nvSpPr>
        <p:spPr>
          <a:xfrm>
            <a:off x="6051062" y="430740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sp>
        <p:nvSpPr>
          <p:cNvPr id="1668" name="Google Shape;1668;p37"/>
          <p:cNvSpPr txBox="1"/>
          <p:nvPr/>
        </p:nvSpPr>
        <p:spPr>
          <a:xfrm>
            <a:off x="6051062" y="375135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x</a:t>
            </a:r>
            <a:endParaRPr b="1" sz="1600">
              <a:solidFill>
                <a:schemeClr val="dk1"/>
              </a:solidFill>
              <a:latin typeface="Montserrat"/>
              <a:ea typeface="Montserrat"/>
              <a:cs typeface="Montserrat"/>
              <a:sym typeface="Montserrat"/>
            </a:endParaRPr>
          </a:p>
        </p:txBody>
      </p:sp>
      <p:cxnSp>
        <p:nvCxnSpPr>
          <p:cNvPr id="1669" name="Google Shape;1669;p37"/>
          <p:cNvCxnSpPr/>
          <p:nvPr/>
        </p:nvCxnSpPr>
        <p:spPr>
          <a:xfrm>
            <a:off x="6051062" y="4179525"/>
            <a:ext cx="415800" cy="0"/>
          </a:xfrm>
          <a:prstGeom prst="straightConnector1">
            <a:avLst/>
          </a:prstGeom>
          <a:noFill/>
          <a:ln cap="flat" cmpd="sng" w="28575">
            <a:solidFill>
              <a:schemeClr val="dk1"/>
            </a:solidFill>
            <a:prstDash val="solid"/>
            <a:round/>
            <a:headEnd len="med" w="med" type="none"/>
            <a:tailEnd len="med" w="med" type="none"/>
          </a:ln>
        </p:spPr>
      </p:cxnSp>
      <p:grpSp>
        <p:nvGrpSpPr>
          <p:cNvPr id="1670" name="Google Shape;1670;p37"/>
          <p:cNvGrpSpPr/>
          <p:nvPr/>
        </p:nvGrpSpPr>
        <p:grpSpPr>
          <a:xfrm>
            <a:off x="4964430" y="3745507"/>
            <a:ext cx="860065" cy="860065"/>
            <a:chOff x="5617963" y="1424788"/>
            <a:chExt cx="1561200" cy="1561200"/>
          </a:xfrm>
        </p:grpSpPr>
        <p:sp>
          <p:nvSpPr>
            <p:cNvPr id="1671" name="Google Shape;1671;p37"/>
            <p:cNvSpPr/>
            <p:nvPr/>
          </p:nvSpPr>
          <p:spPr>
            <a:xfrm>
              <a:off x="56179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7"/>
            <p:cNvSpPr/>
            <p:nvPr/>
          </p:nvSpPr>
          <p:spPr>
            <a:xfrm>
              <a:off x="57180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3" name="Google Shape;1673;p37"/>
          <p:cNvSpPr/>
          <p:nvPr/>
        </p:nvSpPr>
        <p:spPr>
          <a:xfrm>
            <a:off x="5018700" y="3799506"/>
            <a:ext cx="751800" cy="751800"/>
          </a:xfrm>
          <a:prstGeom prst="pie">
            <a:avLst>
              <a:gd fmla="val 16221168" name="adj1"/>
              <a:gd fmla="val 16137194"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7"/>
          <p:cNvSpPr/>
          <p:nvPr/>
        </p:nvSpPr>
        <p:spPr>
          <a:xfrm>
            <a:off x="5022154" y="3960542"/>
            <a:ext cx="744909" cy="430105"/>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7"/>
          <p:cNvSpPr/>
          <p:nvPr/>
        </p:nvSpPr>
        <p:spPr>
          <a:xfrm>
            <a:off x="5022154" y="3960542"/>
            <a:ext cx="744909" cy="430105"/>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7"/>
          <p:cNvSpPr/>
          <p:nvPr/>
        </p:nvSpPr>
        <p:spPr>
          <a:xfrm flipH="1" rot="444275">
            <a:off x="5584145" y="4339489"/>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7" name="Google Shape;1677;p37"/>
          <p:cNvGrpSpPr/>
          <p:nvPr/>
        </p:nvGrpSpPr>
        <p:grpSpPr>
          <a:xfrm flipH="1" rot="2130553">
            <a:off x="5403193" y="3828703"/>
            <a:ext cx="134864" cy="107424"/>
            <a:chOff x="-602987" y="2563895"/>
            <a:chExt cx="640505" cy="510186"/>
          </a:xfrm>
        </p:grpSpPr>
        <p:sp>
          <p:nvSpPr>
            <p:cNvPr id="1678" name="Google Shape;1678;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37"/>
          <p:cNvGrpSpPr/>
          <p:nvPr/>
        </p:nvGrpSpPr>
        <p:grpSpPr>
          <a:xfrm flipH="1" rot="2363708">
            <a:off x="5545680" y="4147238"/>
            <a:ext cx="195638" cy="150886"/>
            <a:chOff x="3206237" y="4273754"/>
            <a:chExt cx="855128" cy="659520"/>
          </a:xfrm>
        </p:grpSpPr>
        <p:sp>
          <p:nvSpPr>
            <p:cNvPr id="1682" name="Google Shape;1682;p37"/>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7"/>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7"/>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7"/>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6" name="Google Shape;1686;p37"/>
          <p:cNvSpPr/>
          <p:nvPr/>
        </p:nvSpPr>
        <p:spPr>
          <a:xfrm flipH="1" rot="444051">
            <a:off x="5472395" y="3881806"/>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7"/>
          <p:cNvSpPr/>
          <p:nvPr/>
        </p:nvSpPr>
        <p:spPr>
          <a:xfrm flipH="1" rot="444275">
            <a:off x="5410383" y="4001948"/>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8" name="Google Shape;1688;p37"/>
          <p:cNvGrpSpPr/>
          <p:nvPr/>
        </p:nvGrpSpPr>
        <p:grpSpPr>
          <a:xfrm flipH="1" rot="3144052">
            <a:off x="5609321" y="4044276"/>
            <a:ext cx="135137" cy="123555"/>
            <a:chOff x="7951491" y="3948941"/>
            <a:chExt cx="472500" cy="432126"/>
          </a:xfrm>
        </p:grpSpPr>
        <p:sp>
          <p:nvSpPr>
            <p:cNvPr id="1689" name="Google Shape;1689;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0" name="Google Shape;1690;p37"/>
            <p:cNvGrpSpPr/>
            <p:nvPr/>
          </p:nvGrpSpPr>
          <p:grpSpPr>
            <a:xfrm>
              <a:off x="8040998" y="4004152"/>
              <a:ext cx="305305" cy="293709"/>
              <a:chOff x="8040998" y="4004152"/>
              <a:chExt cx="305305" cy="293709"/>
            </a:xfrm>
          </p:grpSpPr>
          <p:sp>
            <p:nvSpPr>
              <p:cNvPr id="1691" name="Google Shape;1691;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9" name="Google Shape;1699;p37"/>
          <p:cNvGrpSpPr/>
          <p:nvPr/>
        </p:nvGrpSpPr>
        <p:grpSpPr>
          <a:xfrm flipH="1" rot="2130553">
            <a:off x="5487444" y="4121736"/>
            <a:ext cx="134864" cy="107424"/>
            <a:chOff x="-602987" y="2563895"/>
            <a:chExt cx="640505" cy="510186"/>
          </a:xfrm>
        </p:grpSpPr>
        <p:sp>
          <p:nvSpPr>
            <p:cNvPr id="1700" name="Google Shape;1700;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3" name="Google Shape;1703;p37"/>
          <p:cNvSpPr/>
          <p:nvPr/>
        </p:nvSpPr>
        <p:spPr>
          <a:xfrm flipH="1" rot="444051">
            <a:off x="5472395" y="4312633"/>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4" name="Google Shape;1704;p37"/>
          <p:cNvGrpSpPr/>
          <p:nvPr/>
        </p:nvGrpSpPr>
        <p:grpSpPr>
          <a:xfrm flipH="1" rot="3144052">
            <a:off x="5402875" y="4247514"/>
            <a:ext cx="135137" cy="123555"/>
            <a:chOff x="7951491" y="3948941"/>
            <a:chExt cx="472500" cy="432126"/>
          </a:xfrm>
        </p:grpSpPr>
        <p:sp>
          <p:nvSpPr>
            <p:cNvPr id="1705" name="Google Shape;1705;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6" name="Google Shape;1706;p37"/>
            <p:cNvGrpSpPr/>
            <p:nvPr/>
          </p:nvGrpSpPr>
          <p:grpSpPr>
            <a:xfrm>
              <a:off x="8040998" y="4004152"/>
              <a:ext cx="305305" cy="293709"/>
              <a:chOff x="8040998" y="4004152"/>
              <a:chExt cx="305305" cy="293709"/>
            </a:xfrm>
          </p:grpSpPr>
          <p:sp>
            <p:nvSpPr>
              <p:cNvPr id="1707" name="Google Shape;1707;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5" name="Google Shape;1715;p37"/>
          <p:cNvGrpSpPr/>
          <p:nvPr/>
        </p:nvGrpSpPr>
        <p:grpSpPr>
          <a:xfrm flipH="1" rot="2130553">
            <a:off x="5403193" y="4393840"/>
            <a:ext cx="134864" cy="107424"/>
            <a:chOff x="-602987" y="2563895"/>
            <a:chExt cx="640505" cy="510186"/>
          </a:xfrm>
        </p:grpSpPr>
        <p:sp>
          <p:nvSpPr>
            <p:cNvPr id="1716" name="Google Shape;1716;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19" name="Google Shape;1719;p37"/>
          <p:cNvCxnSpPr/>
          <p:nvPr/>
        </p:nvCxnSpPr>
        <p:spPr>
          <a:xfrm>
            <a:off x="5018783" y="3958849"/>
            <a:ext cx="750600" cy="433500"/>
          </a:xfrm>
          <a:prstGeom prst="straightConnector1">
            <a:avLst/>
          </a:prstGeom>
          <a:noFill/>
          <a:ln cap="flat" cmpd="sng" w="28575">
            <a:solidFill>
              <a:schemeClr val="dk1"/>
            </a:solidFill>
            <a:prstDash val="solid"/>
            <a:round/>
            <a:headEnd len="med" w="med" type="none"/>
            <a:tailEnd len="med" w="med" type="none"/>
          </a:ln>
        </p:spPr>
      </p:cxnSp>
      <p:cxnSp>
        <p:nvCxnSpPr>
          <p:cNvPr id="1720" name="Google Shape;1720;p37"/>
          <p:cNvCxnSpPr/>
          <p:nvPr/>
        </p:nvCxnSpPr>
        <p:spPr>
          <a:xfrm flipH="1" rot="10800000">
            <a:off x="5015050" y="3957877"/>
            <a:ext cx="759300" cy="438300"/>
          </a:xfrm>
          <a:prstGeom prst="straightConnector1">
            <a:avLst/>
          </a:prstGeom>
          <a:noFill/>
          <a:ln cap="flat" cmpd="sng" w="28575">
            <a:solidFill>
              <a:schemeClr val="dk1"/>
            </a:solidFill>
            <a:prstDash val="solid"/>
            <a:round/>
            <a:headEnd len="med" w="med" type="none"/>
            <a:tailEnd len="med" w="med" type="none"/>
          </a:ln>
        </p:spPr>
      </p:cxnSp>
      <p:cxnSp>
        <p:nvCxnSpPr>
          <p:cNvPr id="1721" name="Google Shape;1721;p37"/>
          <p:cNvCxnSpPr/>
          <p:nvPr/>
        </p:nvCxnSpPr>
        <p:spPr>
          <a:xfrm>
            <a:off x="5394934" y="3745549"/>
            <a:ext cx="0" cy="860100"/>
          </a:xfrm>
          <a:prstGeom prst="straightConnector1">
            <a:avLst/>
          </a:prstGeom>
          <a:noFill/>
          <a:ln cap="flat" cmpd="sng" w="28575">
            <a:solidFill>
              <a:schemeClr val="dk1"/>
            </a:solidFill>
            <a:prstDash val="solid"/>
            <a:round/>
            <a:headEnd len="med" w="med" type="none"/>
            <a:tailEnd len="med" w="med" type="none"/>
          </a:ln>
        </p:spPr>
      </p:cxnSp>
      <p:grpSp>
        <p:nvGrpSpPr>
          <p:cNvPr id="1722" name="Google Shape;1722;p37"/>
          <p:cNvGrpSpPr/>
          <p:nvPr/>
        </p:nvGrpSpPr>
        <p:grpSpPr>
          <a:xfrm flipH="1" rot="3144052">
            <a:off x="1225000" y="1752689"/>
            <a:ext cx="135137" cy="123555"/>
            <a:chOff x="7951491" y="3948941"/>
            <a:chExt cx="472500" cy="432126"/>
          </a:xfrm>
        </p:grpSpPr>
        <p:sp>
          <p:nvSpPr>
            <p:cNvPr id="1723" name="Google Shape;1723;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4" name="Google Shape;1724;p37"/>
            <p:cNvGrpSpPr/>
            <p:nvPr/>
          </p:nvGrpSpPr>
          <p:grpSpPr>
            <a:xfrm>
              <a:off x="8040998" y="4004152"/>
              <a:ext cx="305305" cy="293709"/>
              <a:chOff x="8040998" y="4004152"/>
              <a:chExt cx="305305" cy="293709"/>
            </a:xfrm>
          </p:grpSpPr>
          <p:sp>
            <p:nvSpPr>
              <p:cNvPr id="1725" name="Google Shape;1725;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33" name="Google Shape;1733;p37"/>
          <p:cNvGrpSpPr/>
          <p:nvPr/>
        </p:nvGrpSpPr>
        <p:grpSpPr>
          <a:xfrm flipH="1" rot="2363708">
            <a:off x="1005755" y="1794926"/>
            <a:ext cx="195638" cy="150886"/>
            <a:chOff x="3206237" y="4273754"/>
            <a:chExt cx="855128" cy="659520"/>
          </a:xfrm>
        </p:grpSpPr>
        <p:sp>
          <p:nvSpPr>
            <p:cNvPr id="1734" name="Google Shape;1734;p37"/>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7"/>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7"/>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7"/>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37"/>
          <p:cNvSpPr/>
          <p:nvPr/>
        </p:nvSpPr>
        <p:spPr>
          <a:xfrm flipH="1" rot="444051">
            <a:off x="963395" y="1811833"/>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9" name="Google Shape;1739;p37"/>
          <p:cNvGrpSpPr/>
          <p:nvPr/>
        </p:nvGrpSpPr>
        <p:grpSpPr>
          <a:xfrm flipH="1" rot="2130553">
            <a:off x="1048868" y="1899015"/>
            <a:ext cx="134864" cy="107424"/>
            <a:chOff x="-602987" y="2563895"/>
            <a:chExt cx="640505" cy="510186"/>
          </a:xfrm>
        </p:grpSpPr>
        <p:sp>
          <p:nvSpPr>
            <p:cNvPr id="1740" name="Google Shape;1740;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3" name="Google Shape;1743;p37"/>
          <p:cNvSpPr/>
          <p:nvPr/>
        </p:nvSpPr>
        <p:spPr>
          <a:xfrm flipH="1" rot="444275">
            <a:off x="1093945" y="1752014"/>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4" name="Google Shape;1744;p37"/>
          <p:cNvGrpSpPr/>
          <p:nvPr/>
        </p:nvGrpSpPr>
        <p:grpSpPr>
          <a:xfrm>
            <a:off x="786555" y="2525107"/>
            <a:ext cx="860065" cy="860065"/>
            <a:chOff x="5617963" y="1424788"/>
            <a:chExt cx="1561200" cy="1561200"/>
          </a:xfrm>
        </p:grpSpPr>
        <p:sp>
          <p:nvSpPr>
            <p:cNvPr id="1745" name="Google Shape;1745;p37"/>
            <p:cNvSpPr/>
            <p:nvPr/>
          </p:nvSpPr>
          <p:spPr>
            <a:xfrm>
              <a:off x="56179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7"/>
            <p:cNvSpPr/>
            <p:nvPr/>
          </p:nvSpPr>
          <p:spPr>
            <a:xfrm>
              <a:off x="57180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7" name="Google Shape;1747;p37"/>
          <p:cNvSpPr/>
          <p:nvPr/>
        </p:nvSpPr>
        <p:spPr>
          <a:xfrm>
            <a:off x="840825" y="2579106"/>
            <a:ext cx="751800" cy="751800"/>
          </a:xfrm>
          <a:prstGeom prst="pie">
            <a:avLst>
              <a:gd fmla="val 16221168" name="adj1"/>
              <a:gd fmla="val 5421711"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7"/>
          <p:cNvSpPr/>
          <p:nvPr/>
        </p:nvSpPr>
        <p:spPr>
          <a:xfrm>
            <a:off x="844279" y="2740142"/>
            <a:ext cx="744909" cy="430105"/>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7"/>
          <p:cNvSpPr/>
          <p:nvPr/>
        </p:nvSpPr>
        <p:spPr>
          <a:xfrm>
            <a:off x="844279" y="2740142"/>
            <a:ext cx="744909" cy="430105"/>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7"/>
          <p:cNvSpPr/>
          <p:nvPr/>
        </p:nvSpPr>
        <p:spPr>
          <a:xfrm flipH="1" rot="444275">
            <a:off x="1406270" y="3119089"/>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1" name="Google Shape;1751;p37"/>
          <p:cNvGrpSpPr/>
          <p:nvPr/>
        </p:nvGrpSpPr>
        <p:grpSpPr>
          <a:xfrm flipH="1" rot="2130553">
            <a:off x="1225318" y="2608303"/>
            <a:ext cx="134864" cy="107424"/>
            <a:chOff x="-602987" y="2563895"/>
            <a:chExt cx="640505" cy="510186"/>
          </a:xfrm>
        </p:grpSpPr>
        <p:sp>
          <p:nvSpPr>
            <p:cNvPr id="1752" name="Google Shape;1752;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37"/>
          <p:cNvGrpSpPr/>
          <p:nvPr/>
        </p:nvGrpSpPr>
        <p:grpSpPr>
          <a:xfrm flipH="1" rot="2363708">
            <a:off x="1367805" y="2926838"/>
            <a:ext cx="195638" cy="150886"/>
            <a:chOff x="3206237" y="4273754"/>
            <a:chExt cx="855128" cy="659520"/>
          </a:xfrm>
        </p:grpSpPr>
        <p:sp>
          <p:nvSpPr>
            <p:cNvPr id="1756" name="Google Shape;1756;p37"/>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7"/>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7"/>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7"/>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0" name="Google Shape;1760;p37"/>
          <p:cNvSpPr/>
          <p:nvPr/>
        </p:nvSpPr>
        <p:spPr>
          <a:xfrm flipH="1" rot="444051">
            <a:off x="1294520" y="2661406"/>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7"/>
          <p:cNvSpPr/>
          <p:nvPr/>
        </p:nvSpPr>
        <p:spPr>
          <a:xfrm flipH="1" rot="444275">
            <a:off x="1232508" y="2781548"/>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2" name="Google Shape;1762;p37"/>
          <p:cNvGrpSpPr/>
          <p:nvPr/>
        </p:nvGrpSpPr>
        <p:grpSpPr>
          <a:xfrm flipH="1" rot="3144052">
            <a:off x="1431446" y="2823876"/>
            <a:ext cx="135137" cy="123555"/>
            <a:chOff x="7951491" y="3948941"/>
            <a:chExt cx="472500" cy="432126"/>
          </a:xfrm>
        </p:grpSpPr>
        <p:sp>
          <p:nvSpPr>
            <p:cNvPr id="1763" name="Google Shape;1763;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4" name="Google Shape;1764;p37"/>
            <p:cNvGrpSpPr/>
            <p:nvPr/>
          </p:nvGrpSpPr>
          <p:grpSpPr>
            <a:xfrm>
              <a:off x="8040998" y="4004152"/>
              <a:ext cx="305305" cy="293709"/>
              <a:chOff x="8040998" y="4004152"/>
              <a:chExt cx="305305" cy="293709"/>
            </a:xfrm>
          </p:grpSpPr>
          <p:sp>
            <p:nvSpPr>
              <p:cNvPr id="1765" name="Google Shape;1765;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3" name="Google Shape;1773;p37"/>
          <p:cNvGrpSpPr/>
          <p:nvPr/>
        </p:nvGrpSpPr>
        <p:grpSpPr>
          <a:xfrm flipH="1" rot="2130553">
            <a:off x="1309569" y="2901336"/>
            <a:ext cx="134864" cy="107424"/>
            <a:chOff x="-602987" y="2563895"/>
            <a:chExt cx="640505" cy="510186"/>
          </a:xfrm>
        </p:grpSpPr>
        <p:sp>
          <p:nvSpPr>
            <p:cNvPr id="1774" name="Google Shape;1774;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7" name="Google Shape;1777;p37"/>
          <p:cNvSpPr/>
          <p:nvPr/>
        </p:nvSpPr>
        <p:spPr>
          <a:xfrm flipH="1" rot="444051">
            <a:off x="1294520" y="3092233"/>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8" name="Google Shape;1778;p37"/>
          <p:cNvGrpSpPr/>
          <p:nvPr/>
        </p:nvGrpSpPr>
        <p:grpSpPr>
          <a:xfrm flipH="1" rot="2130553">
            <a:off x="1225318" y="3173440"/>
            <a:ext cx="134864" cy="107424"/>
            <a:chOff x="-602987" y="2563895"/>
            <a:chExt cx="640505" cy="510186"/>
          </a:xfrm>
        </p:grpSpPr>
        <p:sp>
          <p:nvSpPr>
            <p:cNvPr id="1779" name="Google Shape;1779;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82" name="Google Shape;1782;p37"/>
          <p:cNvCxnSpPr/>
          <p:nvPr/>
        </p:nvCxnSpPr>
        <p:spPr>
          <a:xfrm>
            <a:off x="840908" y="2738449"/>
            <a:ext cx="750600" cy="433500"/>
          </a:xfrm>
          <a:prstGeom prst="straightConnector1">
            <a:avLst/>
          </a:prstGeom>
          <a:noFill/>
          <a:ln cap="flat" cmpd="sng" w="28575">
            <a:solidFill>
              <a:schemeClr val="dk1"/>
            </a:solidFill>
            <a:prstDash val="solid"/>
            <a:round/>
            <a:headEnd len="med" w="med" type="none"/>
            <a:tailEnd len="med" w="med" type="none"/>
          </a:ln>
        </p:spPr>
      </p:cxnSp>
      <p:cxnSp>
        <p:nvCxnSpPr>
          <p:cNvPr id="1783" name="Google Shape;1783;p37"/>
          <p:cNvCxnSpPr/>
          <p:nvPr/>
        </p:nvCxnSpPr>
        <p:spPr>
          <a:xfrm flipH="1" rot="10800000">
            <a:off x="837175" y="2737477"/>
            <a:ext cx="759300" cy="438300"/>
          </a:xfrm>
          <a:prstGeom prst="straightConnector1">
            <a:avLst/>
          </a:prstGeom>
          <a:noFill/>
          <a:ln cap="flat" cmpd="sng" w="28575">
            <a:solidFill>
              <a:schemeClr val="dk1"/>
            </a:solidFill>
            <a:prstDash val="solid"/>
            <a:round/>
            <a:headEnd len="med" w="med" type="none"/>
            <a:tailEnd len="med" w="med" type="none"/>
          </a:ln>
        </p:spPr>
      </p:cxnSp>
      <p:cxnSp>
        <p:nvCxnSpPr>
          <p:cNvPr id="1784" name="Google Shape;1784;p37"/>
          <p:cNvCxnSpPr/>
          <p:nvPr/>
        </p:nvCxnSpPr>
        <p:spPr>
          <a:xfrm>
            <a:off x="1217059" y="2525149"/>
            <a:ext cx="0" cy="860100"/>
          </a:xfrm>
          <a:prstGeom prst="straightConnector1">
            <a:avLst/>
          </a:prstGeom>
          <a:noFill/>
          <a:ln cap="flat" cmpd="sng" w="28575">
            <a:solidFill>
              <a:schemeClr val="dk1"/>
            </a:solidFill>
            <a:prstDash val="solid"/>
            <a:round/>
            <a:headEnd len="med" w="med" type="none"/>
            <a:tailEnd len="med" w="med" type="none"/>
          </a:ln>
        </p:spPr>
      </p:cxnSp>
      <p:grpSp>
        <p:nvGrpSpPr>
          <p:cNvPr id="1785" name="Google Shape;1785;p37"/>
          <p:cNvGrpSpPr/>
          <p:nvPr/>
        </p:nvGrpSpPr>
        <p:grpSpPr>
          <a:xfrm flipH="1" rot="3144052">
            <a:off x="1225000" y="3027114"/>
            <a:ext cx="135137" cy="123555"/>
            <a:chOff x="7951491" y="3948941"/>
            <a:chExt cx="472500" cy="432126"/>
          </a:xfrm>
        </p:grpSpPr>
        <p:sp>
          <p:nvSpPr>
            <p:cNvPr id="1786" name="Google Shape;1786;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7" name="Google Shape;1787;p37"/>
            <p:cNvGrpSpPr/>
            <p:nvPr/>
          </p:nvGrpSpPr>
          <p:grpSpPr>
            <a:xfrm>
              <a:off x="8040998" y="4004152"/>
              <a:ext cx="305305" cy="293709"/>
              <a:chOff x="8040998" y="4004152"/>
              <a:chExt cx="305305" cy="293709"/>
            </a:xfrm>
          </p:grpSpPr>
          <p:sp>
            <p:nvSpPr>
              <p:cNvPr id="1788" name="Google Shape;1788;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6" name="Google Shape;1796;p37"/>
          <p:cNvGrpSpPr/>
          <p:nvPr/>
        </p:nvGrpSpPr>
        <p:grpSpPr>
          <a:xfrm>
            <a:off x="786555" y="3745332"/>
            <a:ext cx="860065" cy="860065"/>
            <a:chOff x="5617963" y="1424788"/>
            <a:chExt cx="1561200" cy="1561200"/>
          </a:xfrm>
        </p:grpSpPr>
        <p:sp>
          <p:nvSpPr>
            <p:cNvPr id="1797" name="Google Shape;1797;p37"/>
            <p:cNvSpPr/>
            <p:nvPr/>
          </p:nvSpPr>
          <p:spPr>
            <a:xfrm>
              <a:off x="56179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7"/>
            <p:cNvSpPr/>
            <p:nvPr/>
          </p:nvSpPr>
          <p:spPr>
            <a:xfrm>
              <a:off x="57180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9" name="Google Shape;1799;p37"/>
          <p:cNvSpPr/>
          <p:nvPr/>
        </p:nvSpPr>
        <p:spPr>
          <a:xfrm>
            <a:off x="840825" y="3799331"/>
            <a:ext cx="751800" cy="751800"/>
          </a:xfrm>
          <a:prstGeom prst="pie">
            <a:avLst>
              <a:gd fmla="val 16221168" name="adj1"/>
              <a:gd fmla="val 1822057"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7"/>
          <p:cNvSpPr/>
          <p:nvPr/>
        </p:nvSpPr>
        <p:spPr>
          <a:xfrm>
            <a:off x="844279" y="3960367"/>
            <a:ext cx="744909" cy="430105"/>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7"/>
          <p:cNvSpPr/>
          <p:nvPr/>
        </p:nvSpPr>
        <p:spPr>
          <a:xfrm>
            <a:off x="844279" y="3960367"/>
            <a:ext cx="744909" cy="430105"/>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2" name="Google Shape;1802;p37"/>
          <p:cNvGrpSpPr/>
          <p:nvPr/>
        </p:nvGrpSpPr>
        <p:grpSpPr>
          <a:xfrm flipH="1" rot="2130553">
            <a:off x="1225318" y="3828528"/>
            <a:ext cx="134864" cy="107424"/>
            <a:chOff x="-602987" y="2563895"/>
            <a:chExt cx="640505" cy="510186"/>
          </a:xfrm>
        </p:grpSpPr>
        <p:sp>
          <p:nvSpPr>
            <p:cNvPr id="1803" name="Google Shape;1803;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37"/>
          <p:cNvGrpSpPr/>
          <p:nvPr/>
        </p:nvGrpSpPr>
        <p:grpSpPr>
          <a:xfrm flipH="1" rot="2363708">
            <a:off x="1367805" y="4147063"/>
            <a:ext cx="195638" cy="150886"/>
            <a:chOff x="3206237" y="4273754"/>
            <a:chExt cx="855128" cy="659520"/>
          </a:xfrm>
        </p:grpSpPr>
        <p:sp>
          <p:nvSpPr>
            <p:cNvPr id="1807" name="Google Shape;1807;p37"/>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7"/>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7"/>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7"/>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1" name="Google Shape;1811;p37"/>
          <p:cNvSpPr/>
          <p:nvPr/>
        </p:nvSpPr>
        <p:spPr>
          <a:xfrm flipH="1" rot="444051">
            <a:off x="1294520" y="3881631"/>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7"/>
          <p:cNvSpPr/>
          <p:nvPr/>
        </p:nvSpPr>
        <p:spPr>
          <a:xfrm flipH="1" rot="444275">
            <a:off x="1232508" y="4001773"/>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37"/>
          <p:cNvGrpSpPr/>
          <p:nvPr/>
        </p:nvGrpSpPr>
        <p:grpSpPr>
          <a:xfrm flipH="1" rot="3144052">
            <a:off x="1431446" y="4044101"/>
            <a:ext cx="135137" cy="123555"/>
            <a:chOff x="7951491" y="3948941"/>
            <a:chExt cx="472500" cy="432126"/>
          </a:xfrm>
        </p:grpSpPr>
        <p:sp>
          <p:nvSpPr>
            <p:cNvPr id="1814" name="Google Shape;1814;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5" name="Google Shape;1815;p37"/>
            <p:cNvGrpSpPr/>
            <p:nvPr/>
          </p:nvGrpSpPr>
          <p:grpSpPr>
            <a:xfrm>
              <a:off x="8040998" y="4004152"/>
              <a:ext cx="305305" cy="293709"/>
              <a:chOff x="8040998" y="4004152"/>
              <a:chExt cx="305305" cy="293709"/>
            </a:xfrm>
          </p:grpSpPr>
          <p:sp>
            <p:nvSpPr>
              <p:cNvPr id="1816" name="Google Shape;1816;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4" name="Google Shape;1824;p37"/>
          <p:cNvGrpSpPr/>
          <p:nvPr/>
        </p:nvGrpSpPr>
        <p:grpSpPr>
          <a:xfrm flipH="1" rot="2130553">
            <a:off x="1309569" y="4121561"/>
            <a:ext cx="134864" cy="107424"/>
            <a:chOff x="-602987" y="2563895"/>
            <a:chExt cx="640505" cy="510186"/>
          </a:xfrm>
        </p:grpSpPr>
        <p:sp>
          <p:nvSpPr>
            <p:cNvPr id="1825" name="Google Shape;1825;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28" name="Google Shape;1828;p37"/>
          <p:cNvCxnSpPr/>
          <p:nvPr/>
        </p:nvCxnSpPr>
        <p:spPr>
          <a:xfrm>
            <a:off x="840908" y="3958674"/>
            <a:ext cx="750600" cy="433500"/>
          </a:xfrm>
          <a:prstGeom prst="straightConnector1">
            <a:avLst/>
          </a:prstGeom>
          <a:noFill/>
          <a:ln cap="flat" cmpd="sng" w="28575">
            <a:solidFill>
              <a:schemeClr val="dk1"/>
            </a:solidFill>
            <a:prstDash val="solid"/>
            <a:round/>
            <a:headEnd len="med" w="med" type="none"/>
            <a:tailEnd len="med" w="med" type="none"/>
          </a:ln>
        </p:spPr>
      </p:cxnSp>
      <p:cxnSp>
        <p:nvCxnSpPr>
          <p:cNvPr id="1829" name="Google Shape;1829;p37"/>
          <p:cNvCxnSpPr/>
          <p:nvPr/>
        </p:nvCxnSpPr>
        <p:spPr>
          <a:xfrm flipH="1" rot="10800000">
            <a:off x="837175" y="3957702"/>
            <a:ext cx="759300" cy="438300"/>
          </a:xfrm>
          <a:prstGeom prst="straightConnector1">
            <a:avLst/>
          </a:prstGeom>
          <a:noFill/>
          <a:ln cap="flat" cmpd="sng" w="28575">
            <a:solidFill>
              <a:schemeClr val="dk1"/>
            </a:solidFill>
            <a:prstDash val="solid"/>
            <a:round/>
            <a:headEnd len="med" w="med" type="none"/>
            <a:tailEnd len="med" w="med" type="none"/>
          </a:ln>
        </p:spPr>
      </p:cxnSp>
      <p:cxnSp>
        <p:nvCxnSpPr>
          <p:cNvPr id="1830" name="Google Shape;1830;p37"/>
          <p:cNvCxnSpPr/>
          <p:nvPr/>
        </p:nvCxnSpPr>
        <p:spPr>
          <a:xfrm>
            <a:off x="1217059" y="3745374"/>
            <a:ext cx="0" cy="860100"/>
          </a:xfrm>
          <a:prstGeom prst="straightConnector1">
            <a:avLst/>
          </a:prstGeom>
          <a:noFill/>
          <a:ln cap="flat" cmpd="sng" w="28575">
            <a:solidFill>
              <a:schemeClr val="dk1"/>
            </a:solidFill>
            <a:prstDash val="solid"/>
            <a:round/>
            <a:headEnd len="med" w="med" type="none"/>
            <a:tailEnd len="med" w="med" type="none"/>
          </a:ln>
        </p:spPr>
      </p:cxnSp>
      <p:sp>
        <p:nvSpPr>
          <p:cNvPr id="1831" name="Google Shape;1831;p37"/>
          <p:cNvSpPr/>
          <p:nvPr/>
        </p:nvSpPr>
        <p:spPr>
          <a:xfrm flipH="1" rot="444051">
            <a:off x="5029095" y="2822781"/>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2" name="Google Shape;1832;p37"/>
          <p:cNvGrpSpPr/>
          <p:nvPr/>
        </p:nvGrpSpPr>
        <p:grpSpPr>
          <a:xfrm flipH="1" rot="3144052">
            <a:off x="5045396" y="2945389"/>
            <a:ext cx="135137" cy="123555"/>
            <a:chOff x="7951491" y="3948941"/>
            <a:chExt cx="472500" cy="432126"/>
          </a:xfrm>
        </p:grpSpPr>
        <p:sp>
          <p:nvSpPr>
            <p:cNvPr id="1833" name="Google Shape;1833;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4" name="Google Shape;1834;p37"/>
            <p:cNvGrpSpPr/>
            <p:nvPr/>
          </p:nvGrpSpPr>
          <p:grpSpPr>
            <a:xfrm>
              <a:off x="8040998" y="4004152"/>
              <a:ext cx="305305" cy="293709"/>
              <a:chOff x="8040998" y="4004152"/>
              <a:chExt cx="305305" cy="293709"/>
            </a:xfrm>
          </p:grpSpPr>
          <p:sp>
            <p:nvSpPr>
              <p:cNvPr id="1835" name="Google Shape;1835;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3" name="Google Shape;1843;p37"/>
          <p:cNvGrpSpPr/>
          <p:nvPr/>
        </p:nvGrpSpPr>
        <p:grpSpPr>
          <a:xfrm flipH="1" rot="3586236">
            <a:off x="5105367" y="3112073"/>
            <a:ext cx="195666" cy="150908"/>
            <a:chOff x="3206237" y="4273754"/>
            <a:chExt cx="855128" cy="659520"/>
          </a:xfrm>
        </p:grpSpPr>
        <p:sp>
          <p:nvSpPr>
            <p:cNvPr id="1844" name="Google Shape;1844;p37"/>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7"/>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7"/>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7"/>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37"/>
          <p:cNvGrpSpPr/>
          <p:nvPr/>
        </p:nvGrpSpPr>
        <p:grpSpPr>
          <a:xfrm flipH="1" rot="-1887786">
            <a:off x="5167439" y="2901486"/>
            <a:ext cx="134863" cy="107423"/>
            <a:chOff x="-602987" y="2563895"/>
            <a:chExt cx="640505" cy="510186"/>
          </a:xfrm>
        </p:grpSpPr>
        <p:sp>
          <p:nvSpPr>
            <p:cNvPr id="1849" name="Google Shape;1849;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2" name="Google Shape;1852;p37"/>
          <p:cNvSpPr/>
          <p:nvPr/>
        </p:nvSpPr>
        <p:spPr>
          <a:xfrm flipH="1" rot="444275">
            <a:off x="5290421" y="3014323"/>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7"/>
          <p:cNvSpPr/>
          <p:nvPr/>
        </p:nvSpPr>
        <p:spPr>
          <a:xfrm flipH="1" rot="444051">
            <a:off x="5216708" y="3086194"/>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4" name="Google Shape;1854;p37"/>
          <p:cNvGrpSpPr/>
          <p:nvPr/>
        </p:nvGrpSpPr>
        <p:grpSpPr>
          <a:xfrm flipH="1" rot="3291493">
            <a:off x="5136555" y="3939331"/>
            <a:ext cx="195657" cy="150901"/>
            <a:chOff x="3206237" y="4273754"/>
            <a:chExt cx="855128" cy="659520"/>
          </a:xfrm>
        </p:grpSpPr>
        <p:sp>
          <p:nvSpPr>
            <p:cNvPr id="1855" name="Google Shape;1855;p37"/>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7"/>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7"/>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7"/>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37"/>
          <p:cNvGrpSpPr/>
          <p:nvPr/>
        </p:nvGrpSpPr>
        <p:grpSpPr>
          <a:xfrm flipH="1" rot="3291493">
            <a:off x="5136555" y="4366556"/>
            <a:ext cx="195657" cy="150901"/>
            <a:chOff x="3206237" y="4273754"/>
            <a:chExt cx="855128" cy="659520"/>
          </a:xfrm>
        </p:grpSpPr>
        <p:sp>
          <p:nvSpPr>
            <p:cNvPr id="1860" name="Google Shape;1860;p37"/>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7"/>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7"/>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7"/>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37"/>
          <p:cNvGrpSpPr/>
          <p:nvPr/>
        </p:nvGrpSpPr>
        <p:grpSpPr>
          <a:xfrm flipH="1" rot="3144052">
            <a:off x="5231462" y="3842427"/>
            <a:ext cx="135137" cy="123555"/>
            <a:chOff x="7951491" y="3948941"/>
            <a:chExt cx="472500" cy="432126"/>
          </a:xfrm>
        </p:grpSpPr>
        <p:sp>
          <p:nvSpPr>
            <p:cNvPr id="1865" name="Google Shape;1865;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6" name="Google Shape;1866;p37"/>
            <p:cNvGrpSpPr/>
            <p:nvPr/>
          </p:nvGrpSpPr>
          <p:grpSpPr>
            <a:xfrm>
              <a:off x="8040998" y="4004152"/>
              <a:ext cx="305305" cy="293709"/>
              <a:chOff x="8040998" y="4004152"/>
              <a:chExt cx="305305" cy="293709"/>
            </a:xfrm>
          </p:grpSpPr>
          <p:sp>
            <p:nvSpPr>
              <p:cNvPr id="1867" name="Google Shape;1867;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75" name="Google Shape;1875;p37"/>
          <p:cNvGrpSpPr/>
          <p:nvPr/>
        </p:nvGrpSpPr>
        <p:grpSpPr>
          <a:xfrm flipH="1" rot="-3156136">
            <a:off x="5169993" y="4134783"/>
            <a:ext cx="134883" cy="107440"/>
            <a:chOff x="-602987" y="2563895"/>
            <a:chExt cx="640505" cy="510186"/>
          </a:xfrm>
        </p:grpSpPr>
        <p:sp>
          <p:nvSpPr>
            <p:cNvPr id="1876" name="Google Shape;1876;p37"/>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7"/>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7"/>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9" name="Google Shape;1879;p37"/>
          <p:cNvSpPr/>
          <p:nvPr/>
        </p:nvSpPr>
        <p:spPr>
          <a:xfrm flipH="1" rot="444275">
            <a:off x="5288408" y="4018248"/>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7"/>
          <p:cNvSpPr/>
          <p:nvPr/>
        </p:nvSpPr>
        <p:spPr>
          <a:xfrm flipH="1" rot="444051">
            <a:off x="5061920" y="4058131"/>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7"/>
          <p:cNvSpPr/>
          <p:nvPr/>
        </p:nvSpPr>
        <p:spPr>
          <a:xfrm flipH="1" rot="444275">
            <a:off x="5051333" y="4041948"/>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7"/>
          <p:cNvSpPr/>
          <p:nvPr/>
        </p:nvSpPr>
        <p:spPr>
          <a:xfrm flipH="1" rot="444051">
            <a:off x="5197195" y="4268131"/>
            <a:ext cx="164633" cy="156420"/>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3" name="Google Shape;1883;p37"/>
          <p:cNvGrpSpPr/>
          <p:nvPr/>
        </p:nvGrpSpPr>
        <p:grpSpPr>
          <a:xfrm flipH="1" rot="3144052">
            <a:off x="5045400" y="4180989"/>
            <a:ext cx="135137" cy="123555"/>
            <a:chOff x="7951491" y="3948941"/>
            <a:chExt cx="472500" cy="432126"/>
          </a:xfrm>
        </p:grpSpPr>
        <p:sp>
          <p:nvSpPr>
            <p:cNvPr id="1884" name="Google Shape;1884;p3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5" name="Google Shape;1885;p37"/>
            <p:cNvGrpSpPr/>
            <p:nvPr/>
          </p:nvGrpSpPr>
          <p:grpSpPr>
            <a:xfrm>
              <a:off x="8040998" y="4004152"/>
              <a:ext cx="305305" cy="293709"/>
              <a:chOff x="8040998" y="4004152"/>
              <a:chExt cx="305305" cy="293709"/>
            </a:xfrm>
          </p:grpSpPr>
          <p:sp>
            <p:nvSpPr>
              <p:cNvPr id="1886" name="Google Shape;1886;p3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7"/>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4" name="Google Shape;1894;p37"/>
          <p:cNvSpPr/>
          <p:nvPr/>
        </p:nvSpPr>
        <p:spPr>
          <a:xfrm flipH="1" rot="444275">
            <a:off x="5290420" y="4229064"/>
            <a:ext cx="91055" cy="9075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98" name="Shape 1898"/>
        <p:cNvGrpSpPr/>
        <p:nvPr/>
      </p:nvGrpSpPr>
      <p:grpSpPr>
        <a:xfrm>
          <a:off x="0" y="0"/>
          <a:ext cx="0" cy="0"/>
          <a:chOff x="0" y="0"/>
          <a:chExt cx="0" cy="0"/>
        </a:xfrm>
      </p:grpSpPr>
      <p:sp>
        <p:nvSpPr>
          <p:cNvPr id="1899" name="Google Shape;1899;p38"/>
          <p:cNvSpPr txBox="1"/>
          <p:nvPr>
            <p:ph type="title"/>
          </p:nvPr>
        </p:nvSpPr>
        <p:spPr>
          <a:xfrm>
            <a:off x="720000" y="990450"/>
            <a:ext cx="3202200" cy="3162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 PICTURE IS WORTH A </a:t>
            </a:r>
            <a:r>
              <a:rPr lang="en">
                <a:solidFill>
                  <a:schemeClr val="dk2"/>
                </a:solidFill>
              </a:rPr>
              <a:t>THOUSAND WORDS</a:t>
            </a:r>
            <a:endParaRPr>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3" name="Shape 1903"/>
        <p:cNvGrpSpPr/>
        <p:nvPr/>
      </p:nvGrpSpPr>
      <p:grpSpPr>
        <a:xfrm>
          <a:off x="0" y="0"/>
          <a:ext cx="0" cy="0"/>
          <a:chOff x="0" y="0"/>
          <a:chExt cx="0" cy="0"/>
        </a:xfrm>
      </p:grpSpPr>
      <p:grpSp>
        <p:nvGrpSpPr>
          <p:cNvPr id="1904" name="Google Shape;1904;p39"/>
          <p:cNvGrpSpPr/>
          <p:nvPr/>
        </p:nvGrpSpPr>
        <p:grpSpPr>
          <a:xfrm>
            <a:off x="750487" y="1183955"/>
            <a:ext cx="3075863" cy="3389098"/>
            <a:chOff x="750487" y="1183955"/>
            <a:chExt cx="3075863" cy="3389098"/>
          </a:xfrm>
        </p:grpSpPr>
        <p:sp>
          <p:nvSpPr>
            <p:cNvPr id="1905" name="Google Shape;1905;p39"/>
            <p:cNvSpPr/>
            <p:nvPr/>
          </p:nvSpPr>
          <p:spPr>
            <a:xfrm rot="-2700000">
              <a:off x="2506909" y="1225021"/>
              <a:ext cx="569759" cy="1095102"/>
            </a:xfrm>
            <a:custGeom>
              <a:rect b="b" l="l" r="r" t="t"/>
              <a:pathLst>
                <a:path extrusionOk="0" h="17629" w="9172">
                  <a:moveTo>
                    <a:pt x="2044" y="0"/>
                  </a:moveTo>
                  <a:lnTo>
                    <a:pt x="1" y="2043"/>
                  </a:lnTo>
                  <a:cubicBezTo>
                    <a:pt x="3890" y="5986"/>
                    <a:pt x="6290" y="11401"/>
                    <a:pt x="6290" y="17378"/>
                  </a:cubicBezTo>
                  <a:cubicBezTo>
                    <a:pt x="6290" y="17467"/>
                    <a:pt x="6281" y="17548"/>
                    <a:pt x="6281" y="17628"/>
                  </a:cubicBezTo>
                  <a:lnTo>
                    <a:pt x="9163" y="17628"/>
                  </a:lnTo>
                  <a:cubicBezTo>
                    <a:pt x="9163" y="17548"/>
                    <a:pt x="9172" y="17467"/>
                    <a:pt x="9172" y="17378"/>
                  </a:cubicBezTo>
                  <a:cubicBezTo>
                    <a:pt x="9172" y="10607"/>
                    <a:pt x="6451" y="4470"/>
                    <a:pt x="2044" y="0"/>
                  </a:cubicBez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9"/>
            <p:cNvSpPr/>
            <p:nvPr/>
          </p:nvSpPr>
          <p:spPr>
            <a:xfrm rot="-2700000">
              <a:off x="1751640" y="1738901"/>
              <a:ext cx="1358922" cy="968192"/>
            </a:xfrm>
            <a:custGeom>
              <a:rect b="b" l="l" r="r" t="t"/>
              <a:pathLst>
                <a:path extrusionOk="0" h="15586" w="21876">
                  <a:moveTo>
                    <a:pt x="15586" y="0"/>
                  </a:moveTo>
                  <a:lnTo>
                    <a:pt x="1" y="15585"/>
                  </a:lnTo>
                  <a:lnTo>
                    <a:pt x="21866" y="15585"/>
                  </a:lnTo>
                  <a:cubicBezTo>
                    <a:pt x="21866" y="15505"/>
                    <a:pt x="21875" y="15424"/>
                    <a:pt x="21875" y="15335"/>
                  </a:cubicBezTo>
                  <a:cubicBezTo>
                    <a:pt x="21875" y="9358"/>
                    <a:pt x="19475" y="3943"/>
                    <a:pt x="15586" y="0"/>
                  </a:cubicBez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9"/>
            <p:cNvSpPr/>
            <p:nvPr/>
          </p:nvSpPr>
          <p:spPr>
            <a:xfrm>
              <a:off x="2288386" y="4003825"/>
              <a:ext cx="1079130" cy="569228"/>
            </a:xfrm>
            <a:custGeom>
              <a:rect b="b" l="l" r="r" t="t"/>
              <a:pathLst>
                <a:path extrusionOk="0" h="9163" w="17371">
                  <a:moveTo>
                    <a:pt x="15336" y="0"/>
                  </a:moveTo>
                  <a:cubicBezTo>
                    <a:pt x="11393" y="3881"/>
                    <a:pt x="5978" y="6281"/>
                    <a:pt x="1" y="6281"/>
                  </a:cubicBezTo>
                  <a:lnTo>
                    <a:pt x="1" y="9162"/>
                  </a:lnTo>
                  <a:cubicBezTo>
                    <a:pt x="6772" y="9162"/>
                    <a:pt x="12901" y="6441"/>
                    <a:pt x="17370" y="2034"/>
                  </a:cubicBezTo>
                  <a:lnTo>
                    <a:pt x="15336" y="0"/>
                  </a:ln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9"/>
            <p:cNvSpPr/>
            <p:nvPr/>
          </p:nvSpPr>
          <p:spPr>
            <a:xfrm>
              <a:off x="2288386" y="3050620"/>
              <a:ext cx="952773" cy="1343399"/>
            </a:xfrm>
            <a:custGeom>
              <a:rect b="b" l="l" r="r" t="t"/>
              <a:pathLst>
                <a:path extrusionOk="0" h="21625" w="15337">
                  <a:moveTo>
                    <a:pt x="1" y="0"/>
                  </a:moveTo>
                  <a:lnTo>
                    <a:pt x="1" y="21625"/>
                  </a:lnTo>
                  <a:cubicBezTo>
                    <a:pt x="5978" y="21625"/>
                    <a:pt x="11393" y="19225"/>
                    <a:pt x="15336" y="15344"/>
                  </a:cubicBezTo>
                  <a:lnTo>
                    <a:pt x="1" y="0"/>
                  </a:ln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9"/>
            <p:cNvSpPr/>
            <p:nvPr/>
          </p:nvSpPr>
          <p:spPr>
            <a:xfrm>
              <a:off x="3256562" y="1955528"/>
              <a:ext cx="569788" cy="1095158"/>
            </a:xfrm>
            <a:custGeom>
              <a:rect b="b" l="l" r="r" t="t"/>
              <a:pathLst>
                <a:path extrusionOk="0" h="17629" w="9172">
                  <a:moveTo>
                    <a:pt x="2044" y="0"/>
                  </a:moveTo>
                  <a:lnTo>
                    <a:pt x="1" y="2043"/>
                  </a:lnTo>
                  <a:cubicBezTo>
                    <a:pt x="3890" y="5986"/>
                    <a:pt x="6290" y="11401"/>
                    <a:pt x="6290" y="17378"/>
                  </a:cubicBezTo>
                  <a:cubicBezTo>
                    <a:pt x="6290" y="17467"/>
                    <a:pt x="6281" y="17548"/>
                    <a:pt x="6281" y="17628"/>
                  </a:cubicBezTo>
                  <a:lnTo>
                    <a:pt x="9163" y="17628"/>
                  </a:lnTo>
                  <a:cubicBezTo>
                    <a:pt x="9163" y="17548"/>
                    <a:pt x="9172" y="17467"/>
                    <a:pt x="9172" y="17378"/>
                  </a:cubicBezTo>
                  <a:cubicBezTo>
                    <a:pt x="9172" y="10607"/>
                    <a:pt x="6451" y="4470"/>
                    <a:pt x="2044" y="0"/>
                  </a:cubicBez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9"/>
            <p:cNvSpPr/>
            <p:nvPr/>
          </p:nvSpPr>
          <p:spPr>
            <a:xfrm>
              <a:off x="2288386" y="2082444"/>
              <a:ext cx="1358992" cy="968241"/>
            </a:xfrm>
            <a:custGeom>
              <a:rect b="b" l="l" r="r" t="t"/>
              <a:pathLst>
                <a:path extrusionOk="0" h="15586" w="21876">
                  <a:moveTo>
                    <a:pt x="15586" y="0"/>
                  </a:moveTo>
                  <a:lnTo>
                    <a:pt x="1" y="15585"/>
                  </a:lnTo>
                  <a:lnTo>
                    <a:pt x="21866" y="15585"/>
                  </a:lnTo>
                  <a:cubicBezTo>
                    <a:pt x="21866" y="15505"/>
                    <a:pt x="21875" y="15424"/>
                    <a:pt x="21875" y="15335"/>
                  </a:cubicBezTo>
                  <a:cubicBezTo>
                    <a:pt x="21875" y="9358"/>
                    <a:pt x="19475" y="3943"/>
                    <a:pt x="15586" y="0"/>
                  </a:cubicBez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9"/>
            <p:cNvSpPr/>
            <p:nvPr/>
          </p:nvSpPr>
          <p:spPr>
            <a:xfrm>
              <a:off x="2288386" y="3050620"/>
              <a:ext cx="1358433" cy="953270"/>
            </a:xfrm>
            <a:custGeom>
              <a:rect b="b" l="l" r="r" t="t"/>
              <a:pathLst>
                <a:path extrusionOk="0" h="15345" w="21867">
                  <a:moveTo>
                    <a:pt x="1" y="0"/>
                  </a:moveTo>
                  <a:lnTo>
                    <a:pt x="15336" y="15344"/>
                  </a:lnTo>
                  <a:cubicBezTo>
                    <a:pt x="19315" y="11428"/>
                    <a:pt x="21804" y="6013"/>
                    <a:pt x="21866" y="0"/>
                  </a:cubicBez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9"/>
            <p:cNvSpPr/>
            <p:nvPr/>
          </p:nvSpPr>
          <p:spPr>
            <a:xfrm>
              <a:off x="3241094" y="3050620"/>
              <a:ext cx="584697" cy="1079627"/>
            </a:xfrm>
            <a:custGeom>
              <a:rect b="b" l="l" r="r" t="t"/>
              <a:pathLst>
                <a:path extrusionOk="0" h="17379" w="9412">
                  <a:moveTo>
                    <a:pt x="6530" y="0"/>
                  </a:moveTo>
                  <a:cubicBezTo>
                    <a:pt x="6468" y="6013"/>
                    <a:pt x="3979" y="11428"/>
                    <a:pt x="0" y="15344"/>
                  </a:cubicBezTo>
                  <a:lnTo>
                    <a:pt x="2034" y="17378"/>
                  </a:lnTo>
                  <a:cubicBezTo>
                    <a:pt x="6539" y="12944"/>
                    <a:pt x="9340" y="6807"/>
                    <a:pt x="9412" y="0"/>
                  </a:cubicBez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9"/>
            <p:cNvSpPr/>
            <p:nvPr/>
          </p:nvSpPr>
          <p:spPr>
            <a:xfrm>
              <a:off x="750487" y="3050620"/>
              <a:ext cx="584759" cy="1079627"/>
            </a:xfrm>
            <a:custGeom>
              <a:rect b="b" l="l" r="r" t="t"/>
              <a:pathLst>
                <a:path extrusionOk="0" h="17379" w="9413">
                  <a:moveTo>
                    <a:pt x="1" y="0"/>
                  </a:moveTo>
                  <a:cubicBezTo>
                    <a:pt x="72" y="6807"/>
                    <a:pt x="2882" y="12944"/>
                    <a:pt x="7379" y="17378"/>
                  </a:cubicBezTo>
                  <a:lnTo>
                    <a:pt x="9413" y="15344"/>
                  </a:lnTo>
                  <a:cubicBezTo>
                    <a:pt x="5434" y="11428"/>
                    <a:pt x="2954" y="6013"/>
                    <a:pt x="2882" y="0"/>
                  </a:cubicBez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9"/>
            <p:cNvSpPr/>
            <p:nvPr/>
          </p:nvSpPr>
          <p:spPr>
            <a:xfrm>
              <a:off x="929523" y="3050620"/>
              <a:ext cx="1358930" cy="953270"/>
            </a:xfrm>
            <a:custGeom>
              <a:rect b="b" l="l" r="r" t="t"/>
              <a:pathLst>
                <a:path extrusionOk="0" h="15345" w="21875">
                  <a:moveTo>
                    <a:pt x="0" y="0"/>
                  </a:moveTo>
                  <a:cubicBezTo>
                    <a:pt x="72" y="6013"/>
                    <a:pt x="2552" y="11428"/>
                    <a:pt x="6531" y="15344"/>
                  </a:cubicBezTo>
                  <a:lnTo>
                    <a:pt x="21875" y="0"/>
                  </a:ln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9"/>
            <p:cNvSpPr/>
            <p:nvPr/>
          </p:nvSpPr>
          <p:spPr>
            <a:xfrm>
              <a:off x="1193294" y="1497190"/>
              <a:ext cx="1095158" cy="585318"/>
            </a:xfrm>
            <a:custGeom>
              <a:rect b="b" l="l" r="r" t="t"/>
              <a:pathLst>
                <a:path extrusionOk="0" h="9422" w="17629">
                  <a:moveTo>
                    <a:pt x="17629" y="1"/>
                  </a:moveTo>
                  <a:cubicBezTo>
                    <a:pt x="10724" y="1"/>
                    <a:pt x="4488" y="2828"/>
                    <a:pt x="1" y="7378"/>
                  </a:cubicBezTo>
                  <a:lnTo>
                    <a:pt x="2035" y="9421"/>
                  </a:lnTo>
                  <a:cubicBezTo>
                    <a:pt x="6005" y="5389"/>
                    <a:pt x="11518" y="2882"/>
                    <a:pt x="17629" y="2882"/>
                  </a:cubicBezTo>
                  <a:lnTo>
                    <a:pt x="17629" y="1"/>
                  </a:ln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9"/>
            <p:cNvSpPr/>
            <p:nvPr/>
          </p:nvSpPr>
          <p:spPr>
            <a:xfrm>
              <a:off x="1319651" y="1676164"/>
              <a:ext cx="968800" cy="1374522"/>
            </a:xfrm>
            <a:custGeom>
              <a:rect b="b" l="l" r="r" t="t"/>
              <a:pathLst>
                <a:path extrusionOk="0" h="22126" w="15595">
                  <a:moveTo>
                    <a:pt x="15595" y="1"/>
                  </a:moveTo>
                  <a:cubicBezTo>
                    <a:pt x="9484" y="1"/>
                    <a:pt x="3971" y="2508"/>
                    <a:pt x="1" y="6540"/>
                  </a:cubicBezTo>
                  <a:lnTo>
                    <a:pt x="15595" y="22125"/>
                  </a:lnTo>
                  <a:lnTo>
                    <a:pt x="15595" y="1"/>
                  </a:ln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9"/>
            <p:cNvSpPr/>
            <p:nvPr/>
          </p:nvSpPr>
          <p:spPr>
            <a:xfrm>
              <a:off x="1335182" y="3050620"/>
              <a:ext cx="953270" cy="1343399"/>
            </a:xfrm>
            <a:custGeom>
              <a:rect b="b" l="l" r="r" t="t"/>
              <a:pathLst>
                <a:path extrusionOk="0" h="21625" w="15345">
                  <a:moveTo>
                    <a:pt x="15345" y="0"/>
                  </a:moveTo>
                  <a:lnTo>
                    <a:pt x="1" y="15344"/>
                  </a:lnTo>
                  <a:cubicBezTo>
                    <a:pt x="3953" y="19225"/>
                    <a:pt x="9368" y="21625"/>
                    <a:pt x="15345" y="21625"/>
                  </a:cubicBezTo>
                  <a:lnTo>
                    <a:pt x="15345" y="0"/>
                  </a:ln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9"/>
            <p:cNvSpPr/>
            <p:nvPr/>
          </p:nvSpPr>
          <p:spPr>
            <a:xfrm>
              <a:off x="1208825" y="4003825"/>
              <a:ext cx="1079627" cy="569228"/>
            </a:xfrm>
            <a:custGeom>
              <a:rect b="b" l="l" r="r" t="t"/>
              <a:pathLst>
                <a:path extrusionOk="0" h="9163" w="17379">
                  <a:moveTo>
                    <a:pt x="2035" y="0"/>
                  </a:moveTo>
                  <a:lnTo>
                    <a:pt x="1" y="2034"/>
                  </a:lnTo>
                  <a:cubicBezTo>
                    <a:pt x="4470" y="6441"/>
                    <a:pt x="10608" y="9162"/>
                    <a:pt x="17379" y="9162"/>
                  </a:cubicBezTo>
                  <a:lnTo>
                    <a:pt x="17379" y="6281"/>
                  </a:lnTo>
                  <a:cubicBezTo>
                    <a:pt x="11402" y="6281"/>
                    <a:pt x="5987" y="3881"/>
                    <a:pt x="2035" y="0"/>
                  </a:cubicBez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9"/>
            <p:cNvSpPr/>
            <p:nvPr/>
          </p:nvSpPr>
          <p:spPr>
            <a:xfrm>
              <a:off x="928964" y="2082444"/>
              <a:ext cx="1359489" cy="968241"/>
            </a:xfrm>
            <a:custGeom>
              <a:rect b="b" l="l" r="r" t="t"/>
              <a:pathLst>
                <a:path extrusionOk="0" h="15586" w="21884">
                  <a:moveTo>
                    <a:pt x="6290" y="0"/>
                  </a:moveTo>
                  <a:cubicBezTo>
                    <a:pt x="2400" y="3943"/>
                    <a:pt x="0" y="9358"/>
                    <a:pt x="0" y="15335"/>
                  </a:cubicBezTo>
                  <a:cubicBezTo>
                    <a:pt x="0" y="15424"/>
                    <a:pt x="9" y="15505"/>
                    <a:pt x="9" y="15585"/>
                  </a:cubicBezTo>
                  <a:lnTo>
                    <a:pt x="21884" y="15585"/>
                  </a:lnTo>
                  <a:lnTo>
                    <a:pt x="6290" y="0"/>
                  </a:ln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9"/>
            <p:cNvSpPr/>
            <p:nvPr/>
          </p:nvSpPr>
          <p:spPr>
            <a:xfrm>
              <a:off x="750487" y="1955528"/>
              <a:ext cx="569228" cy="1095158"/>
            </a:xfrm>
            <a:custGeom>
              <a:rect b="b" l="l" r="r" t="t"/>
              <a:pathLst>
                <a:path extrusionOk="0" h="17629" w="9163">
                  <a:moveTo>
                    <a:pt x="7129" y="0"/>
                  </a:moveTo>
                  <a:cubicBezTo>
                    <a:pt x="2722" y="4470"/>
                    <a:pt x="1" y="10607"/>
                    <a:pt x="1" y="17378"/>
                  </a:cubicBezTo>
                  <a:cubicBezTo>
                    <a:pt x="1" y="17467"/>
                    <a:pt x="1" y="17548"/>
                    <a:pt x="1" y="17628"/>
                  </a:cubicBezTo>
                  <a:lnTo>
                    <a:pt x="2882" y="17628"/>
                  </a:lnTo>
                  <a:cubicBezTo>
                    <a:pt x="2882" y="17548"/>
                    <a:pt x="2873" y="17467"/>
                    <a:pt x="2873" y="17378"/>
                  </a:cubicBezTo>
                  <a:cubicBezTo>
                    <a:pt x="2873" y="11401"/>
                    <a:pt x="5273" y="5986"/>
                    <a:pt x="9163" y="2043"/>
                  </a:cubicBezTo>
                  <a:lnTo>
                    <a:pt x="7129" y="0"/>
                  </a:ln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1" name="Google Shape;1921;p39"/>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DID YOU KNOW THIS?</a:t>
            </a:r>
            <a:endParaRPr/>
          </a:p>
        </p:txBody>
      </p:sp>
      <p:grpSp>
        <p:nvGrpSpPr>
          <p:cNvPr id="1922" name="Google Shape;1922;p39"/>
          <p:cNvGrpSpPr/>
          <p:nvPr/>
        </p:nvGrpSpPr>
        <p:grpSpPr>
          <a:xfrm flipH="1" rot="2130637">
            <a:off x="2642432" y="1907569"/>
            <a:ext cx="391123" cy="311617"/>
            <a:chOff x="-602987" y="2563895"/>
            <a:chExt cx="640505" cy="510186"/>
          </a:xfrm>
        </p:grpSpPr>
        <p:sp>
          <p:nvSpPr>
            <p:cNvPr id="1923" name="Google Shape;1923;p39"/>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9"/>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9"/>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6" name="Google Shape;1926;p39"/>
          <p:cNvSpPr/>
          <p:nvPr/>
        </p:nvSpPr>
        <p:spPr>
          <a:xfrm flipH="1" rot="444046">
            <a:off x="2362756" y="1760549"/>
            <a:ext cx="477491" cy="453669"/>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9"/>
          <p:cNvSpPr/>
          <p:nvPr/>
        </p:nvSpPr>
        <p:spPr>
          <a:xfrm flipH="1" rot="444115">
            <a:off x="2649262" y="2143048"/>
            <a:ext cx="264086" cy="263214"/>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9"/>
          <p:cNvSpPr/>
          <p:nvPr/>
        </p:nvSpPr>
        <p:spPr>
          <a:xfrm flipH="1" rot="3144046">
            <a:off x="2328691" y="3823160"/>
            <a:ext cx="477516" cy="453693"/>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9" name="Google Shape;1929;p39"/>
          <p:cNvGrpSpPr/>
          <p:nvPr/>
        </p:nvGrpSpPr>
        <p:grpSpPr>
          <a:xfrm flipH="1" rot="2406180">
            <a:off x="2901400" y="3338687"/>
            <a:ext cx="567374" cy="437589"/>
            <a:chOff x="3206237" y="4273754"/>
            <a:chExt cx="855128" cy="659520"/>
          </a:xfrm>
        </p:grpSpPr>
        <p:sp>
          <p:nvSpPr>
            <p:cNvPr id="1930" name="Google Shape;1930;p39"/>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9"/>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9"/>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9"/>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 name="Google Shape;1934;p39"/>
          <p:cNvGrpSpPr/>
          <p:nvPr/>
        </p:nvGrpSpPr>
        <p:grpSpPr>
          <a:xfrm flipH="1" rot="4258345">
            <a:off x="2586824" y="3639441"/>
            <a:ext cx="567334" cy="437558"/>
            <a:chOff x="3206237" y="4273754"/>
            <a:chExt cx="855128" cy="659520"/>
          </a:xfrm>
        </p:grpSpPr>
        <p:sp>
          <p:nvSpPr>
            <p:cNvPr id="1935" name="Google Shape;1935;p39"/>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9"/>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9"/>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9"/>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39"/>
          <p:cNvGrpSpPr/>
          <p:nvPr/>
        </p:nvGrpSpPr>
        <p:grpSpPr>
          <a:xfrm flipH="1" rot="2079644">
            <a:off x="2289727" y="3401674"/>
            <a:ext cx="391139" cy="311615"/>
            <a:chOff x="-602987" y="2563895"/>
            <a:chExt cx="640505" cy="510186"/>
          </a:xfrm>
        </p:grpSpPr>
        <p:sp>
          <p:nvSpPr>
            <p:cNvPr id="1940" name="Google Shape;1940;p39"/>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9"/>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9"/>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 name="Google Shape;1943;p39"/>
          <p:cNvGrpSpPr/>
          <p:nvPr/>
        </p:nvGrpSpPr>
        <p:grpSpPr>
          <a:xfrm flipH="1" rot="3143890">
            <a:off x="2600979" y="2660151"/>
            <a:ext cx="391856" cy="358373"/>
            <a:chOff x="7951491" y="3948941"/>
            <a:chExt cx="472500" cy="432126"/>
          </a:xfrm>
        </p:grpSpPr>
        <p:sp>
          <p:nvSpPr>
            <p:cNvPr id="1944" name="Google Shape;1944;p39"/>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5" name="Google Shape;1945;p39"/>
            <p:cNvGrpSpPr/>
            <p:nvPr/>
          </p:nvGrpSpPr>
          <p:grpSpPr>
            <a:xfrm>
              <a:off x="8040998" y="4004152"/>
              <a:ext cx="305305" cy="293709"/>
              <a:chOff x="8040998" y="4004152"/>
              <a:chExt cx="305305" cy="293709"/>
            </a:xfrm>
          </p:grpSpPr>
          <p:sp>
            <p:nvSpPr>
              <p:cNvPr id="1946" name="Google Shape;1946;p39"/>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9"/>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9"/>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9"/>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9"/>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9"/>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9"/>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9"/>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4" name="Google Shape;1954;p39"/>
          <p:cNvGrpSpPr/>
          <p:nvPr/>
        </p:nvGrpSpPr>
        <p:grpSpPr>
          <a:xfrm flipH="1" rot="4830502">
            <a:off x="3105763" y="2647662"/>
            <a:ext cx="391131" cy="311634"/>
            <a:chOff x="-602987" y="2563895"/>
            <a:chExt cx="640505" cy="510186"/>
          </a:xfrm>
        </p:grpSpPr>
        <p:sp>
          <p:nvSpPr>
            <p:cNvPr id="1955" name="Google Shape;1955;p39"/>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9"/>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9"/>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8" name="Google Shape;1958;p39"/>
          <p:cNvSpPr/>
          <p:nvPr/>
        </p:nvSpPr>
        <p:spPr>
          <a:xfrm flipH="1" rot="3144050">
            <a:off x="2946342" y="2333567"/>
            <a:ext cx="477507" cy="453691"/>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9"/>
          <p:cNvSpPr/>
          <p:nvPr/>
        </p:nvSpPr>
        <p:spPr>
          <a:xfrm flipH="1" rot="3144050">
            <a:off x="2674905" y="3078369"/>
            <a:ext cx="477507" cy="453691"/>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0" name="Google Shape;1960;p39"/>
          <p:cNvGrpSpPr/>
          <p:nvPr/>
        </p:nvGrpSpPr>
        <p:grpSpPr>
          <a:xfrm flipH="1" rot="3143862">
            <a:off x="3199530" y="3100200"/>
            <a:ext cx="391829" cy="358348"/>
            <a:chOff x="7951491" y="3948941"/>
            <a:chExt cx="472500" cy="432126"/>
          </a:xfrm>
        </p:grpSpPr>
        <p:sp>
          <p:nvSpPr>
            <p:cNvPr id="1961" name="Google Shape;1961;p39"/>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2" name="Google Shape;1962;p39"/>
            <p:cNvGrpSpPr/>
            <p:nvPr/>
          </p:nvGrpSpPr>
          <p:grpSpPr>
            <a:xfrm>
              <a:off x="8040998" y="4004152"/>
              <a:ext cx="305305" cy="293709"/>
              <a:chOff x="8040998" y="4004152"/>
              <a:chExt cx="305305" cy="293709"/>
            </a:xfrm>
          </p:grpSpPr>
          <p:sp>
            <p:nvSpPr>
              <p:cNvPr id="1963" name="Google Shape;1963;p39"/>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9"/>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9"/>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9"/>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9"/>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9"/>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9"/>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9"/>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71" name="Google Shape;1971;p39"/>
          <p:cNvSpPr/>
          <p:nvPr/>
        </p:nvSpPr>
        <p:spPr>
          <a:xfrm flipH="1" rot="3144046">
            <a:off x="995564" y="3078367"/>
            <a:ext cx="477516" cy="453693"/>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9"/>
          <p:cNvSpPr/>
          <p:nvPr/>
        </p:nvSpPr>
        <p:spPr>
          <a:xfrm flipH="1" rot="3144095">
            <a:off x="1271223" y="3512600"/>
            <a:ext cx="264100" cy="263224"/>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3" name="Google Shape;1973;p39"/>
          <p:cNvGrpSpPr/>
          <p:nvPr/>
        </p:nvGrpSpPr>
        <p:grpSpPr>
          <a:xfrm flipH="1" rot="3143862">
            <a:off x="1534236" y="1956913"/>
            <a:ext cx="391829" cy="358348"/>
            <a:chOff x="7951491" y="3948941"/>
            <a:chExt cx="472500" cy="432126"/>
          </a:xfrm>
        </p:grpSpPr>
        <p:sp>
          <p:nvSpPr>
            <p:cNvPr id="1974" name="Google Shape;1974;p39"/>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5" name="Google Shape;1975;p39"/>
            <p:cNvGrpSpPr/>
            <p:nvPr/>
          </p:nvGrpSpPr>
          <p:grpSpPr>
            <a:xfrm>
              <a:off x="8040998" y="4004152"/>
              <a:ext cx="305305" cy="293709"/>
              <a:chOff x="8040998" y="4004152"/>
              <a:chExt cx="305305" cy="293709"/>
            </a:xfrm>
          </p:grpSpPr>
          <p:sp>
            <p:nvSpPr>
              <p:cNvPr id="1976" name="Google Shape;1976;p39"/>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9"/>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9"/>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9"/>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9"/>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9"/>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9"/>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9"/>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84" name="Google Shape;1984;p39"/>
          <p:cNvGrpSpPr/>
          <p:nvPr/>
        </p:nvGrpSpPr>
        <p:grpSpPr>
          <a:xfrm flipH="1" rot="-1009610">
            <a:off x="1836422" y="2283439"/>
            <a:ext cx="391188" cy="311566"/>
            <a:chOff x="-602987" y="2563895"/>
            <a:chExt cx="640505" cy="510186"/>
          </a:xfrm>
        </p:grpSpPr>
        <p:sp>
          <p:nvSpPr>
            <p:cNvPr id="1985" name="Google Shape;1985;p39"/>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9"/>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9"/>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8" name="Google Shape;1988;p39"/>
          <p:cNvSpPr/>
          <p:nvPr/>
        </p:nvSpPr>
        <p:spPr>
          <a:xfrm flipH="1" rot="3144095">
            <a:off x="1921835" y="1855777"/>
            <a:ext cx="264100" cy="263224"/>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9" name="Google Shape;1989;p39"/>
          <p:cNvGrpSpPr/>
          <p:nvPr/>
        </p:nvGrpSpPr>
        <p:grpSpPr>
          <a:xfrm flipH="1" rot="3143862">
            <a:off x="1502051" y="3808104"/>
            <a:ext cx="391829" cy="358348"/>
            <a:chOff x="7951491" y="3948941"/>
            <a:chExt cx="472500" cy="432126"/>
          </a:xfrm>
        </p:grpSpPr>
        <p:sp>
          <p:nvSpPr>
            <p:cNvPr id="1990" name="Google Shape;1990;p39"/>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1" name="Google Shape;1991;p39"/>
            <p:cNvGrpSpPr/>
            <p:nvPr/>
          </p:nvGrpSpPr>
          <p:grpSpPr>
            <a:xfrm>
              <a:off x="8040998" y="4004152"/>
              <a:ext cx="305305" cy="293709"/>
              <a:chOff x="8040998" y="4004152"/>
              <a:chExt cx="305305" cy="293709"/>
            </a:xfrm>
          </p:grpSpPr>
          <p:sp>
            <p:nvSpPr>
              <p:cNvPr id="1992" name="Google Shape;1992;p39"/>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9"/>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9"/>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9"/>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9"/>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9"/>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9"/>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9"/>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00" name="Google Shape;2000;p39"/>
          <p:cNvGrpSpPr/>
          <p:nvPr/>
        </p:nvGrpSpPr>
        <p:grpSpPr>
          <a:xfrm flipH="1" rot="2079644">
            <a:off x="1534144" y="3123567"/>
            <a:ext cx="391139" cy="311615"/>
            <a:chOff x="-602987" y="2563895"/>
            <a:chExt cx="640505" cy="510186"/>
          </a:xfrm>
        </p:grpSpPr>
        <p:sp>
          <p:nvSpPr>
            <p:cNvPr id="2001" name="Google Shape;2001;p39"/>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9"/>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9"/>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4" name="Google Shape;2004;p39"/>
          <p:cNvSpPr/>
          <p:nvPr/>
        </p:nvSpPr>
        <p:spPr>
          <a:xfrm flipH="1" rot="3144046">
            <a:off x="1774559" y="3407637"/>
            <a:ext cx="477516" cy="453693"/>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9"/>
          <p:cNvSpPr/>
          <p:nvPr/>
        </p:nvSpPr>
        <p:spPr>
          <a:xfrm flipH="1" rot="3144104">
            <a:off x="1986943" y="3967077"/>
            <a:ext cx="264099" cy="263225"/>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9"/>
          <p:cNvSpPr/>
          <p:nvPr/>
        </p:nvSpPr>
        <p:spPr>
          <a:xfrm flipH="1" rot="3144046">
            <a:off x="1164518" y="2264029"/>
            <a:ext cx="477516" cy="453693"/>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7" name="Google Shape;2007;p39"/>
          <p:cNvGrpSpPr/>
          <p:nvPr/>
        </p:nvGrpSpPr>
        <p:grpSpPr>
          <a:xfrm flipH="1" rot="3143862">
            <a:off x="1038840" y="2624330"/>
            <a:ext cx="391829" cy="358348"/>
            <a:chOff x="7951491" y="3948941"/>
            <a:chExt cx="472500" cy="432126"/>
          </a:xfrm>
        </p:grpSpPr>
        <p:sp>
          <p:nvSpPr>
            <p:cNvPr id="2008" name="Google Shape;2008;p39"/>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9" name="Google Shape;2009;p39"/>
            <p:cNvGrpSpPr/>
            <p:nvPr/>
          </p:nvGrpSpPr>
          <p:grpSpPr>
            <a:xfrm>
              <a:off x="8040998" y="4004152"/>
              <a:ext cx="305305" cy="293709"/>
              <a:chOff x="8040998" y="4004152"/>
              <a:chExt cx="305305" cy="293709"/>
            </a:xfrm>
          </p:grpSpPr>
          <p:sp>
            <p:nvSpPr>
              <p:cNvPr id="2010" name="Google Shape;2010;p39"/>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9"/>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9"/>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9"/>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9"/>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9"/>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9"/>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9"/>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2018" name="Google Shape;2018;p39"/>
          <p:cNvGraphicFramePr/>
          <p:nvPr/>
        </p:nvGraphicFramePr>
        <p:xfrm>
          <a:off x="4873950" y="1468375"/>
          <a:ext cx="3000000" cy="3000000"/>
        </p:xfrm>
        <a:graphic>
          <a:graphicData uri="http://schemas.openxmlformats.org/drawingml/2006/table">
            <a:tbl>
              <a:tblPr>
                <a:noFill/>
                <a:tableStyleId>{E976CC15-25E7-41AE-8BBA-24CAF2B6385B}</a:tableStyleId>
              </a:tblPr>
              <a:tblGrid>
                <a:gridCol w="1775025"/>
                <a:gridCol w="1775025"/>
              </a:tblGrid>
              <a:tr h="500925">
                <a:tc>
                  <a:txBody>
                    <a:bodyPr/>
                    <a:lstStyle/>
                    <a:p>
                      <a:pPr indent="0" lvl="0" marL="0" rtl="0" algn="ctr">
                        <a:spcBef>
                          <a:spcPts val="0"/>
                        </a:spcBef>
                        <a:spcAft>
                          <a:spcPts val="0"/>
                        </a:spcAft>
                        <a:buNone/>
                      </a:pPr>
                      <a:r>
                        <a:rPr lang="en" sz="2000">
                          <a:solidFill>
                            <a:schemeClr val="dk2"/>
                          </a:solidFill>
                          <a:latin typeface="Passion One"/>
                          <a:ea typeface="Passion One"/>
                          <a:cs typeface="Passion One"/>
                          <a:sym typeface="Passion One"/>
                        </a:rPr>
                        <a:t>TOPPING</a:t>
                      </a:r>
                      <a:endParaRPr sz="2000">
                        <a:solidFill>
                          <a:schemeClr val="dk2"/>
                        </a:solidFill>
                        <a:latin typeface="Passion One"/>
                        <a:ea typeface="Passion One"/>
                        <a:cs typeface="Passion One"/>
                        <a:sym typeface="Passion One"/>
                      </a:endParaRPr>
                    </a:p>
                  </a:txBody>
                  <a:tcPr marT="91425" marB="9142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2"/>
                          </a:solidFill>
                          <a:latin typeface="Passion One"/>
                          <a:ea typeface="Passion One"/>
                          <a:cs typeface="Passion One"/>
                          <a:sym typeface="Passion One"/>
                        </a:rPr>
                        <a:t>FRACTION</a:t>
                      </a:r>
                      <a:endParaRPr sz="2000">
                        <a:solidFill>
                          <a:schemeClr val="dk2"/>
                        </a:solidFill>
                        <a:latin typeface="Passion One"/>
                        <a:ea typeface="Passion One"/>
                        <a:cs typeface="Passion One"/>
                        <a:sym typeface="Passion One"/>
                      </a:endParaRPr>
                    </a:p>
                  </a:txBody>
                  <a:tcPr marT="91425" marB="9142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531875">
                <a:tc>
                  <a:txBody>
                    <a:bodyPr/>
                    <a:lstStyle/>
                    <a:p>
                      <a:pPr indent="0" lvl="0" marL="0" rtl="0" algn="l">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7/8</a:t>
                      </a:r>
                      <a:endParaRPr sz="1600">
                        <a:solidFill>
                          <a:schemeClr val="dk1"/>
                        </a:solidFill>
                        <a:latin typeface="Montserrat"/>
                        <a:ea typeface="Montserrat"/>
                        <a:cs typeface="Montserrat"/>
                        <a:sym typeface="Montserrat"/>
                      </a:endParaRPr>
                    </a:p>
                  </a:txBody>
                  <a:tcPr marT="91425" marB="9142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531875">
                <a:tc>
                  <a:txBody>
                    <a:bodyPr/>
                    <a:lstStyle/>
                    <a:p>
                      <a:pPr indent="0" lvl="0" marL="0" rtl="0" algn="l">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5/8</a:t>
                      </a:r>
                      <a:endParaRPr sz="1600">
                        <a:solidFill>
                          <a:schemeClr val="dk1"/>
                        </a:solidFill>
                        <a:latin typeface="Montserrat"/>
                        <a:ea typeface="Montserrat"/>
                        <a:cs typeface="Montserrat"/>
                        <a:sym typeface="Montserrat"/>
                      </a:endParaRPr>
                    </a:p>
                  </a:txBody>
                  <a:tcPr marT="91425" marB="9142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531875">
                <a:tc>
                  <a:txBody>
                    <a:bodyPr/>
                    <a:lstStyle/>
                    <a:p>
                      <a:pPr indent="0" lvl="0" marL="0" rtl="0" algn="l">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6/8</a:t>
                      </a:r>
                      <a:endParaRPr sz="1600">
                        <a:solidFill>
                          <a:schemeClr val="dk1"/>
                        </a:solidFill>
                        <a:latin typeface="Montserrat"/>
                        <a:ea typeface="Montserrat"/>
                        <a:cs typeface="Montserrat"/>
                        <a:sym typeface="Montserrat"/>
                      </a:endParaRPr>
                    </a:p>
                  </a:txBody>
                  <a:tcPr marT="91425" marB="9142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531900">
                <a:tc>
                  <a:txBody>
                    <a:bodyPr/>
                    <a:lstStyle/>
                    <a:p>
                      <a:pPr indent="0" lvl="0" marL="0" rtl="0" algn="l">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4/8</a:t>
                      </a:r>
                      <a:endParaRPr sz="1600">
                        <a:solidFill>
                          <a:schemeClr val="dk1"/>
                        </a:solidFill>
                        <a:latin typeface="Montserrat"/>
                        <a:ea typeface="Montserrat"/>
                        <a:cs typeface="Montserrat"/>
                        <a:sym typeface="Montserrat"/>
                      </a:endParaRPr>
                    </a:p>
                  </a:txBody>
                  <a:tcPr marT="91425" marB="9142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531875">
                <a:tc>
                  <a:txBody>
                    <a:bodyPr/>
                    <a:lstStyle/>
                    <a:p>
                      <a:pPr indent="0" lvl="0" marL="0" rtl="0" algn="l">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3/8</a:t>
                      </a:r>
                      <a:endParaRPr sz="1600">
                        <a:solidFill>
                          <a:schemeClr val="dk1"/>
                        </a:solidFill>
                        <a:latin typeface="Montserrat"/>
                        <a:ea typeface="Montserrat"/>
                        <a:cs typeface="Montserrat"/>
                        <a:sym typeface="Montserrat"/>
                      </a:endParaRPr>
                    </a:p>
                  </a:txBody>
                  <a:tcPr marT="91425" marB="91425" marR="91425" marL="91425" anchor="ctr">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sp>
        <p:nvSpPr>
          <p:cNvPr id="2019" name="Google Shape;2019;p39"/>
          <p:cNvSpPr/>
          <p:nvPr/>
        </p:nvSpPr>
        <p:spPr>
          <a:xfrm flipH="1" rot="-275">
            <a:off x="5543130" y="2026825"/>
            <a:ext cx="438770" cy="41685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0" name="Google Shape;2020;p39"/>
          <p:cNvGrpSpPr/>
          <p:nvPr/>
        </p:nvGrpSpPr>
        <p:grpSpPr>
          <a:xfrm flipH="1">
            <a:off x="5538929" y="2562886"/>
            <a:ext cx="446843" cy="408489"/>
            <a:chOff x="7951491" y="3948941"/>
            <a:chExt cx="472500" cy="432126"/>
          </a:xfrm>
        </p:grpSpPr>
        <p:sp>
          <p:nvSpPr>
            <p:cNvPr id="2021" name="Google Shape;2021;p39"/>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2" name="Google Shape;2022;p39"/>
            <p:cNvGrpSpPr/>
            <p:nvPr/>
          </p:nvGrpSpPr>
          <p:grpSpPr>
            <a:xfrm>
              <a:off x="8040998" y="4004152"/>
              <a:ext cx="305305" cy="293709"/>
              <a:chOff x="8040998" y="4004152"/>
              <a:chExt cx="305305" cy="293709"/>
            </a:xfrm>
          </p:grpSpPr>
          <p:sp>
            <p:nvSpPr>
              <p:cNvPr id="2023" name="Google Shape;2023;p39"/>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9"/>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9"/>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9"/>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9"/>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9"/>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9"/>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9"/>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31" name="Google Shape;2031;p39"/>
          <p:cNvGrpSpPr/>
          <p:nvPr/>
        </p:nvGrpSpPr>
        <p:grpSpPr>
          <a:xfrm flipH="1" rot="899381">
            <a:off x="5498495" y="3094999"/>
            <a:ext cx="527470" cy="420225"/>
            <a:chOff x="-602987" y="2563895"/>
            <a:chExt cx="640505" cy="510186"/>
          </a:xfrm>
        </p:grpSpPr>
        <p:sp>
          <p:nvSpPr>
            <p:cNvPr id="2032" name="Google Shape;2032;p39"/>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9"/>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9"/>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 name="Google Shape;2035;p39"/>
          <p:cNvSpPr/>
          <p:nvPr/>
        </p:nvSpPr>
        <p:spPr>
          <a:xfrm flipH="1" rot="-288">
            <a:off x="5556327" y="3625342"/>
            <a:ext cx="412348" cy="411069"/>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6" name="Google Shape;2036;p39"/>
          <p:cNvGrpSpPr/>
          <p:nvPr/>
        </p:nvGrpSpPr>
        <p:grpSpPr>
          <a:xfrm flipH="1" rot="4032329">
            <a:off x="1501971" y="2674550"/>
            <a:ext cx="391153" cy="311568"/>
            <a:chOff x="-602987" y="2563895"/>
            <a:chExt cx="640505" cy="510186"/>
          </a:xfrm>
        </p:grpSpPr>
        <p:sp>
          <p:nvSpPr>
            <p:cNvPr id="2037" name="Google Shape;2037;p39"/>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9"/>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9"/>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2857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 name="Google Shape;2040;p39"/>
          <p:cNvGrpSpPr/>
          <p:nvPr/>
        </p:nvGrpSpPr>
        <p:grpSpPr>
          <a:xfrm flipH="1" rot="2001104">
            <a:off x="5400318" y="4083769"/>
            <a:ext cx="722953" cy="557580"/>
            <a:chOff x="3206237" y="4273754"/>
            <a:chExt cx="855128" cy="659520"/>
          </a:xfrm>
        </p:grpSpPr>
        <p:sp>
          <p:nvSpPr>
            <p:cNvPr id="2041" name="Google Shape;2041;p39"/>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9"/>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9"/>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9"/>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39"/>
          <p:cNvGrpSpPr/>
          <p:nvPr/>
        </p:nvGrpSpPr>
        <p:grpSpPr>
          <a:xfrm flipH="1" rot="7328122">
            <a:off x="2176123" y="2289463"/>
            <a:ext cx="567329" cy="437554"/>
            <a:chOff x="3206237" y="4273754"/>
            <a:chExt cx="855128" cy="659520"/>
          </a:xfrm>
        </p:grpSpPr>
        <p:sp>
          <p:nvSpPr>
            <p:cNvPr id="2046" name="Google Shape;2046;p39"/>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9"/>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9"/>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9"/>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3" name="Shape 2053"/>
        <p:cNvGrpSpPr/>
        <p:nvPr/>
      </p:nvGrpSpPr>
      <p:grpSpPr>
        <a:xfrm>
          <a:off x="0" y="0"/>
          <a:ext cx="0" cy="0"/>
          <a:chOff x="0" y="0"/>
          <a:chExt cx="0" cy="0"/>
        </a:xfrm>
      </p:grpSpPr>
      <p:grpSp>
        <p:nvGrpSpPr>
          <p:cNvPr id="2054" name="Google Shape;2054;p40"/>
          <p:cNvGrpSpPr/>
          <p:nvPr/>
        </p:nvGrpSpPr>
        <p:grpSpPr>
          <a:xfrm>
            <a:off x="1865738" y="1411313"/>
            <a:ext cx="1561200" cy="1561200"/>
            <a:chOff x="1965163" y="1424788"/>
            <a:chExt cx="1561200" cy="1561200"/>
          </a:xfrm>
        </p:grpSpPr>
        <p:sp>
          <p:nvSpPr>
            <p:cNvPr id="2055" name="Google Shape;2055;p40"/>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0"/>
            <p:cNvSpPr/>
            <p:nvPr/>
          </p:nvSpPr>
          <p:spPr>
            <a:xfrm>
              <a:off x="20652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0"/>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0"/>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9" name="Google Shape;2059;p40"/>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PROBLEM VS. SOLUTION</a:t>
            </a:r>
            <a:endParaRPr/>
          </a:p>
        </p:txBody>
      </p:sp>
      <p:sp>
        <p:nvSpPr>
          <p:cNvPr id="2060" name="Google Shape;2060;p40"/>
          <p:cNvSpPr txBox="1"/>
          <p:nvPr>
            <p:ph idx="1" type="subTitle"/>
          </p:nvPr>
        </p:nvSpPr>
        <p:spPr>
          <a:xfrm>
            <a:off x="1367850" y="3362575"/>
            <a:ext cx="2556300" cy="36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PROBLEM</a:t>
            </a:r>
            <a:endParaRPr/>
          </a:p>
        </p:txBody>
      </p:sp>
      <p:sp>
        <p:nvSpPr>
          <p:cNvPr id="2061" name="Google Shape;2061;p40"/>
          <p:cNvSpPr txBox="1"/>
          <p:nvPr>
            <p:ph idx="2" type="subTitle"/>
          </p:nvPr>
        </p:nvSpPr>
        <p:spPr>
          <a:xfrm>
            <a:off x="1367850" y="3726000"/>
            <a:ext cx="2556300" cy="877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 has a beautiful name and is the second planet from the Sun </a:t>
            </a:r>
            <a:endParaRPr/>
          </a:p>
        </p:txBody>
      </p:sp>
      <p:sp>
        <p:nvSpPr>
          <p:cNvPr id="2062" name="Google Shape;2062;p40"/>
          <p:cNvSpPr txBox="1"/>
          <p:nvPr>
            <p:ph idx="3" type="subTitle"/>
          </p:nvPr>
        </p:nvSpPr>
        <p:spPr>
          <a:xfrm>
            <a:off x="5219850" y="3362575"/>
            <a:ext cx="2556300" cy="36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SOLUTION</a:t>
            </a:r>
            <a:endParaRPr/>
          </a:p>
        </p:txBody>
      </p:sp>
      <p:sp>
        <p:nvSpPr>
          <p:cNvPr id="2063" name="Google Shape;2063;p40"/>
          <p:cNvSpPr txBox="1"/>
          <p:nvPr>
            <p:ph idx="4" type="subTitle"/>
          </p:nvPr>
        </p:nvSpPr>
        <p:spPr>
          <a:xfrm>
            <a:off x="5219850" y="3726000"/>
            <a:ext cx="2556300" cy="877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Despite being red, Mars is a cold place. It’s full of iron oxide dust </a:t>
            </a:r>
            <a:endParaRPr/>
          </a:p>
        </p:txBody>
      </p:sp>
      <p:sp>
        <p:nvSpPr>
          <p:cNvPr id="2064" name="Google Shape;2064;p40"/>
          <p:cNvSpPr/>
          <p:nvPr/>
        </p:nvSpPr>
        <p:spPr>
          <a:xfrm>
            <a:off x="1963975" y="1509250"/>
            <a:ext cx="1364700" cy="1364700"/>
          </a:xfrm>
          <a:prstGeom prst="pie">
            <a:avLst>
              <a:gd fmla="val 1783021"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5" name="Google Shape;2065;p40"/>
          <p:cNvGrpSpPr/>
          <p:nvPr/>
        </p:nvGrpSpPr>
        <p:grpSpPr>
          <a:xfrm>
            <a:off x="5717388" y="1411313"/>
            <a:ext cx="1561200" cy="1561200"/>
            <a:chOff x="5617963" y="1424788"/>
            <a:chExt cx="1561200" cy="1561200"/>
          </a:xfrm>
        </p:grpSpPr>
        <p:sp>
          <p:nvSpPr>
            <p:cNvPr id="2066" name="Google Shape;2066;p40"/>
            <p:cNvSpPr/>
            <p:nvPr/>
          </p:nvSpPr>
          <p:spPr>
            <a:xfrm>
              <a:off x="56179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0"/>
            <p:cNvSpPr/>
            <p:nvPr/>
          </p:nvSpPr>
          <p:spPr>
            <a:xfrm>
              <a:off x="57180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8" name="Google Shape;2068;p40"/>
          <p:cNvSpPr/>
          <p:nvPr/>
        </p:nvSpPr>
        <p:spPr>
          <a:xfrm>
            <a:off x="5815625" y="1509250"/>
            <a:ext cx="1364700" cy="1364700"/>
          </a:xfrm>
          <a:prstGeom prst="pie">
            <a:avLst>
              <a:gd fmla="val 16221168" name="adj1"/>
              <a:gd fmla="val 177559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0"/>
          <p:cNvSpPr/>
          <p:nvPr/>
        </p:nvSpPr>
        <p:spPr>
          <a:xfrm>
            <a:off x="5821895" y="1801549"/>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0"/>
          <p:cNvSpPr/>
          <p:nvPr/>
        </p:nvSpPr>
        <p:spPr>
          <a:xfrm>
            <a:off x="5821895" y="1801549"/>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0"/>
          <p:cNvSpPr/>
          <p:nvPr/>
        </p:nvSpPr>
        <p:spPr>
          <a:xfrm flipH="1" rot="444108">
            <a:off x="2321996" y="15541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0"/>
          <p:cNvSpPr/>
          <p:nvPr/>
        </p:nvSpPr>
        <p:spPr>
          <a:xfrm flipH="1" rot="444092">
            <a:off x="2325055" y="21095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3" name="Google Shape;2073;p40"/>
          <p:cNvGrpSpPr/>
          <p:nvPr/>
        </p:nvGrpSpPr>
        <p:grpSpPr>
          <a:xfrm flipH="1" rot="7328397">
            <a:off x="2349923" y="2491968"/>
            <a:ext cx="355078" cy="273855"/>
            <a:chOff x="3206237" y="4273754"/>
            <a:chExt cx="855128" cy="659520"/>
          </a:xfrm>
        </p:grpSpPr>
        <p:sp>
          <p:nvSpPr>
            <p:cNvPr id="2074" name="Google Shape;2074;p40"/>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0"/>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0"/>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0"/>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 name="Google Shape;2078;p40"/>
          <p:cNvGrpSpPr/>
          <p:nvPr/>
        </p:nvGrpSpPr>
        <p:grpSpPr>
          <a:xfrm flipH="1" rot="2130692">
            <a:off x="2026265" y="1968868"/>
            <a:ext cx="244793" cy="195016"/>
            <a:chOff x="-602987" y="2563895"/>
            <a:chExt cx="640505" cy="510186"/>
          </a:xfrm>
        </p:grpSpPr>
        <p:sp>
          <p:nvSpPr>
            <p:cNvPr id="2079" name="Google Shape;2079;p40"/>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0"/>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0"/>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40"/>
          <p:cNvGrpSpPr/>
          <p:nvPr/>
        </p:nvGrpSpPr>
        <p:grpSpPr>
          <a:xfrm flipH="1" rot="3143825">
            <a:off x="2005012" y="2164529"/>
            <a:ext cx="245238" cy="224283"/>
            <a:chOff x="7951491" y="3948941"/>
            <a:chExt cx="472500" cy="432126"/>
          </a:xfrm>
        </p:grpSpPr>
        <p:sp>
          <p:nvSpPr>
            <p:cNvPr id="2083" name="Google Shape;2083;p40"/>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4" name="Google Shape;2084;p40"/>
            <p:cNvGrpSpPr/>
            <p:nvPr/>
          </p:nvGrpSpPr>
          <p:grpSpPr>
            <a:xfrm>
              <a:off x="8040998" y="4004152"/>
              <a:ext cx="305305" cy="293709"/>
              <a:chOff x="8040998" y="4004152"/>
              <a:chExt cx="305305" cy="293709"/>
            </a:xfrm>
          </p:grpSpPr>
          <p:sp>
            <p:nvSpPr>
              <p:cNvPr id="2085" name="Google Shape;2085;p40"/>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0"/>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0"/>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0"/>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0"/>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0"/>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0"/>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0"/>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93" name="Google Shape;2093;p40"/>
          <p:cNvSpPr/>
          <p:nvPr/>
        </p:nvSpPr>
        <p:spPr>
          <a:xfrm flipH="1" rot="444108">
            <a:off x="2780671" y="24411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0"/>
          <p:cNvSpPr/>
          <p:nvPr/>
        </p:nvSpPr>
        <p:spPr>
          <a:xfrm flipH="1" rot="444092">
            <a:off x="2176655" y="2500747"/>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0"/>
          <p:cNvSpPr/>
          <p:nvPr/>
        </p:nvSpPr>
        <p:spPr>
          <a:xfrm flipH="1" rot="444092">
            <a:off x="2674930" y="27151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6" name="Google Shape;2096;p40"/>
          <p:cNvGrpSpPr/>
          <p:nvPr/>
        </p:nvGrpSpPr>
        <p:grpSpPr>
          <a:xfrm flipH="1" rot="3143825">
            <a:off x="2668712" y="2337679"/>
            <a:ext cx="245238" cy="224283"/>
            <a:chOff x="7951491" y="3948941"/>
            <a:chExt cx="472500" cy="432126"/>
          </a:xfrm>
        </p:grpSpPr>
        <p:sp>
          <p:nvSpPr>
            <p:cNvPr id="2097" name="Google Shape;2097;p40"/>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8" name="Google Shape;2098;p40"/>
            <p:cNvGrpSpPr/>
            <p:nvPr/>
          </p:nvGrpSpPr>
          <p:grpSpPr>
            <a:xfrm>
              <a:off x="8040998" y="4004152"/>
              <a:ext cx="305305" cy="293709"/>
              <a:chOff x="8040998" y="4004152"/>
              <a:chExt cx="305305" cy="293709"/>
            </a:xfrm>
          </p:grpSpPr>
          <p:sp>
            <p:nvSpPr>
              <p:cNvPr id="2099" name="Google Shape;2099;p40"/>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0"/>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0"/>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0"/>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0"/>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0"/>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0"/>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0"/>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07" name="Google Shape;2107;p40"/>
          <p:cNvGrpSpPr/>
          <p:nvPr/>
        </p:nvGrpSpPr>
        <p:grpSpPr>
          <a:xfrm flipH="1" rot="2364588">
            <a:off x="2130846" y="1689061"/>
            <a:ext cx="355056" cy="273838"/>
            <a:chOff x="3206237" y="4273754"/>
            <a:chExt cx="855128" cy="659520"/>
          </a:xfrm>
        </p:grpSpPr>
        <p:sp>
          <p:nvSpPr>
            <p:cNvPr id="2108" name="Google Shape;2108;p40"/>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0"/>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0"/>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0"/>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40"/>
          <p:cNvGrpSpPr/>
          <p:nvPr/>
        </p:nvGrpSpPr>
        <p:grpSpPr>
          <a:xfrm flipH="1" rot="-2338694">
            <a:off x="2349127" y="1828245"/>
            <a:ext cx="244787" cy="195022"/>
            <a:chOff x="-602987" y="2563895"/>
            <a:chExt cx="640505" cy="510186"/>
          </a:xfrm>
        </p:grpSpPr>
        <p:sp>
          <p:nvSpPr>
            <p:cNvPr id="2113" name="Google Shape;2113;p40"/>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0"/>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0"/>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6" name="Google Shape;2116;p40"/>
          <p:cNvSpPr/>
          <p:nvPr/>
        </p:nvSpPr>
        <p:spPr>
          <a:xfrm flipH="1" rot="444108">
            <a:off x="2319371" y="23256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7" name="Google Shape;2117;p40"/>
          <p:cNvGrpSpPr/>
          <p:nvPr/>
        </p:nvGrpSpPr>
        <p:grpSpPr>
          <a:xfrm flipH="1" rot="2130692">
            <a:off x="6513215" y="1562205"/>
            <a:ext cx="244793" cy="195016"/>
            <a:chOff x="-602987" y="2563895"/>
            <a:chExt cx="640505" cy="510186"/>
          </a:xfrm>
        </p:grpSpPr>
        <p:sp>
          <p:nvSpPr>
            <p:cNvPr id="2118" name="Google Shape;2118;p40"/>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0"/>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0"/>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40"/>
          <p:cNvGrpSpPr/>
          <p:nvPr/>
        </p:nvGrpSpPr>
        <p:grpSpPr>
          <a:xfrm flipH="1" rot="2364588">
            <a:off x="6772396" y="2139761"/>
            <a:ext cx="355056" cy="273838"/>
            <a:chOff x="3206237" y="4273754"/>
            <a:chExt cx="855128" cy="659520"/>
          </a:xfrm>
        </p:grpSpPr>
        <p:sp>
          <p:nvSpPr>
            <p:cNvPr id="2122" name="Google Shape;2122;p40"/>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0"/>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0"/>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0"/>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6" name="Google Shape;2126;p40"/>
          <p:cNvSpPr/>
          <p:nvPr/>
        </p:nvSpPr>
        <p:spPr>
          <a:xfrm flipH="1" rot="444108">
            <a:off x="6639121" y="1658630"/>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0"/>
          <p:cNvSpPr/>
          <p:nvPr/>
        </p:nvSpPr>
        <p:spPr>
          <a:xfrm flipH="1" rot="444092">
            <a:off x="6526580" y="187670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8" name="Google Shape;2128;p40"/>
          <p:cNvGrpSpPr/>
          <p:nvPr/>
        </p:nvGrpSpPr>
        <p:grpSpPr>
          <a:xfrm flipH="1" rot="3143825">
            <a:off x="6887712" y="1954229"/>
            <a:ext cx="245238" cy="224283"/>
            <a:chOff x="7951491" y="3948941"/>
            <a:chExt cx="472500" cy="432126"/>
          </a:xfrm>
        </p:grpSpPr>
        <p:sp>
          <p:nvSpPr>
            <p:cNvPr id="2129" name="Google Shape;2129;p40"/>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0" name="Google Shape;2130;p40"/>
            <p:cNvGrpSpPr/>
            <p:nvPr/>
          </p:nvGrpSpPr>
          <p:grpSpPr>
            <a:xfrm>
              <a:off x="8040998" y="4004152"/>
              <a:ext cx="305305" cy="293709"/>
              <a:chOff x="8040998" y="4004152"/>
              <a:chExt cx="305305" cy="293709"/>
            </a:xfrm>
          </p:grpSpPr>
          <p:sp>
            <p:nvSpPr>
              <p:cNvPr id="2131" name="Google Shape;2131;p40"/>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0"/>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0"/>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0"/>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0"/>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0"/>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0"/>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0"/>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9" name="Google Shape;2139;p40"/>
          <p:cNvGrpSpPr/>
          <p:nvPr/>
        </p:nvGrpSpPr>
        <p:grpSpPr>
          <a:xfrm flipH="1" rot="2130692">
            <a:off x="6666140" y="2094093"/>
            <a:ext cx="244793" cy="195016"/>
            <a:chOff x="-602987" y="2563895"/>
            <a:chExt cx="640505" cy="510186"/>
          </a:xfrm>
        </p:grpSpPr>
        <p:sp>
          <p:nvSpPr>
            <p:cNvPr id="2140" name="Google Shape;2140;p40"/>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0"/>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0"/>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43" name="Google Shape;2143;p40"/>
          <p:cNvCxnSpPr/>
          <p:nvPr/>
        </p:nvCxnSpPr>
        <p:spPr>
          <a:xfrm>
            <a:off x="4572000" y="1155550"/>
            <a:ext cx="0" cy="3447900"/>
          </a:xfrm>
          <a:prstGeom prst="straightConnector1">
            <a:avLst/>
          </a:prstGeom>
          <a:noFill/>
          <a:ln cap="flat" cmpd="sng" w="38100">
            <a:solidFill>
              <a:schemeClr val="dk1"/>
            </a:solidFill>
            <a:prstDash val="solid"/>
            <a:round/>
            <a:headEnd len="med" w="med" type="none"/>
            <a:tailEnd len="med" w="med" type="none"/>
          </a:ln>
        </p:spPr>
      </p:cxnSp>
      <p:cxnSp>
        <p:nvCxnSpPr>
          <p:cNvPr id="2144" name="Google Shape;2144;p40"/>
          <p:cNvCxnSpPr/>
          <p:nvPr/>
        </p:nvCxnSpPr>
        <p:spPr>
          <a:xfrm>
            <a:off x="1963575" y="1798475"/>
            <a:ext cx="1362600" cy="786600"/>
          </a:xfrm>
          <a:prstGeom prst="straightConnector1">
            <a:avLst/>
          </a:prstGeom>
          <a:noFill/>
          <a:ln cap="flat" cmpd="sng" w="28575">
            <a:solidFill>
              <a:schemeClr val="dk1"/>
            </a:solidFill>
            <a:prstDash val="solid"/>
            <a:round/>
            <a:headEnd len="med" w="med" type="none"/>
            <a:tailEnd len="med" w="med" type="none"/>
          </a:ln>
        </p:spPr>
      </p:cxnSp>
      <p:cxnSp>
        <p:nvCxnSpPr>
          <p:cNvPr id="2145" name="Google Shape;2145;p40"/>
          <p:cNvCxnSpPr/>
          <p:nvPr/>
        </p:nvCxnSpPr>
        <p:spPr>
          <a:xfrm flipH="1" rot="10800000">
            <a:off x="1956800" y="1796675"/>
            <a:ext cx="1378200" cy="795600"/>
          </a:xfrm>
          <a:prstGeom prst="straightConnector1">
            <a:avLst/>
          </a:prstGeom>
          <a:noFill/>
          <a:ln cap="flat" cmpd="sng" w="28575">
            <a:solidFill>
              <a:schemeClr val="dk1"/>
            </a:solidFill>
            <a:prstDash val="solid"/>
            <a:round/>
            <a:headEnd len="med" w="med" type="none"/>
            <a:tailEnd len="med" w="med" type="none"/>
          </a:ln>
        </p:spPr>
      </p:cxnSp>
      <p:cxnSp>
        <p:nvCxnSpPr>
          <p:cNvPr id="2146" name="Google Shape;2146;p40"/>
          <p:cNvCxnSpPr/>
          <p:nvPr/>
        </p:nvCxnSpPr>
        <p:spPr>
          <a:xfrm>
            <a:off x="5815775" y="1798475"/>
            <a:ext cx="1362600" cy="786600"/>
          </a:xfrm>
          <a:prstGeom prst="straightConnector1">
            <a:avLst/>
          </a:prstGeom>
          <a:noFill/>
          <a:ln cap="flat" cmpd="sng" w="28575">
            <a:solidFill>
              <a:schemeClr val="dk1"/>
            </a:solidFill>
            <a:prstDash val="solid"/>
            <a:round/>
            <a:headEnd len="med" w="med" type="none"/>
            <a:tailEnd len="med" w="med" type="none"/>
          </a:ln>
        </p:spPr>
      </p:cxnSp>
      <p:cxnSp>
        <p:nvCxnSpPr>
          <p:cNvPr id="2147" name="Google Shape;2147;p40"/>
          <p:cNvCxnSpPr/>
          <p:nvPr/>
        </p:nvCxnSpPr>
        <p:spPr>
          <a:xfrm flipH="1" rot="10800000">
            <a:off x="5809000" y="1796675"/>
            <a:ext cx="1378200" cy="795600"/>
          </a:xfrm>
          <a:prstGeom prst="straightConnector1">
            <a:avLst/>
          </a:prstGeom>
          <a:noFill/>
          <a:ln cap="flat" cmpd="sng" w="28575">
            <a:solidFill>
              <a:schemeClr val="dk1"/>
            </a:solidFill>
            <a:prstDash val="solid"/>
            <a:round/>
            <a:headEnd len="med" w="med" type="none"/>
            <a:tailEnd len="med" w="med" type="none"/>
          </a:ln>
        </p:spPr>
      </p:cxnSp>
      <p:cxnSp>
        <p:nvCxnSpPr>
          <p:cNvPr id="2148" name="Google Shape;2148;p40"/>
          <p:cNvCxnSpPr/>
          <p:nvPr/>
        </p:nvCxnSpPr>
        <p:spPr>
          <a:xfrm>
            <a:off x="6498538" y="1411313"/>
            <a:ext cx="0" cy="1561200"/>
          </a:xfrm>
          <a:prstGeom prst="straightConnector1">
            <a:avLst/>
          </a:prstGeom>
          <a:noFill/>
          <a:ln cap="flat" cmpd="sng" w="28575">
            <a:solidFill>
              <a:schemeClr val="dk1"/>
            </a:solidFill>
            <a:prstDash val="solid"/>
            <a:round/>
            <a:headEnd len="med" w="med" type="none"/>
            <a:tailEnd len="med" w="med" type="none"/>
          </a:ln>
        </p:spPr>
      </p:cxnSp>
      <p:cxnSp>
        <p:nvCxnSpPr>
          <p:cNvPr id="2149" name="Google Shape;2149;p40"/>
          <p:cNvCxnSpPr/>
          <p:nvPr/>
        </p:nvCxnSpPr>
        <p:spPr>
          <a:xfrm>
            <a:off x="2646338" y="1411313"/>
            <a:ext cx="0" cy="156120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3" name="Shape 2153"/>
        <p:cNvGrpSpPr/>
        <p:nvPr/>
      </p:nvGrpSpPr>
      <p:grpSpPr>
        <a:xfrm>
          <a:off x="0" y="0"/>
          <a:ext cx="0" cy="0"/>
          <a:chOff x="0" y="0"/>
          <a:chExt cx="0" cy="0"/>
        </a:xfrm>
      </p:grpSpPr>
      <p:sp>
        <p:nvSpPr>
          <p:cNvPr id="2154" name="Google Shape;2154;p41"/>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PROCESS</a:t>
            </a:r>
            <a:endParaRPr/>
          </a:p>
        </p:txBody>
      </p:sp>
      <p:grpSp>
        <p:nvGrpSpPr>
          <p:cNvPr id="2155" name="Google Shape;2155;p41"/>
          <p:cNvGrpSpPr/>
          <p:nvPr/>
        </p:nvGrpSpPr>
        <p:grpSpPr>
          <a:xfrm>
            <a:off x="5717388" y="1411313"/>
            <a:ext cx="1561200" cy="1561200"/>
            <a:chOff x="5617963" y="1424788"/>
            <a:chExt cx="1561200" cy="1561200"/>
          </a:xfrm>
        </p:grpSpPr>
        <p:sp>
          <p:nvSpPr>
            <p:cNvPr id="2156" name="Google Shape;2156;p41"/>
            <p:cNvSpPr/>
            <p:nvPr/>
          </p:nvSpPr>
          <p:spPr>
            <a:xfrm>
              <a:off x="56179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1"/>
            <p:cNvSpPr/>
            <p:nvPr/>
          </p:nvSpPr>
          <p:spPr>
            <a:xfrm>
              <a:off x="57180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8" name="Google Shape;2158;p41"/>
          <p:cNvSpPr/>
          <p:nvPr/>
        </p:nvSpPr>
        <p:spPr>
          <a:xfrm>
            <a:off x="5815625" y="1509250"/>
            <a:ext cx="1364700" cy="1364700"/>
          </a:xfrm>
          <a:prstGeom prst="pie">
            <a:avLst>
              <a:gd fmla="val 16221168" name="adj1"/>
              <a:gd fmla="val 5403032"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1"/>
          <p:cNvSpPr/>
          <p:nvPr/>
        </p:nvSpPr>
        <p:spPr>
          <a:xfrm>
            <a:off x="5821895" y="1801549"/>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1"/>
          <p:cNvSpPr/>
          <p:nvPr/>
        </p:nvSpPr>
        <p:spPr>
          <a:xfrm>
            <a:off x="5821895" y="1801549"/>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1"/>
          <p:cNvSpPr/>
          <p:nvPr/>
        </p:nvSpPr>
        <p:spPr>
          <a:xfrm flipH="1" rot="444092">
            <a:off x="6841980" y="248938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2" name="Google Shape;2162;p41"/>
          <p:cNvGrpSpPr/>
          <p:nvPr/>
        </p:nvGrpSpPr>
        <p:grpSpPr>
          <a:xfrm flipH="1" rot="2130692">
            <a:off x="6513215" y="1562205"/>
            <a:ext cx="244793" cy="195016"/>
            <a:chOff x="-602987" y="2563895"/>
            <a:chExt cx="640505" cy="510186"/>
          </a:xfrm>
        </p:grpSpPr>
        <p:sp>
          <p:nvSpPr>
            <p:cNvPr id="2163" name="Google Shape;2163;p41"/>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1"/>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1"/>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 name="Google Shape;2166;p41"/>
          <p:cNvGrpSpPr/>
          <p:nvPr/>
        </p:nvGrpSpPr>
        <p:grpSpPr>
          <a:xfrm flipH="1" rot="2364588">
            <a:off x="6772396" y="2139761"/>
            <a:ext cx="355056" cy="273838"/>
            <a:chOff x="3206237" y="4273754"/>
            <a:chExt cx="855128" cy="659520"/>
          </a:xfrm>
        </p:grpSpPr>
        <p:sp>
          <p:nvSpPr>
            <p:cNvPr id="2167" name="Google Shape;2167;p41"/>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1"/>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1"/>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1"/>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1" name="Google Shape;2171;p41"/>
          <p:cNvSpPr/>
          <p:nvPr/>
        </p:nvSpPr>
        <p:spPr>
          <a:xfrm flipH="1" rot="444108">
            <a:off x="6639121" y="1658630"/>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1"/>
          <p:cNvSpPr/>
          <p:nvPr/>
        </p:nvSpPr>
        <p:spPr>
          <a:xfrm flipH="1" rot="444092">
            <a:off x="6526580" y="187670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3" name="Google Shape;2173;p41"/>
          <p:cNvGrpSpPr/>
          <p:nvPr/>
        </p:nvGrpSpPr>
        <p:grpSpPr>
          <a:xfrm flipH="1" rot="3143825">
            <a:off x="6887712" y="1954229"/>
            <a:ext cx="245238" cy="224283"/>
            <a:chOff x="7951491" y="3948941"/>
            <a:chExt cx="472500" cy="432126"/>
          </a:xfrm>
        </p:grpSpPr>
        <p:sp>
          <p:nvSpPr>
            <p:cNvPr id="2174" name="Google Shape;2174;p41"/>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5" name="Google Shape;2175;p41"/>
            <p:cNvGrpSpPr/>
            <p:nvPr/>
          </p:nvGrpSpPr>
          <p:grpSpPr>
            <a:xfrm>
              <a:off x="8040998" y="4004152"/>
              <a:ext cx="305305" cy="293709"/>
              <a:chOff x="8040998" y="4004152"/>
              <a:chExt cx="305305" cy="293709"/>
            </a:xfrm>
          </p:grpSpPr>
          <p:sp>
            <p:nvSpPr>
              <p:cNvPr id="2176" name="Google Shape;2176;p41"/>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1"/>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1"/>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1"/>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1"/>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1"/>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1"/>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1"/>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84" name="Google Shape;2184;p41"/>
          <p:cNvGrpSpPr/>
          <p:nvPr/>
        </p:nvGrpSpPr>
        <p:grpSpPr>
          <a:xfrm flipH="1" rot="2130692">
            <a:off x="6666140" y="2094093"/>
            <a:ext cx="244793" cy="195016"/>
            <a:chOff x="-602987" y="2563895"/>
            <a:chExt cx="640505" cy="510186"/>
          </a:xfrm>
        </p:grpSpPr>
        <p:sp>
          <p:nvSpPr>
            <p:cNvPr id="2185" name="Google Shape;2185;p41"/>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1"/>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1"/>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8" name="Google Shape;2188;p41"/>
          <p:cNvSpPr/>
          <p:nvPr/>
        </p:nvSpPr>
        <p:spPr>
          <a:xfrm flipH="1" rot="444108">
            <a:off x="6639121" y="2440630"/>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9" name="Google Shape;2189;p41"/>
          <p:cNvGrpSpPr/>
          <p:nvPr/>
        </p:nvGrpSpPr>
        <p:grpSpPr>
          <a:xfrm flipH="1" rot="3143825">
            <a:off x="6512987" y="2323129"/>
            <a:ext cx="245238" cy="224283"/>
            <a:chOff x="7951491" y="3948941"/>
            <a:chExt cx="472500" cy="432126"/>
          </a:xfrm>
        </p:grpSpPr>
        <p:sp>
          <p:nvSpPr>
            <p:cNvPr id="2190" name="Google Shape;2190;p41"/>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1" name="Google Shape;2191;p41"/>
            <p:cNvGrpSpPr/>
            <p:nvPr/>
          </p:nvGrpSpPr>
          <p:grpSpPr>
            <a:xfrm>
              <a:off x="8040998" y="4004152"/>
              <a:ext cx="305305" cy="293709"/>
              <a:chOff x="8040998" y="4004152"/>
              <a:chExt cx="305305" cy="293709"/>
            </a:xfrm>
          </p:grpSpPr>
          <p:sp>
            <p:nvSpPr>
              <p:cNvPr id="2192" name="Google Shape;2192;p41"/>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1"/>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1"/>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1"/>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1"/>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1"/>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1"/>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1"/>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00" name="Google Shape;2200;p41"/>
          <p:cNvGrpSpPr/>
          <p:nvPr/>
        </p:nvGrpSpPr>
        <p:grpSpPr>
          <a:xfrm flipH="1" rot="2130692">
            <a:off x="6513215" y="2587993"/>
            <a:ext cx="244793" cy="195016"/>
            <a:chOff x="-602987" y="2563895"/>
            <a:chExt cx="640505" cy="510186"/>
          </a:xfrm>
        </p:grpSpPr>
        <p:sp>
          <p:nvSpPr>
            <p:cNvPr id="2201" name="Google Shape;2201;p41"/>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1"/>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1"/>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4" name="Google Shape;2204;p41"/>
          <p:cNvSpPr/>
          <p:nvPr/>
        </p:nvSpPr>
        <p:spPr>
          <a:xfrm rot="5400000">
            <a:off x="2489850" y="2402163"/>
            <a:ext cx="312900" cy="1877700"/>
          </a:xfrm>
          <a:prstGeom prst="rightBrace">
            <a:avLst>
              <a:gd fmla="val 50000" name="adj1"/>
              <a:gd fmla="val 50000" name="adj2"/>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05" name="Google Shape;2205;p41"/>
          <p:cNvCxnSpPr/>
          <p:nvPr/>
        </p:nvCxnSpPr>
        <p:spPr>
          <a:xfrm>
            <a:off x="5815775" y="1798475"/>
            <a:ext cx="1362600" cy="786600"/>
          </a:xfrm>
          <a:prstGeom prst="straightConnector1">
            <a:avLst/>
          </a:prstGeom>
          <a:noFill/>
          <a:ln cap="flat" cmpd="sng" w="28575">
            <a:solidFill>
              <a:schemeClr val="dk1"/>
            </a:solidFill>
            <a:prstDash val="solid"/>
            <a:round/>
            <a:headEnd len="med" w="med" type="none"/>
            <a:tailEnd len="med" w="med" type="none"/>
          </a:ln>
        </p:spPr>
      </p:cxnSp>
      <p:cxnSp>
        <p:nvCxnSpPr>
          <p:cNvPr id="2206" name="Google Shape;2206;p41"/>
          <p:cNvCxnSpPr/>
          <p:nvPr/>
        </p:nvCxnSpPr>
        <p:spPr>
          <a:xfrm flipH="1" rot="10800000">
            <a:off x="5809000" y="1796675"/>
            <a:ext cx="1378200" cy="795600"/>
          </a:xfrm>
          <a:prstGeom prst="straightConnector1">
            <a:avLst/>
          </a:prstGeom>
          <a:noFill/>
          <a:ln cap="flat" cmpd="sng" w="28575">
            <a:solidFill>
              <a:schemeClr val="dk1"/>
            </a:solidFill>
            <a:prstDash val="solid"/>
            <a:round/>
            <a:headEnd len="med" w="med" type="none"/>
            <a:tailEnd len="med" w="med" type="none"/>
          </a:ln>
        </p:spPr>
      </p:cxnSp>
      <p:cxnSp>
        <p:nvCxnSpPr>
          <p:cNvPr id="2207" name="Google Shape;2207;p41"/>
          <p:cNvCxnSpPr/>
          <p:nvPr/>
        </p:nvCxnSpPr>
        <p:spPr>
          <a:xfrm>
            <a:off x="6498538" y="1411313"/>
            <a:ext cx="0" cy="1561200"/>
          </a:xfrm>
          <a:prstGeom prst="straightConnector1">
            <a:avLst/>
          </a:prstGeom>
          <a:noFill/>
          <a:ln cap="flat" cmpd="sng" w="28575">
            <a:solidFill>
              <a:schemeClr val="dk1"/>
            </a:solidFill>
            <a:prstDash val="solid"/>
            <a:round/>
            <a:headEnd len="med" w="med" type="none"/>
            <a:tailEnd len="med" w="med" type="none"/>
          </a:ln>
        </p:spPr>
      </p:cxnSp>
      <p:grpSp>
        <p:nvGrpSpPr>
          <p:cNvPr id="2208" name="Google Shape;2208;p41"/>
          <p:cNvGrpSpPr/>
          <p:nvPr/>
        </p:nvGrpSpPr>
        <p:grpSpPr>
          <a:xfrm>
            <a:off x="1865738" y="1411313"/>
            <a:ext cx="1561200" cy="1561200"/>
            <a:chOff x="1865738" y="1411313"/>
            <a:chExt cx="1561200" cy="1561200"/>
          </a:xfrm>
        </p:grpSpPr>
        <p:grpSp>
          <p:nvGrpSpPr>
            <p:cNvPr id="2209" name="Google Shape;2209;p41"/>
            <p:cNvGrpSpPr/>
            <p:nvPr/>
          </p:nvGrpSpPr>
          <p:grpSpPr>
            <a:xfrm>
              <a:off x="1865738" y="1411313"/>
              <a:ext cx="1561200" cy="1561200"/>
              <a:chOff x="1965163" y="1424788"/>
              <a:chExt cx="1561200" cy="1561200"/>
            </a:xfrm>
          </p:grpSpPr>
          <p:sp>
            <p:nvSpPr>
              <p:cNvPr id="2210" name="Google Shape;2210;p41"/>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1"/>
              <p:cNvSpPr/>
              <p:nvPr/>
            </p:nvSpPr>
            <p:spPr>
              <a:xfrm>
                <a:off x="2065200" y="1524825"/>
                <a:ext cx="1361100" cy="1361100"/>
              </a:xfrm>
              <a:prstGeom prst="ellipse">
                <a:avLst/>
              </a:pr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1"/>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1"/>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4" name="Google Shape;2214;p41"/>
            <p:cNvSpPr/>
            <p:nvPr/>
          </p:nvSpPr>
          <p:spPr>
            <a:xfrm>
              <a:off x="1963975" y="1509250"/>
              <a:ext cx="1364700" cy="1364700"/>
            </a:xfrm>
            <a:prstGeom prst="pie">
              <a:avLst>
                <a:gd fmla="val 16217439"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1"/>
            <p:cNvSpPr/>
            <p:nvPr/>
          </p:nvSpPr>
          <p:spPr>
            <a:xfrm flipH="1" rot="444108">
              <a:off x="2321996" y="15541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1"/>
            <p:cNvSpPr/>
            <p:nvPr/>
          </p:nvSpPr>
          <p:spPr>
            <a:xfrm flipH="1" rot="444092">
              <a:off x="2325055" y="21095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7" name="Google Shape;2217;p41"/>
            <p:cNvGrpSpPr/>
            <p:nvPr/>
          </p:nvGrpSpPr>
          <p:grpSpPr>
            <a:xfrm flipH="1" rot="7328397">
              <a:off x="2349923" y="2491968"/>
              <a:ext cx="355078" cy="273855"/>
              <a:chOff x="3206237" y="4273754"/>
              <a:chExt cx="855128" cy="659520"/>
            </a:xfrm>
          </p:grpSpPr>
          <p:sp>
            <p:nvSpPr>
              <p:cNvPr id="2218" name="Google Shape;2218;p41"/>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1"/>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1"/>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1"/>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 name="Google Shape;2222;p41"/>
            <p:cNvGrpSpPr/>
            <p:nvPr/>
          </p:nvGrpSpPr>
          <p:grpSpPr>
            <a:xfrm flipH="1" rot="2130692">
              <a:off x="2026265" y="1968868"/>
              <a:ext cx="244793" cy="195016"/>
              <a:chOff x="-602987" y="2563895"/>
              <a:chExt cx="640505" cy="510186"/>
            </a:xfrm>
          </p:grpSpPr>
          <p:sp>
            <p:nvSpPr>
              <p:cNvPr id="2223" name="Google Shape;2223;p41"/>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1"/>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1"/>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6" name="Google Shape;2226;p41"/>
            <p:cNvSpPr/>
            <p:nvPr/>
          </p:nvSpPr>
          <p:spPr>
            <a:xfrm flipH="1" rot="444108">
              <a:off x="2780671" y="24411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1"/>
            <p:cNvSpPr/>
            <p:nvPr/>
          </p:nvSpPr>
          <p:spPr>
            <a:xfrm flipH="1" rot="444092">
              <a:off x="2176655" y="2500747"/>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1"/>
            <p:cNvSpPr/>
            <p:nvPr/>
          </p:nvSpPr>
          <p:spPr>
            <a:xfrm flipH="1" rot="444092">
              <a:off x="2674930" y="26612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1"/>
            <p:cNvSpPr/>
            <p:nvPr/>
          </p:nvSpPr>
          <p:spPr>
            <a:xfrm flipH="1" rot="444108">
              <a:off x="2885671" y="2049630"/>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0" name="Google Shape;2230;p41"/>
            <p:cNvGrpSpPr/>
            <p:nvPr/>
          </p:nvGrpSpPr>
          <p:grpSpPr>
            <a:xfrm flipH="1" rot="3143825">
              <a:off x="2668712" y="2337679"/>
              <a:ext cx="245238" cy="224283"/>
              <a:chOff x="7951491" y="3948941"/>
              <a:chExt cx="472500" cy="432126"/>
            </a:xfrm>
          </p:grpSpPr>
          <p:sp>
            <p:nvSpPr>
              <p:cNvPr id="2231" name="Google Shape;2231;p41"/>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2" name="Google Shape;2232;p41"/>
              <p:cNvGrpSpPr/>
              <p:nvPr/>
            </p:nvGrpSpPr>
            <p:grpSpPr>
              <a:xfrm>
                <a:off x="8040998" y="4004152"/>
                <a:ext cx="305305" cy="293709"/>
                <a:chOff x="8040998" y="4004152"/>
                <a:chExt cx="305305" cy="293709"/>
              </a:xfrm>
            </p:grpSpPr>
            <p:sp>
              <p:nvSpPr>
                <p:cNvPr id="2233" name="Google Shape;2233;p41"/>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1"/>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1"/>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1"/>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1"/>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1"/>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1"/>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1"/>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1" name="Google Shape;2241;p41"/>
            <p:cNvGrpSpPr/>
            <p:nvPr/>
          </p:nvGrpSpPr>
          <p:grpSpPr>
            <a:xfrm flipH="1" rot="2364588">
              <a:off x="2130846" y="1689061"/>
              <a:ext cx="355056" cy="273838"/>
              <a:chOff x="3206237" y="4273754"/>
              <a:chExt cx="855128" cy="659520"/>
            </a:xfrm>
          </p:grpSpPr>
          <p:sp>
            <p:nvSpPr>
              <p:cNvPr id="2242" name="Google Shape;2242;p41"/>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1"/>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1"/>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1"/>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41"/>
            <p:cNvGrpSpPr/>
            <p:nvPr/>
          </p:nvGrpSpPr>
          <p:grpSpPr>
            <a:xfrm flipH="1" rot="-2338694">
              <a:off x="2349127" y="1828245"/>
              <a:ext cx="244787" cy="195022"/>
              <a:chOff x="-602987" y="2563895"/>
              <a:chExt cx="640505" cy="510186"/>
            </a:xfrm>
          </p:grpSpPr>
          <p:sp>
            <p:nvSpPr>
              <p:cNvPr id="2247" name="Google Shape;2247;p41"/>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1"/>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1"/>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0" name="Google Shape;2250;p41"/>
            <p:cNvSpPr/>
            <p:nvPr/>
          </p:nvSpPr>
          <p:spPr>
            <a:xfrm flipH="1" rot="444108">
              <a:off x="2109871" y="2049955"/>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1" name="Google Shape;2251;p41"/>
            <p:cNvGrpSpPr/>
            <p:nvPr/>
          </p:nvGrpSpPr>
          <p:grpSpPr>
            <a:xfrm flipH="1" rot="3143825">
              <a:off x="2005012" y="2164529"/>
              <a:ext cx="245238" cy="224283"/>
              <a:chOff x="7951491" y="3948941"/>
              <a:chExt cx="472500" cy="432126"/>
            </a:xfrm>
          </p:grpSpPr>
          <p:sp>
            <p:nvSpPr>
              <p:cNvPr id="2252" name="Google Shape;2252;p41"/>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3" name="Google Shape;2253;p41"/>
              <p:cNvGrpSpPr/>
              <p:nvPr/>
            </p:nvGrpSpPr>
            <p:grpSpPr>
              <a:xfrm>
                <a:off x="8040998" y="4004152"/>
                <a:ext cx="305305" cy="293709"/>
                <a:chOff x="8040998" y="4004152"/>
                <a:chExt cx="305305" cy="293709"/>
              </a:xfrm>
            </p:grpSpPr>
            <p:sp>
              <p:nvSpPr>
                <p:cNvPr id="2254" name="Google Shape;2254;p41"/>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1"/>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1"/>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1"/>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1"/>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1"/>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1"/>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1"/>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62" name="Google Shape;2262;p41"/>
            <p:cNvGrpSpPr/>
            <p:nvPr/>
          </p:nvGrpSpPr>
          <p:grpSpPr>
            <a:xfrm flipH="1" rot="3143825">
              <a:off x="2346162" y="2358729"/>
              <a:ext cx="245238" cy="224283"/>
              <a:chOff x="7951491" y="3948941"/>
              <a:chExt cx="472500" cy="432126"/>
            </a:xfrm>
          </p:grpSpPr>
          <p:sp>
            <p:nvSpPr>
              <p:cNvPr id="2263" name="Google Shape;2263;p41"/>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4" name="Google Shape;2264;p41"/>
              <p:cNvGrpSpPr/>
              <p:nvPr/>
            </p:nvGrpSpPr>
            <p:grpSpPr>
              <a:xfrm>
                <a:off x="8040998" y="4004152"/>
                <a:ext cx="305305" cy="293709"/>
                <a:chOff x="8040998" y="4004152"/>
                <a:chExt cx="305305" cy="293709"/>
              </a:xfrm>
            </p:grpSpPr>
            <p:sp>
              <p:nvSpPr>
                <p:cNvPr id="2265" name="Google Shape;2265;p41"/>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1"/>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1"/>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1"/>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1"/>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1"/>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1"/>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1"/>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73" name="Google Shape;2273;p41"/>
            <p:cNvGrpSpPr/>
            <p:nvPr/>
          </p:nvGrpSpPr>
          <p:grpSpPr>
            <a:xfrm flipH="1" rot="-2338694">
              <a:off x="3021802" y="1968870"/>
              <a:ext cx="244787" cy="195022"/>
              <a:chOff x="-602987" y="2563895"/>
              <a:chExt cx="640505" cy="510186"/>
            </a:xfrm>
          </p:grpSpPr>
          <p:sp>
            <p:nvSpPr>
              <p:cNvPr id="2274" name="Google Shape;2274;p41"/>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1"/>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1"/>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7" name="Google Shape;2277;p41"/>
            <p:cNvGrpSpPr/>
            <p:nvPr/>
          </p:nvGrpSpPr>
          <p:grpSpPr>
            <a:xfrm flipH="1" rot="3577523">
              <a:off x="2768214" y="2117064"/>
              <a:ext cx="355139" cy="273902"/>
              <a:chOff x="3206237" y="4273754"/>
              <a:chExt cx="855128" cy="659520"/>
            </a:xfrm>
          </p:grpSpPr>
          <p:sp>
            <p:nvSpPr>
              <p:cNvPr id="2278" name="Google Shape;2278;p41"/>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1"/>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1"/>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1"/>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2" name="Google Shape;2282;p41"/>
            <p:cNvSpPr/>
            <p:nvPr/>
          </p:nvSpPr>
          <p:spPr>
            <a:xfrm flipH="1" rot="444092">
              <a:off x="3106480" y="22291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1"/>
            <p:cNvSpPr/>
            <p:nvPr/>
          </p:nvSpPr>
          <p:spPr>
            <a:xfrm flipH="1" rot="444092">
              <a:off x="2453380" y="192588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4" name="Google Shape;2284;p41"/>
            <p:cNvGrpSpPr/>
            <p:nvPr/>
          </p:nvGrpSpPr>
          <p:grpSpPr>
            <a:xfrm flipH="1" rot="3143825">
              <a:off x="2695762" y="1573066"/>
              <a:ext cx="245238" cy="224283"/>
              <a:chOff x="7951491" y="3948941"/>
              <a:chExt cx="472500" cy="432126"/>
            </a:xfrm>
          </p:grpSpPr>
          <p:sp>
            <p:nvSpPr>
              <p:cNvPr id="2285" name="Google Shape;2285;p41"/>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6" name="Google Shape;2286;p41"/>
              <p:cNvGrpSpPr/>
              <p:nvPr/>
            </p:nvGrpSpPr>
            <p:grpSpPr>
              <a:xfrm>
                <a:off x="8040998" y="4004152"/>
                <a:ext cx="305305" cy="293709"/>
                <a:chOff x="8040998" y="4004152"/>
                <a:chExt cx="305305" cy="293709"/>
              </a:xfrm>
            </p:grpSpPr>
            <p:sp>
              <p:nvSpPr>
                <p:cNvPr id="2287" name="Google Shape;2287;p41"/>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1"/>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1"/>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1"/>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1"/>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1"/>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1"/>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1"/>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95" name="Google Shape;2295;p41"/>
            <p:cNvSpPr/>
            <p:nvPr/>
          </p:nvSpPr>
          <p:spPr>
            <a:xfrm flipH="1" rot="444108">
              <a:off x="2754896" y="1625530"/>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6" name="Google Shape;2296;p41"/>
            <p:cNvGrpSpPr/>
            <p:nvPr/>
          </p:nvGrpSpPr>
          <p:grpSpPr>
            <a:xfrm flipH="1" rot="-2338694">
              <a:off x="2669389" y="1837995"/>
              <a:ext cx="244787" cy="195022"/>
              <a:chOff x="-602987" y="2563895"/>
              <a:chExt cx="640505" cy="510186"/>
            </a:xfrm>
          </p:grpSpPr>
          <p:sp>
            <p:nvSpPr>
              <p:cNvPr id="2297" name="Google Shape;2297;p41"/>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1"/>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1"/>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0" name="Google Shape;2300;p41"/>
            <p:cNvSpPr/>
            <p:nvPr/>
          </p:nvSpPr>
          <p:spPr>
            <a:xfrm flipH="1" rot="444092">
              <a:off x="2964930" y="17194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01" name="Google Shape;2301;p41"/>
            <p:cNvCxnSpPr/>
            <p:nvPr/>
          </p:nvCxnSpPr>
          <p:spPr>
            <a:xfrm>
              <a:off x="1963975" y="1798475"/>
              <a:ext cx="1362600" cy="786600"/>
            </a:xfrm>
            <a:prstGeom prst="straightConnector1">
              <a:avLst/>
            </a:prstGeom>
            <a:noFill/>
            <a:ln cap="flat" cmpd="sng" w="28575">
              <a:solidFill>
                <a:schemeClr val="dk1"/>
              </a:solidFill>
              <a:prstDash val="solid"/>
              <a:round/>
              <a:headEnd len="med" w="med" type="none"/>
              <a:tailEnd len="med" w="med" type="none"/>
            </a:ln>
          </p:spPr>
        </p:cxnSp>
        <p:cxnSp>
          <p:nvCxnSpPr>
            <p:cNvPr id="2302" name="Google Shape;2302;p41"/>
            <p:cNvCxnSpPr/>
            <p:nvPr/>
          </p:nvCxnSpPr>
          <p:spPr>
            <a:xfrm flipH="1" rot="10800000">
              <a:off x="1957200" y="1796675"/>
              <a:ext cx="1378200" cy="795600"/>
            </a:xfrm>
            <a:prstGeom prst="straightConnector1">
              <a:avLst/>
            </a:prstGeom>
            <a:noFill/>
            <a:ln cap="flat" cmpd="sng" w="28575">
              <a:solidFill>
                <a:schemeClr val="dk1"/>
              </a:solidFill>
              <a:prstDash val="solid"/>
              <a:round/>
              <a:headEnd len="med" w="med" type="none"/>
              <a:tailEnd len="med" w="med" type="none"/>
            </a:ln>
          </p:spPr>
        </p:cxnSp>
        <p:cxnSp>
          <p:nvCxnSpPr>
            <p:cNvPr id="2303" name="Google Shape;2303;p41"/>
            <p:cNvCxnSpPr/>
            <p:nvPr/>
          </p:nvCxnSpPr>
          <p:spPr>
            <a:xfrm>
              <a:off x="2646738" y="1411313"/>
              <a:ext cx="0" cy="1561200"/>
            </a:xfrm>
            <a:prstGeom prst="straightConnector1">
              <a:avLst/>
            </a:prstGeom>
            <a:noFill/>
            <a:ln cap="flat" cmpd="sng" w="28575">
              <a:solidFill>
                <a:schemeClr val="dk1"/>
              </a:solidFill>
              <a:prstDash val="solid"/>
              <a:round/>
              <a:headEnd len="med" w="med" type="none"/>
              <a:tailEnd len="med" w="med" type="none"/>
            </a:ln>
          </p:spPr>
        </p:cxnSp>
      </p:grpSp>
      <p:sp>
        <p:nvSpPr>
          <p:cNvPr id="2304" name="Google Shape;2304;p41"/>
          <p:cNvSpPr/>
          <p:nvPr/>
        </p:nvSpPr>
        <p:spPr>
          <a:xfrm rot="5400000">
            <a:off x="6342100" y="2402163"/>
            <a:ext cx="312900" cy="1877700"/>
          </a:xfrm>
          <a:prstGeom prst="rightBrace">
            <a:avLst>
              <a:gd fmla="val 50000" name="adj1"/>
              <a:gd fmla="val 50000" name="adj2"/>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1"/>
          <p:cNvSpPr txBox="1"/>
          <p:nvPr/>
        </p:nvSpPr>
        <p:spPr>
          <a:xfrm>
            <a:off x="2050450" y="3577750"/>
            <a:ext cx="1190400" cy="30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1 Unit</a:t>
            </a:r>
            <a:endParaRPr sz="1600">
              <a:solidFill>
                <a:schemeClr val="dk1"/>
              </a:solidFill>
              <a:latin typeface="Montserrat"/>
              <a:ea typeface="Montserrat"/>
              <a:cs typeface="Montserrat"/>
              <a:sym typeface="Montserrat"/>
            </a:endParaRPr>
          </a:p>
        </p:txBody>
      </p:sp>
      <p:sp>
        <p:nvSpPr>
          <p:cNvPr id="2306" name="Google Shape;2306;p41"/>
          <p:cNvSpPr txBox="1"/>
          <p:nvPr/>
        </p:nvSpPr>
        <p:spPr>
          <a:xfrm>
            <a:off x="5901875" y="3577750"/>
            <a:ext cx="1190400" cy="30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3/6</a:t>
            </a:r>
            <a:endParaRPr sz="1600">
              <a:solidFill>
                <a:schemeClr val="dk1"/>
              </a:solidFill>
              <a:latin typeface="Montserrat"/>
              <a:ea typeface="Montserrat"/>
              <a:cs typeface="Montserrat"/>
              <a:sym typeface="Montserrat"/>
            </a:endParaRPr>
          </a:p>
        </p:txBody>
      </p:sp>
      <p:sp>
        <p:nvSpPr>
          <p:cNvPr id="2307" name="Google Shape;2307;p41"/>
          <p:cNvSpPr txBox="1"/>
          <p:nvPr/>
        </p:nvSpPr>
        <p:spPr>
          <a:xfrm>
            <a:off x="4087275" y="3984825"/>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1</a:t>
            </a:r>
            <a:endParaRPr b="1" sz="1600">
              <a:solidFill>
                <a:schemeClr val="dk1"/>
              </a:solidFill>
              <a:latin typeface="Montserrat"/>
              <a:ea typeface="Montserrat"/>
              <a:cs typeface="Montserrat"/>
              <a:sym typeface="Montserrat"/>
            </a:endParaRPr>
          </a:p>
        </p:txBody>
      </p:sp>
      <p:sp>
        <p:nvSpPr>
          <p:cNvPr id="2308" name="Google Shape;2308;p41"/>
          <p:cNvSpPr txBox="1"/>
          <p:nvPr/>
        </p:nvSpPr>
        <p:spPr>
          <a:xfrm>
            <a:off x="4639625" y="426555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6</a:t>
            </a:r>
            <a:endParaRPr b="1" sz="1600">
              <a:solidFill>
                <a:schemeClr val="dk1"/>
              </a:solidFill>
              <a:latin typeface="Montserrat"/>
              <a:ea typeface="Montserrat"/>
              <a:cs typeface="Montserrat"/>
              <a:sym typeface="Montserrat"/>
            </a:endParaRPr>
          </a:p>
        </p:txBody>
      </p:sp>
      <p:sp>
        <p:nvSpPr>
          <p:cNvPr id="2309" name="Google Shape;2309;p41"/>
          <p:cNvSpPr txBox="1"/>
          <p:nvPr/>
        </p:nvSpPr>
        <p:spPr>
          <a:xfrm>
            <a:off x="4639625" y="370950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3</a:t>
            </a:r>
            <a:endParaRPr b="1" sz="1600">
              <a:solidFill>
                <a:schemeClr val="dk1"/>
              </a:solidFill>
              <a:latin typeface="Montserrat"/>
              <a:ea typeface="Montserrat"/>
              <a:cs typeface="Montserrat"/>
              <a:sym typeface="Montserrat"/>
            </a:endParaRPr>
          </a:p>
        </p:txBody>
      </p:sp>
      <p:cxnSp>
        <p:nvCxnSpPr>
          <p:cNvPr id="2310" name="Google Shape;2310;p41"/>
          <p:cNvCxnSpPr/>
          <p:nvPr/>
        </p:nvCxnSpPr>
        <p:spPr>
          <a:xfrm>
            <a:off x="4639625" y="4137675"/>
            <a:ext cx="415800" cy="0"/>
          </a:xfrm>
          <a:prstGeom prst="straightConnector1">
            <a:avLst/>
          </a:prstGeom>
          <a:noFill/>
          <a:ln cap="flat" cmpd="sng" w="28575">
            <a:solidFill>
              <a:schemeClr val="dk1"/>
            </a:solidFill>
            <a:prstDash val="solid"/>
            <a:round/>
            <a:headEnd len="med" w="med" type="none"/>
            <a:tailEnd len="med" w="med" type="none"/>
          </a:ln>
        </p:spPr>
      </p:cxnSp>
      <p:cxnSp>
        <p:nvCxnSpPr>
          <p:cNvPr id="2311" name="Google Shape;2311;p41"/>
          <p:cNvCxnSpPr>
            <a:stCxn id="2305" idx="2"/>
            <a:endCxn id="2307" idx="1"/>
          </p:cNvCxnSpPr>
          <p:nvPr/>
        </p:nvCxnSpPr>
        <p:spPr>
          <a:xfrm flipH="1" rot="-5400000">
            <a:off x="3239350" y="3289750"/>
            <a:ext cx="254100" cy="1441500"/>
          </a:xfrm>
          <a:prstGeom prst="bentConnector2">
            <a:avLst/>
          </a:prstGeom>
          <a:noFill/>
          <a:ln cap="flat" cmpd="sng" w="28575">
            <a:solidFill>
              <a:schemeClr val="dk2"/>
            </a:solidFill>
            <a:prstDash val="solid"/>
            <a:round/>
            <a:headEnd len="med" w="med" type="none"/>
            <a:tailEnd len="med" w="med" type="oval"/>
          </a:ln>
        </p:spPr>
      </p:cxnSp>
      <p:cxnSp>
        <p:nvCxnSpPr>
          <p:cNvPr id="2312" name="Google Shape;2312;p41"/>
          <p:cNvCxnSpPr>
            <a:stCxn id="2306" idx="2"/>
            <a:endCxn id="2308" idx="3"/>
          </p:cNvCxnSpPr>
          <p:nvPr/>
        </p:nvCxnSpPr>
        <p:spPr>
          <a:xfrm rot="5400000">
            <a:off x="5508875" y="3430150"/>
            <a:ext cx="534900" cy="1441500"/>
          </a:xfrm>
          <a:prstGeom prst="bentConnector2">
            <a:avLst/>
          </a:prstGeom>
          <a:noFill/>
          <a:ln cap="flat" cmpd="sng" w="28575">
            <a:solidFill>
              <a:schemeClr val="dk2"/>
            </a:solidFill>
            <a:prstDash val="solid"/>
            <a:round/>
            <a:headEnd len="med" w="med" type="none"/>
            <a:tailEnd len="med" w="med" type="oval"/>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6" name="Shape 2316"/>
        <p:cNvGrpSpPr/>
        <p:nvPr/>
      </p:nvGrpSpPr>
      <p:grpSpPr>
        <a:xfrm>
          <a:off x="0" y="0"/>
          <a:ext cx="0" cy="0"/>
          <a:chOff x="0" y="0"/>
          <a:chExt cx="0" cy="0"/>
        </a:xfrm>
      </p:grpSpPr>
      <p:sp>
        <p:nvSpPr>
          <p:cNvPr id="2317" name="Google Shape;2317;p42"/>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EQUIVALENT FRACTIONS</a:t>
            </a:r>
            <a:endParaRPr/>
          </a:p>
        </p:txBody>
      </p:sp>
      <p:sp>
        <p:nvSpPr>
          <p:cNvPr id="2318" name="Google Shape;2318;p42"/>
          <p:cNvSpPr txBox="1"/>
          <p:nvPr/>
        </p:nvSpPr>
        <p:spPr>
          <a:xfrm>
            <a:off x="1331774" y="429780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8</a:t>
            </a:r>
            <a:endParaRPr b="1" sz="1600">
              <a:solidFill>
                <a:schemeClr val="dk1"/>
              </a:solidFill>
              <a:latin typeface="Montserrat"/>
              <a:ea typeface="Montserrat"/>
              <a:cs typeface="Montserrat"/>
              <a:sym typeface="Montserrat"/>
            </a:endParaRPr>
          </a:p>
        </p:txBody>
      </p:sp>
      <p:sp>
        <p:nvSpPr>
          <p:cNvPr id="2319" name="Google Shape;2319;p42"/>
          <p:cNvSpPr txBox="1"/>
          <p:nvPr/>
        </p:nvSpPr>
        <p:spPr>
          <a:xfrm>
            <a:off x="1331774" y="374175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4</a:t>
            </a:r>
            <a:endParaRPr b="1" sz="1600">
              <a:solidFill>
                <a:schemeClr val="dk1"/>
              </a:solidFill>
              <a:latin typeface="Montserrat"/>
              <a:ea typeface="Montserrat"/>
              <a:cs typeface="Montserrat"/>
              <a:sym typeface="Montserrat"/>
            </a:endParaRPr>
          </a:p>
        </p:txBody>
      </p:sp>
      <p:cxnSp>
        <p:nvCxnSpPr>
          <p:cNvPr id="2320" name="Google Shape;2320;p42"/>
          <p:cNvCxnSpPr/>
          <p:nvPr/>
        </p:nvCxnSpPr>
        <p:spPr>
          <a:xfrm>
            <a:off x="1331774" y="4169925"/>
            <a:ext cx="415800" cy="0"/>
          </a:xfrm>
          <a:prstGeom prst="straightConnector1">
            <a:avLst/>
          </a:prstGeom>
          <a:noFill/>
          <a:ln cap="flat" cmpd="sng" w="28575">
            <a:solidFill>
              <a:schemeClr val="dk1"/>
            </a:solidFill>
            <a:prstDash val="solid"/>
            <a:round/>
            <a:headEnd len="med" w="med" type="none"/>
            <a:tailEnd len="med" w="med" type="none"/>
          </a:ln>
        </p:spPr>
      </p:cxnSp>
      <p:sp>
        <p:nvSpPr>
          <p:cNvPr id="2321" name="Google Shape;2321;p42"/>
          <p:cNvSpPr txBox="1"/>
          <p:nvPr/>
        </p:nvSpPr>
        <p:spPr>
          <a:xfrm>
            <a:off x="3353362" y="429780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6</a:t>
            </a:r>
            <a:endParaRPr b="1" sz="1600">
              <a:solidFill>
                <a:schemeClr val="dk1"/>
              </a:solidFill>
              <a:latin typeface="Montserrat"/>
              <a:ea typeface="Montserrat"/>
              <a:cs typeface="Montserrat"/>
              <a:sym typeface="Montserrat"/>
            </a:endParaRPr>
          </a:p>
        </p:txBody>
      </p:sp>
      <p:sp>
        <p:nvSpPr>
          <p:cNvPr id="2322" name="Google Shape;2322;p42"/>
          <p:cNvSpPr txBox="1"/>
          <p:nvPr/>
        </p:nvSpPr>
        <p:spPr>
          <a:xfrm>
            <a:off x="3353362" y="374175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3</a:t>
            </a:r>
            <a:endParaRPr b="1" sz="1600">
              <a:solidFill>
                <a:schemeClr val="dk1"/>
              </a:solidFill>
              <a:latin typeface="Montserrat"/>
              <a:ea typeface="Montserrat"/>
              <a:cs typeface="Montserrat"/>
              <a:sym typeface="Montserrat"/>
            </a:endParaRPr>
          </a:p>
        </p:txBody>
      </p:sp>
      <p:cxnSp>
        <p:nvCxnSpPr>
          <p:cNvPr id="2323" name="Google Shape;2323;p42"/>
          <p:cNvCxnSpPr/>
          <p:nvPr/>
        </p:nvCxnSpPr>
        <p:spPr>
          <a:xfrm>
            <a:off x="3353362" y="4169925"/>
            <a:ext cx="415800" cy="0"/>
          </a:xfrm>
          <a:prstGeom prst="straightConnector1">
            <a:avLst/>
          </a:prstGeom>
          <a:noFill/>
          <a:ln cap="flat" cmpd="sng" w="28575">
            <a:solidFill>
              <a:schemeClr val="dk1"/>
            </a:solidFill>
            <a:prstDash val="solid"/>
            <a:round/>
            <a:headEnd len="med" w="med" type="none"/>
            <a:tailEnd len="med" w="med" type="none"/>
          </a:ln>
        </p:spPr>
      </p:cxnSp>
      <p:sp>
        <p:nvSpPr>
          <p:cNvPr id="2324" name="Google Shape;2324;p42"/>
          <p:cNvSpPr txBox="1"/>
          <p:nvPr/>
        </p:nvSpPr>
        <p:spPr>
          <a:xfrm>
            <a:off x="5374912" y="429780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4</a:t>
            </a:r>
            <a:endParaRPr b="1" sz="1600">
              <a:solidFill>
                <a:schemeClr val="dk1"/>
              </a:solidFill>
              <a:latin typeface="Montserrat"/>
              <a:ea typeface="Montserrat"/>
              <a:cs typeface="Montserrat"/>
              <a:sym typeface="Montserrat"/>
            </a:endParaRPr>
          </a:p>
        </p:txBody>
      </p:sp>
      <p:sp>
        <p:nvSpPr>
          <p:cNvPr id="2325" name="Google Shape;2325;p42"/>
          <p:cNvSpPr txBox="1"/>
          <p:nvPr/>
        </p:nvSpPr>
        <p:spPr>
          <a:xfrm>
            <a:off x="5374912" y="374175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2</a:t>
            </a:r>
            <a:endParaRPr b="1" sz="1600">
              <a:solidFill>
                <a:schemeClr val="dk1"/>
              </a:solidFill>
              <a:latin typeface="Montserrat"/>
              <a:ea typeface="Montserrat"/>
              <a:cs typeface="Montserrat"/>
              <a:sym typeface="Montserrat"/>
            </a:endParaRPr>
          </a:p>
        </p:txBody>
      </p:sp>
      <p:cxnSp>
        <p:nvCxnSpPr>
          <p:cNvPr id="2326" name="Google Shape;2326;p42"/>
          <p:cNvCxnSpPr/>
          <p:nvPr/>
        </p:nvCxnSpPr>
        <p:spPr>
          <a:xfrm>
            <a:off x="5374912" y="4169925"/>
            <a:ext cx="415800" cy="0"/>
          </a:xfrm>
          <a:prstGeom prst="straightConnector1">
            <a:avLst/>
          </a:prstGeom>
          <a:noFill/>
          <a:ln cap="flat" cmpd="sng" w="28575">
            <a:solidFill>
              <a:schemeClr val="dk1"/>
            </a:solidFill>
            <a:prstDash val="solid"/>
            <a:round/>
            <a:headEnd len="med" w="med" type="none"/>
            <a:tailEnd len="med" w="med" type="none"/>
          </a:ln>
        </p:spPr>
      </p:cxnSp>
      <p:sp>
        <p:nvSpPr>
          <p:cNvPr id="2327" name="Google Shape;2327;p42"/>
          <p:cNvSpPr txBox="1"/>
          <p:nvPr/>
        </p:nvSpPr>
        <p:spPr>
          <a:xfrm>
            <a:off x="7396474" y="429780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2</a:t>
            </a:r>
            <a:endParaRPr b="1" sz="1600">
              <a:solidFill>
                <a:schemeClr val="dk1"/>
              </a:solidFill>
              <a:latin typeface="Montserrat"/>
              <a:ea typeface="Montserrat"/>
              <a:cs typeface="Montserrat"/>
              <a:sym typeface="Montserrat"/>
            </a:endParaRPr>
          </a:p>
        </p:txBody>
      </p:sp>
      <p:sp>
        <p:nvSpPr>
          <p:cNvPr id="2328" name="Google Shape;2328;p42"/>
          <p:cNvSpPr txBox="1"/>
          <p:nvPr/>
        </p:nvSpPr>
        <p:spPr>
          <a:xfrm>
            <a:off x="7396474" y="3741750"/>
            <a:ext cx="4158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1</a:t>
            </a:r>
            <a:endParaRPr b="1" sz="1600">
              <a:solidFill>
                <a:schemeClr val="dk1"/>
              </a:solidFill>
              <a:latin typeface="Montserrat"/>
              <a:ea typeface="Montserrat"/>
              <a:cs typeface="Montserrat"/>
              <a:sym typeface="Montserrat"/>
            </a:endParaRPr>
          </a:p>
        </p:txBody>
      </p:sp>
      <p:cxnSp>
        <p:nvCxnSpPr>
          <p:cNvPr id="2329" name="Google Shape;2329;p42"/>
          <p:cNvCxnSpPr/>
          <p:nvPr/>
        </p:nvCxnSpPr>
        <p:spPr>
          <a:xfrm>
            <a:off x="7396474" y="4169925"/>
            <a:ext cx="415800" cy="0"/>
          </a:xfrm>
          <a:prstGeom prst="straightConnector1">
            <a:avLst/>
          </a:prstGeom>
          <a:noFill/>
          <a:ln cap="flat" cmpd="sng" w="28575">
            <a:solidFill>
              <a:schemeClr val="dk1"/>
            </a:solidFill>
            <a:prstDash val="solid"/>
            <a:round/>
            <a:headEnd len="med" w="med" type="none"/>
            <a:tailEnd len="med" w="med" type="none"/>
          </a:ln>
        </p:spPr>
      </p:cxnSp>
      <p:cxnSp>
        <p:nvCxnSpPr>
          <p:cNvPr id="2330" name="Google Shape;2330;p42"/>
          <p:cNvCxnSpPr/>
          <p:nvPr/>
        </p:nvCxnSpPr>
        <p:spPr>
          <a:xfrm flipH="1">
            <a:off x="1539700" y="2969997"/>
            <a:ext cx="900" cy="572700"/>
          </a:xfrm>
          <a:prstGeom prst="straightConnector1">
            <a:avLst/>
          </a:prstGeom>
          <a:noFill/>
          <a:ln cap="flat" cmpd="sng" w="28575">
            <a:solidFill>
              <a:schemeClr val="dk2"/>
            </a:solidFill>
            <a:prstDash val="solid"/>
            <a:round/>
            <a:headEnd len="med" w="med" type="none"/>
            <a:tailEnd len="med" w="med" type="oval"/>
          </a:ln>
        </p:spPr>
      </p:cxnSp>
      <p:cxnSp>
        <p:nvCxnSpPr>
          <p:cNvPr id="2331" name="Google Shape;2331;p42"/>
          <p:cNvCxnSpPr/>
          <p:nvPr/>
        </p:nvCxnSpPr>
        <p:spPr>
          <a:xfrm>
            <a:off x="3561262" y="2971870"/>
            <a:ext cx="0" cy="570600"/>
          </a:xfrm>
          <a:prstGeom prst="straightConnector1">
            <a:avLst/>
          </a:prstGeom>
          <a:noFill/>
          <a:ln cap="flat" cmpd="sng" w="28575">
            <a:solidFill>
              <a:schemeClr val="dk2"/>
            </a:solidFill>
            <a:prstDash val="solid"/>
            <a:round/>
            <a:headEnd len="med" w="med" type="none"/>
            <a:tailEnd len="med" w="med" type="oval"/>
          </a:ln>
        </p:spPr>
      </p:cxnSp>
      <p:cxnSp>
        <p:nvCxnSpPr>
          <p:cNvPr id="2332" name="Google Shape;2332;p42"/>
          <p:cNvCxnSpPr/>
          <p:nvPr/>
        </p:nvCxnSpPr>
        <p:spPr>
          <a:xfrm rot="10800000">
            <a:off x="5582812" y="2971995"/>
            <a:ext cx="0" cy="570600"/>
          </a:xfrm>
          <a:prstGeom prst="straightConnector1">
            <a:avLst/>
          </a:prstGeom>
          <a:noFill/>
          <a:ln cap="flat" cmpd="sng" w="28575">
            <a:solidFill>
              <a:schemeClr val="dk2"/>
            </a:solidFill>
            <a:prstDash val="solid"/>
            <a:round/>
            <a:headEnd len="med" w="med" type="oval"/>
            <a:tailEnd len="med" w="med" type="none"/>
          </a:ln>
        </p:spPr>
      </p:cxnSp>
      <p:cxnSp>
        <p:nvCxnSpPr>
          <p:cNvPr id="2333" name="Google Shape;2333;p42"/>
          <p:cNvCxnSpPr/>
          <p:nvPr/>
        </p:nvCxnSpPr>
        <p:spPr>
          <a:xfrm rot="10800000">
            <a:off x="7604375" y="2971995"/>
            <a:ext cx="0" cy="570600"/>
          </a:xfrm>
          <a:prstGeom prst="straightConnector1">
            <a:avLst/>
          </a:prstGeom>
          <a:noFill/>
          <a:ln cap="flat" cmpd="sng" w="28575">
            <a:solidFill>
              <a:schemeClr val="dk2"/>
            </a:solidFill>
            <a:prstDash val="solid"/>
            <a:round/>
            <a:headEnd len="med" w="med" type="oval"/>
            <a:tailEnd len="med" w="med" type="none"/>
          </a:ln>
        </p:spPr>
      </p:cxnSp>
      <p:grpSp>
        <p:nvGrpSpPr>
          <p:cNvPr id="2334" name="Google Shape;2334;p42"/>
          <p:cNvGrpSpPr/>
          <p:nvPr/>
        </p:nvGrpSpPr>
        <p:grpSpPr>
          <a:xfrm>
            <a:off x="2780662" y="1411313"/>
            <a:ext cx="1561200" cy="1561200"/>
            <a:chOff x="2706425" y="1411313"/>
            <a:chExt cx="1561200" cy="1561200"/>
          </a:xfrm>
        </p:grpSpPr>
        <p:grpSp>
          <p:nvGrpSpPr>
            <p:cNvPr id="2335" name="Google Shape;2335;p42"/>
            <p:cNvGrpSpPr/>
            <p:nvPr/>
          </p:nvGrpSpPr>
          <p:grpSpPr>
            <a:xfrm>
              <a:off x="2706425" y="1411313"/>
              <a:ext cx="1561200" cy="1561200"/>
              <a:chOff x="1965163" y="1424788"/>
              <a:chExt cx="1561200" cy="1561200"/>
            </a:xfrm>
          </p:grpSpPr>
          <p:sp>
            <p:nvSpPr>
              <p:cNvPr id="2336" name="Google Shape;2336;p42"/>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2"/>
              <p:cNvSpPr/>
              <p:nvPr/>
            </p:nvSpPr>
            <p:spPr>
              <a:xfrm>
                <a:off x="20652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2"/>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2"/>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0" name="Google Shape;2340;p42"/>
            <p:cNvSpPr/>
            <p:nvPr/>
          </p:nvSpPr>
          <p:spPr>
            <a:xfrm>
              <a:off x="2804663" y="1509250"/>
              <a:ext cx="1364700" cy="1364700"/>
            </a:xfrm>
            <a:prstGeom prst="pie">
              <a:avLst>
                <a:gd fmla="val 5412345"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2"/>
            <p:cNvSpPr/>
            <p:nvPr/>
          </p:nvSpPr>
          <p:spPr>
            <a:xfrm flipH="1" rot="444108">
              <a:off x="3079196" y="1594817"/>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2"/>
            <p:cNvSpPr/>
            <p:nvPr/>
          </p:nvSpPr>
          <p:spPr>
            <a:xfrm flipH="1" rot="444092">
              <a:off x="3165742" y="21095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3" name="Google Shape;2343;p42"/>
            <p:cNvGrpSpPr/>
            <p:nvPr/>
          </p:nvGrpSpPr>
          <p:grpSpPr>
            <a:xfrm flipH="1" rot="2130692">
              <a:off x="2866953" y="1968868"/>
              <a:ext cx="244793" cy="195016"/>
              <a:chOff x="-602987" y="2563895"/>
              <a:chExt cx="640505" cy="510186"/>
            </a:xfrm>
          </p:grpSpPr>
          <p:sp>
            <p:nvSpPr>
              <p:cNvPr id="2344" name="Google Shape;2344;p42"/>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2"/>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2"/>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42"/>
            <p:cNvGrpSpPr/>
            <p:nvPr/>
          </p:nvGrpSpPr>
          <p:grpSpPr>
            <a:xfrm flipH="1" rot="3143825">
              <a:off x="2845700" y="2164529"/>
              <a:ext cx="245238" cy="224283"/>
              <a:chOff x="7951491" y="3948941"/>
              <a:chExt cx="472500" cy="432126"/>
            </a:xfrm>
          </p:grpSpPr>
          <p:sp>
            <p:nvSpPr>
              <p:cNvPr id="2348" name="Google Shape;2348;p42"/>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9" name="Google Shape;2349;p42"/>
              <p:cNvGrpSpPr/>
              <p:nvPr/>
            </p:nvGrpSpPr>
            <p:grpSpPr>
              <a:xfrm>
                <a:off x="8040998" y="4004152"/>
                <a:ext cx="305305" cy="293709"/>
                <a:chOff x="8040998" y="4004152"/>
                <a:chExt cx="305305" cy="293709"/>
              </a:xfrm>
            </p:grpSpPr>
            <p:sp>
              <p:nvSpPr>
                <p:cNvPr id="2350" name="Google Shape;2350;p42"/>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2"/>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2"/>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2"/>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2"/>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2"/>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2"/>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2"/>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8" name="Google Shape;2358;p42"/>
            <p:cNvGrpSpPr/>
            <p:nvPr/>
          </p:nvGrpSpPr>
          <p:grpSpPr>
            <a:xfrm flipH="1" rot="3143825">
              <a:off x="3127475" y="2562304"/>
              <a:ext cx="245238" cy="224283"/>
              <a:chOff x="7951491" y="3948941"/>
              <a:chExt cx="472500" cy="432126"/>
            </a:xfrm>
          </p:grpSpPr>
          <p:sp>
            <p:nvSpPr>
              <p:cNvPr id="2359" name="Google Shape;2359;p42"/>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0" name="Google Shape;2360;p42"/>
              <p:cNvGrpSpPr/>
              <p:nvPr/>
            </p:nvGrpSpPr>
            <p:grpSpPr>
              <a:xfrm>
                <a:off x="8040998" y="4004152"/>
                <a:ext cx="305305" cy="293709"/>
                <a:chOff x="8040998" y="4004152"/>
                <a:chExt cx="305305" cy="293709"/>
              </a:xfrm>
            </p:grpSpPr>
            <p:sp>
              <p:nvSpPr>
                <p:cNvPr id="2361" name="Google Shape;2361;p42"/>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2"/>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2"/>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2"/>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2"/>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2"/>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2"/>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2"/>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69" name="Google Shape;2369;p42"/>
            <p:cNvGrpSpPr/>
            <p:nvPr/>
          </p:nvGrpSpPr>
          <p:grpSpPr>
            <a:xfrm flipH="1" rot="2364588">
              <a:off x="2993459" y="1720861"/>
              <a:ext cx="355056" cy="273838"/>
              <a:chOff x="3206237" y="4273754"/>
              <a:chExt cx="855128" cy="659520"/>
            </a:xfrm>
          </p:grpSpPr>
          <p:sp>
            <p:nvSpPr>
              <p:cNvPr id="2370" name="Google Shape;2370;p42"/>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2"/>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2"/>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2"/>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42"/>
            <p:cNvGrpSpPr/>
            <p:nvPr/>
          </p:nvGrpSpPr>
          <p:grpSpPr>
            <a:xfrm flipH="1" rot="-2338694">
              <a:off x="3189814" y="1828245"/>
              <a:ext cx="244787" cy="195022"/>
              <a:chOff x="-602987" y="2563895"/>
              <a:chExt cx="640505" cy="510186"/>
            </a:xfrm>
          </p:grpSpPr>
          <p:sp>
            <p:nvSpPr>
              <p:cNvPr id="2375" name="Google Shape;2375;p42"/>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2"/>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2"/>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8" name="Google Shape;2378;p42"/>
            <p:cNvSpPr/>
            <p:nvPr/>
          </p:nvSpPr>
          <p:spPr>
            <a:xfrm flipH="1" rot="444108">
              <a:off x="3160059" y="23256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79" name="Google Shape;2379;p42"/>
            <p:cNvCxnSpPr/>
            <p:nvPr/>
          </p:nvCxnSpPr>
          <p:spPr>
            <a:xfrm>
              <a:off x="2804263" y="1798475"/>
              <a:ext cx="1362600" cy="786600"/>
            </a:xfrm>
            <a:prstGeom prst="straightConnector1">
              <a:avLst/>
            </a:prstGeom>
            <a:noFill/>
            <a:ln cap="flat" cmpd="sng" w="28575">
              <a:solidFill>
                <a:schemeClr val="dk1"/>
              </a:solidFill>
              <a:prstDash val="solid"/>
              <a:round/>
              <a:headEnd len="med" w="med" type="none"/>
              <a:tailEnd len="med" w="med" type="none"/>
            </a:ln>
          </p:spPr>
        </p:cxnSp>
        <p:cxnSp>
          <p:nvCxnSpPr>
            <p:cNvPr id="2380" name="Google Shape;2380;p42"/>
            <p:cNvCxnSpPr/>
            <p:nvPr/>
          </p:nvCxnSpPr>
          <p:spPr>
            <a:xfrm flipH="1" rot="10800000">
              <a:off x="2797488" y="1796675"/>
              <a:ext cx="1378200" cy="795600"/>
            </a:xfrm>
            <a:prstGeom prst="straightConnector1">
              <a:avLst/>
            </a:prstGeom>
            <a:noFill/>
            <a:ln cap="flat" cmpd="sng" w="28575">
              <a:solidFill>
                <a:schemeClr val="dk1"/>
              </a:solidFill>
              <a:prstDash val="solid"/>
              <a:round/>
              <a:headEnd len="med" w="med" type="none"/>
              <a:tailEnd len="med" w="med" type="none"/>
            </a:ln>
          </p:spPr>
        </p:cxnSp>
        <p:cxnSp>
          <p:nvCxnSpPr>
            <p:cNvPr id="2381" name="Google Shape;2381;p42"/>
            <p:cNvCxnSpPr/>
            <p:nvPr/>
          </p:nvCxnSpPr>
          <p:spPr>
            <a:xfrm>
              <a:off x="3487025" y="1411313"/>
              <a:ext cx="0" cy="1561200"/>
            </a:xfrm>
            <a:prstGeom prst="straightConnector1">
              <a:avLst/>
            </a:prstGeom>
            <a:noFill/>
            <a:ln cap="flat" cmpd="sng" w="28575">
              <a:solidFill>
                <a:schemeClr val="dk1"/>
              </a:solidFill>
              <a:prstDash val="solid"/>
              <a:round/>
              <a:headEnd len="med" w="med" type="none"/>
              <a:tailEnd len="med" w="med" type="none"/>
            </a:ln>
          </p:spPr>
        </p:cxnSp>
        <p:sp>
          <p:nvSpPr>
            <p:cNvPr id="2382" name="Google Shape;2382;p42"/>
            <p:cNvSpPr/>
            <p:nvPr/>
          </p:nvSpPr>
          <p:spPr>
            <a:xfrm flipH="1" rot="444092">
              <a:off x="3066417" y="248938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 name="Google Shape;2383;p42"/>
          <p:cNvGrpSpPr/>
          <p:nvPr/>
        </p:nvGrpSpPr>
        <p:grpSpPr>
          <a:xfrm>
            <a:off x="4802212" y="1411313"/>
            <a:ext cx="1561200" cy="1561200"/>
            <a:chOff x="4692450" y="1411313"/>
            <a:chExt cx="1561200" cy="1561200"/>
          </a:xfrm>
        </p:grpSpPr>
        <p:grpSp>
          <p:nvGrpSpPr>
            <p:cNvPr id="2384" name="Google Shape;2384;p42"/>
            <p:cNvGrpSpPr/>
            <p:nvPr/>
          </p:nvGrpSpPr>
          <p:grpSpPr>
            <a:xfrm>
              <a:off x="4692450" y="1411313"/>
              <a:ext cx="1561200" cy="1561200"/>
              <a:chOff x="1965163" y="1424788"/>
              <a:chExt cx="1561200" cy="1561200"/>
            </a:xfrm>
          </p:grpSpPr>
          <p:sp>
            <p:nvSpPr>
              <p:cNvPr id="2385" name="Google Shape;2385;p42"/>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2"/>
              <p:cNvSpPr/>
              <p:nvPr/>
            </p:nvSpPr>
            <p:spPr>
              <a:xfrm>
                <a:off x="20652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2"/>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2"/>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9" name="Google Shape;2389;p42"/>
            <p:cNvSpPr/>
            <p:nvPr/>
          </p:nvSpPr>
          <p:spPr>
            <a:xfrm>
              <a:off x="4790688" y="1509250"/>
              <a:ext cx="1364700" cy="1364700"/>
            </a:xfrm>
            <a:prstGeom prst="pie">
              <a:avLst>
                <a:gd fmla="val 5422991"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0" name="Google Shape;2390;p42"/>
            <p:cNvGrpSpPr/>
            <p:nvPr/>
          </p:nvGrpSpPr>
          <p:grpSpPr>
            <a:xfrm flipH="1" rot="3651255">
              <a:off x="5053318" y="2216514"/>
              <a:ext cx="355021" cy="273811"/>
              <a:chOff x="3206237" y="4273754"/>
              <a:chExt cx="855128" cy="659520"/>
            </a:xfrm>
          </p:grpSpPr>
          <p:sp>
            <p:nvSpPr>
              <p:cNvPr id="2391" name="Google Shape;2391;p42"/>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2"/>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2"/>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2"/>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95" name="Google Shape;2395;p42"/>
            <p:cNvCxnSpPr>
              <a:stCxn id="2389" idx="2"/>
              <a:endCxn id="2386" idx="6"/>
            </p:cNvCxnSpPr>
            <p:nvPr/>
          </p:nvCxnSpPr>
          <p:spPr>
            <a:xfrm>
              <a:off x="4790688" y="2191600"/>
              <a:ext cx="1362900" cy="300"/>
            </a:xfrm>
            <a:prstGeom prst="straightConnector1">
              <a:avLst/>
            </a:prstGeom>
            <a:noFill/>
            <a:ln cap="flat" cmpd="sng" w="28575">
              <a:solidFill>
                <a:schemeClr val="dk1"/>
              </a:solidFill>
              <a:prstDash val="solid"/>
              <a:round/>
              <a:headEnd len="med" w="med" type="none"/>
              <a:tailEnd len="med" w="med" type="none"/>
            </a:ln>
          </p:spPr>
        </p:cxnSp>
        <p:sp>
          <p:nvSpPr>
            <p:cNvPr id="2396" name="Google Shape;2396;p42"/>
            <p:cNvSpPr/>
            <p:nvPr/>
          </p:nvSpPr>
          <p:spPr>
            <a:xfrm flipH="1" rot="444108">
              <a:off x="5148809" y="1579905"/>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2"/>
            <p:cNvSpPr/>
            <p:nvPr/>
          </p:nvSpPr>
          <p:spPr>
            <a:xfrm flipH="1" rot="444092">
              <a:off x="5279492" y="222678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8" name="Google Shape;2398;p42"/>
            <p:cNvGrpSpPr/>
            <p:nvPr/>
          </p:nvGrpSpPr>
          <p:grpSpPr>
            <a:xfrm flipH="1" rot="2130692">
              <a:off x="4863078" y="2244543"/>
              <a:ext cx="244793" cy="195016"/>
              <a:chOff x="-602987" y="2563895"/>
              <a:chExt cx="640505" cy="510186"/>
            </a:xfrm>
          </p:grpSpPr>
          <p:sp>
            <p:nvSpPr>
              <p:cNvPr id="2399" name="Google Shape;2399;p42"/>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2"/>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2"/>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2" name="Google Shape;2402;p42"/>
            <p:cNvGrpSpPr/>
            <p:nvPr/>
          </p:nvGrpSpPr>
          <p:grpSpPr>
            <a:xfrm flipH="1" rot="3143825">
              <a:off x="4930775" y="2392804"/>
              <a:ext cx="245238" cy="224283"/>
              <a:chOff x="7951491" y="3948941"/>
              <a:chExt cx="472500" cy="432126"/>
            </a:xfrm>
          </p:grpSpPr>
          <p:sp>
            <p:nvSpPr>
              <p:cNvPr id="2403" name="Google Shape;2403;p42"/>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4" name="Google Shape;2404;p42"/>
              <p:cNvGrpSpPr/>
              <p:nvPr/>
            </p:nvGrpSpPr>
            <p:grpSpPr>
              <a:xfrm>
                <a:off x="8040998" y="4004152"/>
                <a:ext cx="305305" cy="293709"/>
                <a:chOff x="8040998" y="4004152"/>
                <a:chExt cx="305305" cy="293709"/>
              </a:xfrm>
            </p:grpSpPr>
            <p:sp>
              <p:nvSpPr>
                <p:cNvPr id="2405" name="Google Shape;2405;p42"/>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2"/>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2"/>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2"/>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2"/>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2"/>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2"/>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2"/>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3" name="Google Shape;2413;p42"/>
            <p:cNvGrpSpPr/>
            <p:nvPr/>
          </p:nvGrpSpPr>
          <p:grpSpPr>
            <a:xfrm flipH="1" rot="3143825">
              <a:off x="5205475" y="1924341"/>
              <a:ext cx="245238" cy="224283"/>
              <a:chOff x="7951491" y="3948941"/>
              <a:chExt cx="472500" cy="432126"/>
            </a:xfrm>
          </p:grpSpPr>
          <p:sp>
            <p:nvSpPr>
              <p:cNvPr id="2414" name="Google Shape;2414;p42"/>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5" name="Google Shape;2415;p42"/>
              <p:cNvGrpSpPr/>
              <p:nvPr/>
            </p:nvGrpSpPr>
            <p:grpSpPr>
              <a:xfrm>
                <a:off x="8040998" y="4004152"/>
                <a:ext cx="305305" cy="293709"/>
                <a:chOff x="8040998" y="4004152"/>
                <a:chExt cx="305305" cy="293709"/>
              </a:xfrm>
            </p:grpSpPr>
            <p:sp>
              <p:nvSpPr>
                <p:cNvPr id="2416" name="Google Shape;2416;p42"/>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2"/>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2"/>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2"/>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2"/>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2"/>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2"/>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2"/>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4" name="Google Shape;2424;p42"/>
            <p:cNvGrpSpPr/>
            <p:nvPr/>
          </p:nvGrpSpPr>
          <p:grpSpPr>
            <a:xfrm flipH="1" rot="2364588">
              <a:off x="4957559" y="1689061"/>
              <a:ext cx="355056" cy="273838"/>
              <a:chOff x="3206237" y="4273754"/>
              <a:chExt cx="855128" cy="659520"/>
            </a:xfrm>
          </p:grpSpPr>
          <p:sp>
            <p:nvSpPr>
              <p:cNvPr id="2425" name="Google Shape;2425;p42"/>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2"/>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2"/>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2"/>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 name="Google Shape;2429;p42"/>
            <p:cNvGrpSpPr/>
            <p:nvPr/>
          </p:nvGrpSpPr>
          <p:grpSpPr>
            <a:xfrm flipH="1" rot="-2338694">
              <a:off x="4841289" y="1941595"/>
              <a:ext cx="244787" cy="195022"/>
              <a:chOff x="-602987" y="2563895"/>
              <a:chExt cx="640505" cy="510186"/>
            </a:xfrm>
          </p:grpSpPr>
          <p:sp>
            <p:nvSpPr>
              <p:cNvPr id="2430" name="Google Shape;2430;p42"/>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2"/>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2"/>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3" name="Google Shape;2433;p42"/>
            <p:cNvSpPr/>
            <p:nvPr/>
          </p:nvSpPr>
          <p:spPr>
            <a:xfrm flipH="1" rot="444108">
              <a:off x="5148809" y="2497117"/>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2"/>
            <p:cNvSpPr/>
            <p:nvPr/>
          </p:nvSpPr>
          <p:spPr>
            <a:xfrm flipH="1" rot="444092">
              <a:off x="5052442" y="19244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5" name="Google Shape;2435;p42"/>
          <p:cNvGrpSpPr/>
          <p:nvPr/>
        </p:nvGrpSpPr>
        <p:grpSpPr>
          <a:xfrm>
            <a:off x="6823774" y="1411313"/>
            <a:ext cx="1561200" cy="1561200"/>
            <a:chOff x="6770425" y="1411313"/>
            <a:chExt cx="1561200" cy="1561200"/>
          </a:xfrm>
        </p:grpSpPr>
        <p:grpSp>
          <p:nvGrpSpPr>
            <p:cNvPr id="2436" name="Google Shape;2436;p42"/>
            <p:cNvGrpSpPr/>
            <p:nvPr/>
          </p:nvGrpSpPr>
          <p:grpSpPr>
            <a:xfrm>
              <a:off x="6770425" y="1411313"/>
              <a:ext cx="1561200" cy="1561200"/>
              <a:chOff x="1965163" y="1424788"/>
              <a:chExt cx="1561200" cy="1561200"/>
            </a:xfrm>
          </p:grpSpPr>
          <p:sp>
            <p:nvSpPr>
              <p:cNvPr id="2437" name="Google Shape;2437;p42"/>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2"/>
              <p:cNvSpPr/>
              <p:nvPr/>
            </p:nvSpPr>
            <p:spPr>
              <a:xfrm>
                <a:off x="20652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2"/>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2"/>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1" name="Google Shape;2441;p42"/>
            <p:cNvSpPr/>
            <p:nvPr/>
          </p:nvSpPr>
          <p:spPr>
            <a:xfrm>
              <a:off x="6868663" y="1509250"/>
              <a:ext cx="1364700" cy="1364700"/>
            </a:xfrm>
            <a:prstGeom prst="pie">
              <a:avLst>
                <a:gd fmla="val 5439825"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2"/>
            <p:cNvSpPr/>
            <p:nvPr/>
          </p:nvSpPr>
          <p:spPr>
            <a:xfrm flipH="1" rot="444108">
              <a:off x="7187971" y="158479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2"/>
            <p:cNvSpPr/>
            <p:nvPr/>
          </p:nvSpPr>
          <p:spPr>
            <a:xfrm flipH="1" rot="444092">
              <a:off x="6906967" y="21597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4" name="Google Shape;2444;p42"/>
            <p:cNvGrpSpPr/>
            <p:nvPr/>
          </p:nvGrpSpPr>
          <p:grpSpPr>
            <a:xfrm flipH="1" rot="2130692">
              <a:off x="6930953" y="1968868"/>
              <a:ext cx="244793" cy="195016"/>
              <a:chOff x="-602987" y="2563895"/>
              <a:chExt cx="640505" cy="510186"/>
            </a:xfrm>
          </p:grpSpPr>
          <p:sp>
            <p:nvSpPr>
              <p:cNvPr id="2445" name="Google Shape;2445;p42"/>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2"/>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2"/>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42"/>
            <p:cNvGrpSpPr/>
            <p:nvPr/>
          </p:nvGrpSpPr>
          <p:grpSpPr>
            <a:xfrm flipH="1" rot="3143825">
              <a:off x="7200825" y="2493954"/>
              <a:ext cx="245238" cy="224283"/>
              <a:chOff x="7951491" y="3948941"/>
              <a:chExt cx="472500" cy="432126"/>
            </a:xfrm>
          </p:grpSpPr>
          <p:sp>
            <p:nvSpPr>
              <p:cNvPr id="2449" name="Google Shape;2449;p42"/>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0" name="Google Shape;2450;p42"/>
              <p:cNvGrpSpPr/>
              <p:nvPr/>
            </p:nvGrpSpPr>
            <p:grpSpPr>
              <a:xfrm>
                <a:off x="8040998" y="4004152"/>
                <a:ext cx="305305" cy="293709"/>
                <a:chOff x="8040998" y="4004152"/>
                <a:chExt cx="305305" cy="293709"/>
              </a:xfrm>
            </p:grpSpPr>
            <p:sp>
              <p:nvSpPr>
                <p:cNvPr id="2451" name="Google Shape;2451;p42"/>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2"/>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2"/>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2"/>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2"/>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2"/>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2"/>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2"/>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59" name="Google Shape;2459;p42"/>
            <p:cNvGrpSpPr/>
            <p:nvPr/>
          </p:nvGrpSpPr>
          <p:grpSpPr>
            <a:xfrm flipH="1" rot="3143825">
              <a:off x="7157387" y="2031216"/>
              <a:ext cx="245238" cy="224283"/>
              <a:chOff x="7951491" y="3948941"/>
              <a:chExt cx="472500" cy="432126"/>
            </a:xfrm>
          </p:grpSpPr>
          <p:sp>
            <p:nvSpPr>
              <p:cNvPr id="2460" name="Google Shape;2460;p42"/>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1" name="Google Shape;2461;p42"/>
              <p:cNvGrpSpPr/>
              <p:nvPr/>
            </p:nvGrpSpPr>
            <p:grpSpPr>
              <a:xfrm>
                <a:off x="8040998" y="4004152"/>
                <a:ext cx="305305" cy="293709"/>
                <a:chOff x="8040998" y="4004152"/>
                <a:chExt cx="305305" cy="293709"/>
              </a:xfrm>
            </p:grpSpPr>
            <p:sp>
              <p:nvSpPr>
                <p:cNvPr id="2462" name="Google Shape;2462;p42"/>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2"/>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2"/>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2"/>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2"/>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2"/>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2"/>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2"/>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0" name="Google Shape;2470;p42"/>
            <p:cNvGrpSpPr/>
            <p:nvPr/>
          </p:nvGrpSpPr>
          <p:grpSpPr>
            <a:xfrm flipH="1" rot="2364588">
              <a:off x="6989559" y="1755686"/>
              <a:ext cx="355056" cy="273838"/>
              <a:chOff x="3206237" y="4273754"/>
              <a:chExt cx="855128" cy="659520"/>
            </a:xfrm>
          </p:grpSpPr>
          <p:sp>
            <p:nvSpPr>
              <p:cNvPr id="2471" name="Google Shape;2471;p42"/>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2"/>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2"/>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2"/>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42"/>
            <p:cNvGrpSpPr/>
            <p:nvPr/>
          </p:nvGrpSpPr>
          <p:grpSpPr>
            <a:xfrm flipH="1" rot="-2338694">
              <a:off x="7271514" y="1942095"/>
              <a:ext cx="244787" cy="195022"/>
              <a:chOff x="-602987" y="2563895"/>
              <a:chExt cx="640505" cy="510186"/>
            </a:xfrm>
          </p:grpSpPr>
          <p:sp>
            <p:nvSpPr>
              <p:cNvPr id="2476" name="Google Shape;2476;p42"/>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2"/>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2"/>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9" name="Google Shape;2479;p42"/>
            <p:cNvSpPr/>
            <p:nvPr/>
          </p:nvSpPr>
          <p:spPr>
            <a:xfrm flipH="1" rot="444108">
              <a:off x="6971234" y="2264017"/>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0" name="Google Shape;2480;p42"/>
            <p:cNvGrpSpPr/>
            <p:nvPr/>
          </p:nvGrpSpPr>
          <p:grpSpPr>
            <a:xfrm flipH="1" rot="5969781">
              <a:off x="7258158" y="2310009"/>
              <a:ext cx="355040" cy="273826"/>
              <a:chOff x="3206237" y="4273754"/>
              <a:chExt cx="855128" cy="659520"/>
            </a:xfrm>
          </p:grpSpPr>
          <p:sp>
            <p:nvSpPr>
              <p:cNvPr id="2481" name="Google Shape;2481;p42"/>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2"/>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2"/>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2"/>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5" name="Google Shape;2485;p42"/>
            <p:cNvSpPr/>
            <p:nvPr/>
          </p:nvSpPr>
          <p:spPr>
            <a:xfrm flipH="1" rot="444092">
              <a:off x="7353042" y="2659722"/>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86" name="Google Shape;2486;p42"/>
          <p:cNvCxnSpPr>
            <a:stCxn id="2336" idx="2"/>
            <a:endCxn id="2487" idx="6"/>
          </p:cNvCxnSpPr>
          <p:nvPr/>
        </p:nvCxnSpPr>
        <p:spPr>
          <a:xfrm rot="10800000">
            <a:off x="2321062" y="2189513"/>
            <a:ext cx="459600" cy="2400"/>
          </a:xfrm>
          <a:prstGeom prst="straightConnector1">
            <a:avLst/>
          </a:prstGeom>
          <a:noFill/>
          <a:ln cap="flat" cmpd="sng" w="28575">
            <a:solidFill>
              <a:schemeClr val="dk1"/>
            </a:solidFill>
            <a:prstDash val="dot"/>
            <a:round/>
            <a:headEnd len="med" w="med" type="none"/>
            <a:tailEnd len="med" w="med" type="none"/>
          </a:ln>
        </p:spPr>
      </p:cxnSp>
      <p:cxnSp>
        <p:nvCxnSpPr>
          <p:cNvPr id="2488" name="Google Shape;2488;p42"/>
          <p:cNvCxnSpPr>
            <a:stCxn id="2336" idx="6"/>
            <a:endCxn id="2385" idx="2"/>
          </p:cNvCxnSpPr>
          <p:nvPr/>
        </p:nvCxnSpPr>
        <p:spPr>
          <a:xfrm>
            <a:off x="4341862" y="2191913"/>
            <a:ext cx="460500" cy="0"/>
          </a:xfrm>
          <a:prstGeom prst="straightConnector1">
            <a:avLst/>
          </a:prstGeom>
          <a:noFill/>
          <a:ln cap="flat" cmpd="sng" w="28575">
            <a:solidFill>
              <a:schemeClr val="dk1"/>
            </a:solidFill>
            <a:prstDash val="dot"/>
            <a:round/>
            <a:headEnd len="med" w="med" type="none"/>
            <a:tailEnd len="med" w="med" type="none"/>
          </a:ln>
        </p:spPr>
      </p:cxnSp>
      <p:cxnSp>
        <p:nvCxnSpPr>
          <p:cNvPr id="2489" name="Google Shape;2489;p42"/>
          <p:cNvCxnSpPr>
            <a:stCxn id="2385" idx="6"/>
            <a:endCxn id="2437" idx="2"/>
          </p:cNvCxnSpPr>
          <p:nvPr/>
        </p:nvCxnSpPr>
        <p:spPr>
          <a:xfrm>
            <a:off x="6363412" y="2191913"/>
            <a:ext cx="460500" cy="0"/>
          </a:xfrm>
          <a:prstGeom prst="straightConnector1">
            <a:avLst/>
          </a:prstGeom>
          <a:noFill/>
          <a:ln cap="flat" cmpd="sng" w="28575">
            <a:solidFill>
              <a:schemeClr val="dk1"/>
            </a:solidFill>
            <a:prstDash val="dot"/>
            <a:round/>
            <a:headEnd len="med" w="med" type="none"/>
            <a:tailEnd len="med" w="med" type="none"/>
          </a:ln>
        </p:spPr>
      </p:cxnSp>
      <p:grpSp>
        <p:nvGrpSpPr>
          <p:cNvPr id="2490" name="Google Shape;2490;p42"/>
          <p:cNvGrpSpPr/>
          <p:nvPr/>
        </p:nvGrpSpPr>
        <p:grpSpPr>
          <a:xfrm>
            <a:off x="758950" y="1408788"/>
            <a:ext cx="1563300" cy="1561200"/>
            <a:chOff x="-1262750" y="1408788"/>
            <a:chExt cx="1563300" cy="1561200"/>
          </a:xfrm>
        </p:grpSpPr>
        <p:grpSp>
          <p:nvGrpSpPr>
            <p:cNvPr id="2491" name="Google Shape;2491;p42"/>
            <p:cNvGrpSpPr/>
            <p:nvPr/>
          </p:nvGrpSpPr>
          <p:grpSpPr>
            <a:xfrm>
              <a:off x="-1261700" y="1408788"/>
              <a:ext cx="1561200" cy="1561200"/>
              <a:chOff x="1965163" y="1424788"/>
              <a:chExt cx="1561200" cy="1561200"/>
            </a:xfrm>
          </p:grpSpPr>
          <p:sp>
            <p:nvSpPr>
              <p:cNvPr id="2487" name="Google Shape;2487;p42"/>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2"/>
              <p:cNvSpPr/>
              <p:nvPr/>
            </p:nvSpPr>
            <p:spPr>
              <a:xfrm>
                <a:off x="20652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2"/>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2"/>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5" name="Google Shape;2495;p42"/>
            <p:cNvSpPr/>
            <p:nvPr/>
          </p:nvSpPr>
          <p:spPr>
            <a:xfrm>
              <a:off x="-1163462" y="1506725"/>
              <a:ext cx="1364700" cy="1364700"/>
            </a:xfrm>
            <a:prstGeom prst="pie">
              <a:avLst>
                <a:gd fmla="val 5412345"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2"/>
            <p:cNvSpPr/>
            <p:nvPr/>
          </p:nvSpPr>
          <p:spPr>
            <a:xfrm flipH="1" rot="444108">
              <a:off x="-888929" y="159229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2"/>
            <p:cNvSpPr/>
            <p:nvPr/>
          </p:nvSpPr>
          <p:spPr>
            <a:xfrm flipH="1" rot="444092">
              <a:off x="-822158" y="200670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8" name="Google Shape;2498;p42"/>
            <p:cNvGrpSpPr/>
            <p:nvPr/>
          </p:nvGrpSpPr>
          <p:grpSpPr>
            <a:xfrm flipH="1" rot="3143825">
              <a:off x="-1042825" y="1841891"/>
              <a:ext cx="245238" cy="224283"/>
              <a:chOff x="7951491" y="3948941"/>
              <a:chExt cx="472500" cy="432126"/>
            </a:xfrm>
          </p:grpSpPr>
          <p:sp>
            <p:nvSpPr>
              <p:cNvPr id="2499" name="Google Shape;2499;p42"/>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0" name="Google Shape;2500;p42"/>
              <p:cNvGrpSpPr/>
              <p:nvPr/>
            </p:nvGrpSpPr>
            <p:grpSpPr>
              <a:xfrm>
                <a:off x="8040998" y="4004152"/>
                <a:ext cx="305305" cy="293709"/>
                <a:chOff x="8040998" y="4004152"/>
                <a:chExt cx="305305" cy="293709"/>
              </a:xfrm>
            </p:grpSpPr>
            <p:sp>
              <p:nvSpPr>
                <p:cNvPr id="2501" name="Google Shape;2501;p42"/>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2"/>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2"/>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2"/>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2"/>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2"/>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2"/>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2"/>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09" name="Google Shape;2509;p42"/>
            <p:cNvGrpSpPr/>
            <p:nvPr/>
          </p:nvGrpSpPr>
          <p:grpSpPr>
            <a:xfrm flipH="1" rot="-2338694">
              <a:off x="-1129548" y="1959370"/>
              <a:ext cx="244787" cy="195022"/>
              <a:chOff x="-602987" y="2563895"/>
              <a:chExt cx="640505" cy="510186"/>
            </a:xfrm>
          </p:grpSpPr>
          <p:sp>
            <p:nvSpPr>
              <p:cNvPr id="2510" name="Google Shape;2510;p42"/>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2"/>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2"/>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42"/>
            <p:cNvGrpSpPr/>
            <p:nvPr/>
          </p:nvGrpSpPr>
          <p:grpSpPr>
            <a:xfrm>
              <a:off x="-1262750" y="1408788"/>
              <a:ext cx="1563300" cy="1561200"/>
              <a:chOff x="758950" y="1408788"/>
              <a:chExt cx="1563300" cy="1561200"/>
            </a:xfrm>
          </p:grpSpPr>
          <p:cxnSp>
            <p:nvCxnSpPr>
              <p:cNvPr id="2514" name="Google Shape;2514;p42"/>
              <p:cNvCxnSpPr>
                <a:stCxn id="2487" idx="5"/>
                <a:endCxn id="2487" idx="1"/>
              </p:cNvCxnSpPr>
              <p:nvPr/>
            </p:nvCxnSpPr>
            <p:spPr>
              <a:xfrm rot="10800000">
                <a:off x="988568" y="1637355"/>
                <a:ext cx="1104000" cy="1104000"/>
              </a:xfrm>
              <a:prstGeom prst="straightConnector1">
                <a:avLst/>
              </a:prstGeom>
              <a:noFill/>
              <a:ln cap="flat" cmpd="sng" w="28575">
                <a:solidFill>
                  <a:schemeClr val="dk1"/>
                </a:solidFill>
                <a:prstDash val="solid"/>
                <a:round/>
                <a:headEnd len="med" w="med" type="none"/>
                <a:tailEnd len="med" w="med" type="none"/>
              </a:ln>
            </p:spPr>
          </p:cxnSp>
          <p:cxnSp>
            <p:nvCxnSpPr>
              <p:cNvPr id="2515" name="Google Shape;2515;p42"/>
              <p:cNvCxnSpPr/>
              <p:nvPr/>
            </p:nvCxnSpPr>
            <p:spPr>
              <a:xfrm rot="10800000">
                <a:off x="758950" y="2191925"/>
                <a:ext cx="1563300" cy="0"/>
              </a:xfrm>
              <a:prstGeom prst="straightConnector1">
                <a:avLst/>
              </a:prstGeom>
              <a:noFill/>
              <a:ln cap="flat" cmpd="sng" w="28575">
                <a:solidFill>
                  <a:schemeClr val="dk1"/>
                </a:solidFill>
                <a:prstDash val="solid"/>
                <a:round/>
                <a:headEnd len="med" w="med" type="none"/>
                <a:tailEnd len="med" w="med" type="none"/>
              </a:ln>
            </p:spPr>
          </p:cxnSp>
          <p:cxnSp>
            <p:nvCxnSpPr>
              <p:cNvPr id="2516" name="Google Shape;2516;p42"/>
              <p:cNvCxnSpPr>
                <a:stCxn id="2487" idx="0"/>
                <a:endCxn id="2487" idx="4"/>
              </p:cNvCxnSpPr>
              <p:nvPr/>
            </p:nvCxnSpPr>
            <p:spPr>
              <a:xfrm>
                <a:off x="1540600" y="1408788"/>
                <a:ext cx="0" cy="1561200"/>
              </a:xfrm>
              <a:prstGeom prst="straightConnector1">
                <a:avLst/>
              </a:prstGeom>
              <a:noFill/>
              <a:ln cap="flat" cmpd="sng" w="28575">
                <a:solidFill>
                  <a:schemeClr val="dk1"/>
                </a:solidFill>
                <a:prstDash val="solid"/>
                <a:round/>
                <a:headEnd len="med" w="med" type="none"/>
                <a:tailEnd len="med" w="med" type="none"/>
              </a:ln>
            </p:spPr>
          </p:cxnSp>
          <p:cxnSp>
            <p:nvCxnSpPr>
              <p:cNvPr id="2517" name="Google Shape;2517;p42"/>
              <p:cNvCxnSpPr>
                <a:stCxn id="2487" idx="3"/>
                <a:endCxn id="2487" idx="7"/>
              </p:cNvCxnSpPr>
              <p:nvPr/>
            </p:nvCxnSpPr>
            <p:spPr>
              <a:xfrm flipH="1" rot="10800000">
                <a:off x="988632" y="1637355"/>
                <a:ext cx="1104000" cy="1104000"/>
              </a:xfrm>
              <a:prstGeom prst="straightConnector1">
                <a:avLst/>
              </a:prstGeom>
              <a:noFill/>
              <a:ln cap="flat" cmpd="sng" w="28575">
                <a:solidFill>
                  <a:schemeClr val="dk1"/>
                </a:solidFill>
                <a:prstDash val="solid"/>
                <a:round/>
                <a:headEnd len="med" w="med" type="none"/>
                <a:tailEnd len="med" w="med" type="none"/>
              </a:ln>
            </p:spPr>
          </p:cxnSp>
        </p:grpSp>
        <p:grpSp>
          <p:nvGrpSpPr>
            <p:cNvPr id="2518" name="Google Shape;2518;p42"/>
            <p:cNvGrpSpPr/>
            <p:nvPr/>
          </p:nvGrpSpPr>
          <p:grpSpPr>
            <a:xfrm flipH="1" rot="3143825">
              <a:off x="-842350" y="2527979"/>
              <a:ext cx="245238" cy="224283"/>
              <a:chOff x="7951491" y="3948941"/>
              <a:chExt cx="472500" cy="432126"/>
            </a:xfrm>
          </p:grpSpPr>
          <p:sp>
            <p:nvSpPr>
              <p:cNvPr id="2519" name="Google Shape;2519;p42"/>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0" name="Google Shape;2520;p42"/>
              <p:cNvGrpSpPr/>
              <p:nvPr/>
            </p:nvGrpSpPr>
            <p:grpSpPr>
              <a:xfrm>
                <a:off x="8040998" y="4004152"/>
                <a:ext cx="305305" cy="293709"/>
                <a:chOff x="8040998" y="4004152"/>
                <a:chExt cx="305305" cy="293709"/>
              </a:xfrm>
            </p:grpSpPr>
            <p:sp>
              <p:nvSpPr>
                <p:cNvPr id="2521" name="Google Shape;2521;p42"/>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2"/>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2"/>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2"/>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2"/>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2"/>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2"/>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2"/>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29" name="Google Shape;2529;p42"/>
            <p:cNvSpPr/>
            <p:nvPr/>
          </p:nvSpPr>
          <p:spPr>
            <a:xfrm flipH="1" rot="444108">
              <a:off x="-774791" y="2528017"/>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2"/>
            <p:cNvSpPr/>
            <p:nvPr/>
          </p:nvSpPr>
          <p:spPr>
            <a:xfrm flipH="1" rot="444092">
              <a:off x="-670908" y="23352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1" name="Google Shape;2531;p42"/>
            <p:cNvGrpSpPr/>
            <p:nvPr/>
          </p:nvGrpSpPr>
          <p:grpSpPr>
            <a:xfrm flipH="1" rot="3143825">
              <a:off x="-886275" y="2202654"/>
              <a:ext cx="245238" cy="224283"/>
              <a:chOff x="7951491" y="3948941"/>
              <a:chExt cx="472500" cy="432126"/>
            </a:xfrm>
          </p:grpSpPr>
          <p:sp>
            <p:nvSpPr>
              <p:cNvPr id="2532" name="Google Shape;2532;p42"/>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3" name="Google Shape;2533;p42"/>
              <p:cNvGrpSpPr/>
              <p:nvPr/>
            </p:nvGrpSpPr>
            <p:grpSpPr>
              <a:xfrm>
                <a:off x="8040998" y="4004152"/>
                <a:ext cx="305305" cy="293709"/>
                <a:chOff x="8040998" y="4004152"/>
                <a:chExt cx="305305" cy="293709"/>
              </a:xfrm>
            </p:grpSpPr>
            <p:sp>
              <p:nvSpPr>
                <p:cNvPr id="2534" name="Google Shape;2534;p42"/>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2"/>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2"/>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2"/>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2"/>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2"/>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2"/>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2"/>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42" name="Google Shape;2542;p42"/>
            <p:cNvGrpSpPr/>
            <p:nvPr/>
          </p:nvGrpSpPr>
          <p:grpSpPr>
            <a:xfrm flipH="1" rot="2130692">
              <a:off x="-1129547" y="2210518"/>
              <a:ext cx="244793" cy="195016"/>
              <a:chOff x="-602987" y="2563895"/>
              <a:chExt cx="640505" cy="510186"/>
            </a:xfrm>
          </p:grpSpPr>
          <p:sp>
            <p:nvSpPr>
              <p:cNvPr id="2543" name="Google Shape;2543;p42"/>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2"/>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2"/>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6" name="Google Shape;2546;p42"/>
            <p:cNvGrpSpPr/>
            <p:nvPr/>
          </p:nvGrpSpPr>
          <p:grpSpPr>
            <a:xfrm flipH="1" rot="-845588">
              <a:off x="-1055876" y="2280629"/>
              <a:ext cx="355046" cy="273831"/>
              <a:chOff x="3206237" y="4273754"/>
              <a:chExt cx="855128" cy="659520"/>
            </a:xfrm>
          </p:grpSpPr>
          <p:sp>
            <p:nvSpPr>
              <p:cNvPr id="2547" name="Google Shape;2547;p42"/>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2"/>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2"/>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2"/>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1" name="Google Shape;2551;p42"/>
            <p:cNvGrpSpPr/>
            <p:nvPr/>
          </p:nvGrpSpPr>
          <p:grpSpPr>
            <a:xfrm flipH="1" rot="-4280028">
              <a:off x="-755439" y="1611170"/>
              <a:ext cx="355085" cy="273860"/>
              <a:chOff x="3206237" y="4273754"/>
              <a:chExt cx="855128" cy="659520"/>
            </a:xfrm>
          </p:grpSpPr>
          <p:sp>
            <p:nvSpPr>
              <p:cNvPr id="2552" name="Google Shape;2552;p42"/>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2"/>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2"/>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2"/>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6" name="Google Shape;2556;p42"/>
            <p:cNvSpPr/>
            <p:nvPr/>
          </p:nvSpPr>
          <p:spPr>
            <a:xfrm flipH="1" rot="444092">
              <a:off x="-660545" y="187168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25"/>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CONTENTS OF THIS TEMPLATE</a:t>
            </a:r>
            <a:endParaRPr/>
          </a:p>
        </p:txBody>
      </p:sp>
      <p:sp>
        <p:nvSpPr>
          <p:cNvPr id="728" name="Google Shape;728;p25"/>
          <p:cNvSpPr txBox="1"/>
          <p:nvPr>
            <p:ph idx="1" type="body"/>
          </p:nvPr>
        </p:nvSpPr>
        <p:spPr>
          <a:xfrm>
            <a:off x="720000" y="1152475"/>
            <a:ext cx="7704000" cy="34509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 sz="1200">
                <a:solidFill>
                  <a:schemeClr val="dk1"/>
                </a:solidFill>
              </a:rPr>
              <a:t>Here’s what you’ll find in this </a:t>
            </a:r>
            <a:r>
              <a:rPr b="1" lang="en" sz="1200">
                <a:solidFill>
                  <a:schemeClr val="dk2"/>
                </a:solidFill>
                <a:uFill>
                  <a:noFill/>
                </a:uFill>
                <a:hlinkClick r:id="rId3">
                  <a:extLst>
                    <a:ext uri="{A12FA001-AC4F-418D-AE19-62706E023703}">
                      <ahyp:hlinkClr val="tx"/>
                    </a:ext>
                  </a:extLst>
                </a:hlinkClick>
              </a:rPr>
              <a:t>Slidesgo</a:t>
            </a:r>
            <a:r>
              <a:rPr b="1" lang="en" sz="1200">
                <a:solidFill>
                  <a:schemeClr val="dk2"/>
                </a:solidFill>
              </a:rPr>
              <a:t> </a:t>
            </a:r>
            <a:r>
              <a:rPr lang="en" sz="1200">
                <a:solidFill>
                  <a:schemeClr val="dk1"/>
                </a:solidFill>
              </a:rPr>
              <a:t>template: </a:t>
            </a:r>
            <a:endParaRPr sz="1200">
              <a:solidFill>
                <a:schemeClr val="dk1"/>
              </a:solidFill>
            </a:endParaRPr>
          </a:p>
          <a:p>
            <a:pPr indent="-304800" lvl="0" marL="457200" rtl="0" algn="l">
              <a:lnSpc>
                <a:spcPct val="100000"/>
              </a:lnSpc>
              <a:spcBef>
                <a:spcPts val="1600"/>
              </a:spcBef>
              <a:spcAft>
                <a:spcPts val="0"/>
              </a:spcAft>
              <a:buSzPts val="1200"/>
              <a:buChar char="●"/>
            </a:pPr>
            <a:r>
              <a:rPr lang="en" sz="1200">
                <a:solidFill>
                  <a:schemeClr val="dk1"/>
                </a:solidFill>
              </a:rPr>
              <a:t>A slide structure based on a </a:t>
            </a:r>
            <a:r>
              <a:rPr lang="en" sz="1200"/>
              <a:t>lesson</a:t>
            </a:r>
            <a:r>
              <a:rPr lang="en" sz="1200">
                <a:solidFill>
                  <a:schemeClr val="dk1"/>
                </a:solidFill>
              </a:rPr>
              <a:t>, which you can easily adapt to your needs. For more info on how to edit the template, please visit </a:t>
            </a:r>
            <a:r>
              <a:rPr b="1" lang="en" sz="1200">
                <a:solidFill>
                  <a:schemeClr val="dk2"/>
                </a:solidFill>
                <a:uFill>
                  <a:noFill/>
                </a:uFill>
                <a:hlinkClick r:id="rId4">
                  <a:extLst>
                    <a:ext uri="{A12FA001-AC4F-418D-AE19-62706E023703}">
                      <ahyp:hlinkClr val="tx"/>
                    </a:ext>
                  </a:extLst>
                </a:hlinkClick>
              </a:rPr>
              <a:t>Slidesgo School</a:t>
            </a:r>
            <a:r>
              <a:rPr lang="en" sz="1200">
                <a:solidFill>
                  <a:schemeClr val="dk1"/>
                </a:solidFill>
              </a:rPr>
              <a:t> or read our </a:t>
            </a:r>
            <a:r>
              <a:rPr b="1" lang="en" sz="1200">
                <a:solidFill>
                  <a:schemeClr val="dk2"/>
                </a:solidFill>
                <a:uFill>
                  <a:noFill/>
                </a:uFill>
                <a:hlinkClick r:id="rId5">
                  <a:extLst>
                    <a:ext uri="{A12FA001-AC4F-418D-AE19-62706E023703}">
                      <ahyp:hlinkClr val="tx"/>
                    </a:ext>
                  </a:extLst>
                </a:hlinkClick>
              </a:rPr>
              <a:t>FAQs</a:t>
            </a:r>
            <a:r>
              <a:rPr lang="en" sz="1200">
                <a:solidFill>
                  <a:schemeClr val="dk1"/>
                </a:solidFill>
              </a:rPr>
              <a:t>.</a:t>
            </a:r>
            <a:endParaRPr sz="1200">
              <a:solidFill>
                <a:schemeClr val="dk1"/>
              </a:solidFill>
            </a:endParaRPr>
          </a:p>
          <a:p>
            <a:pPr indent="-304800" lvl="0" marL="457200" rtl="0" algn="l">
              <a:lnSpc>
                <a:spcPct val="100000"/>
              </a:lnSpc>
              <a:spcBef>
                <a:spcPts val="0"/>
              </a:spcBef>
              <a:spcAft>
                <a:spcPts val="0"/>
              </a:spcAft>
              <a:buSzPts val="1200"/>
              <a:buChar char="●"/>
            </a:pPr>
            <a:r>
              <a:rPr lang="en" sz="1200">
                <a:solidFill>
                  <a:schemeClr val="dk1"/>
                </a:solidFill>
              </a:rPr>
              <a:t>An assortment of illustrations that are suitable for use in the presentation can be found in the </a:t>
            </a:r>
            <a:r>
              <a:rPr b="1" lang="en" sz="1200">
                <a:solidFill>
                  <a:schemeClr val="dk2"/>
                </a:solidFill>
              </a:rPr>
              <a:t>a</a:t>
            </a:r>
            <a:r>
              <a:rPr b="1" lang="en" sz="1200">
                <a:solidFill>
                  <a:schemeClr val="dk2"/>
                </a:solidFill>
                <a:uFill>
                  <a:noFill/>
                </a:uFill>
                <a:hlinkClick action="ppaction://hlinksldjump" r:id="rId6">
                  <a:extLst>
                    <a:ext uri="{A12FA001-AC4F-418D-AE19-62706E023703}">
                      <ahyp:hlinkClr val="tx"/>
                    </a:ext>
                  </a:extLst>
                </a:hlinkClick>
              </a:rPr>
              <a:t>lternative resources</a:t>
            </a:r>
            <a:r>
              <a:rPr lang="en" sz="1200">
                <a:solidFill>
                  <a:schemeClr val="dk1"/>
                </a:solidFill>
              </a:rPr>
              <a:t> slide.</a:t>
            </a:r>
            <a:endParaRPr sz="1200">
              <a:solidFill>
                <a:schemeClr val="dk1"/>
              </a:solidFill>
            </a:endParaRPr>
          </a:p>
          <a:p>
            <a:pPr indent="-304800" lvl="0" marL="457200" rtl="0" algn="l">
              <a:lnSpc>
                <a:spcPct val="100000"/>
              </a:lnSpc>
              <a:spcBef>
                <a:spcPts val="0"/>
              </a:spcBef>
              <a:spcAft>
                <a:spcPts val="0"/>
              </a:spcAft>
              <a:buSzPts val="1200"/>
              <a:buChar char="●"/>
            </a:pPr>
            <a:r>
              <a:rPr lang="en" sz="1200">
                <a:solidFill>
                  <a:schemeClr val="dk1"/>
                </a:solidFill>
              </a:rPr>
              <a:t>A </a:t>
            </a:r>
            <a:r>
              <a:rPr b="1" lang="en" sz="1200">
                <a:solidFill>
                  <a:schemeClr val="dk2"/>
                </a:solidFill>
                <a:uFill>
                  <a:noFill/>
                </a:uFill>
                <a:hlinkClick action="ppaction://hlinksldjump" r:id="rId7">
                  <a:extLst>
                    <a:ext uri="{A12FA001-AC4F-418D-AE19-62706E023703}">
                      <ahyp:hlinkClr val="tx"/>
                    </a:ext>
                  </a:extLst>
                </a:hlinkClick>
              </a:rPr>
              <a:t>thanks </a:t>
            </a:r>
            <a:r>
              <a:rPr lang="en" sz="1200">
                <a:solidFill>
                  <a:schemeClr val="dk1"/>
                </a:solidFill>
              </a:rPr>
              <a:t>slide, which you must keep so that proper credits for our design are given.</a:t>
            </a:r>
            <a:endParaRPr sz="1200">
              <a:solidFill>
                <a:schemeClr val="dk1"/>
              </a:solidFill>
            </a:endParaRPr>
          </a:p>
          <a:p>
            <a:pPr indent="-304800" lvl="0" marL="457200" rtl="0" algn="l">
              <a:lnSpc>
                <a:spcPct val="100000"/>
              </a:lnSpc>
              <a:spcBef>
                <a:spcPts val="0"/>
              </a:spcBef>
              <a:spcAft>
                <a:spcPts val="0"/>
              </a:spcAft>
              <a:buSzPts val="1200"/>
              <a:buChar char="●"/>
            </a:pPr>
            <a:r>
              <a:rPr lang="en" sz="1200">
                <a:solidFill>
                  <a:schemeClr val="dk1"/>
                </a:solidFill>
              </a:rPr>
              <a:t>A </a:t>
            </a:r>
            <a:r>
              <a:rPr b="1" lang="en" sz="1200">
                <a:solidFill>
                  <a:schemeClr val="dk2"/>
                </a:solidFill>
                <a:uFill>
                  <a:noFill/>
                </a:uFill>
                <a:hlinkClick action="ppaction://hlinksldjump" r:id="rId8">
                  <a:extLst>
                    <a:ext uri="{A12FA001-AC4F-418D-AE19-62706E023703}">
                      <ahyp:hlinkClr val="tx"/>
                    </a:ext>
                  </a:extLst>
                </a:hlinkClick>
              </a:rPr>
              <a:t>resources </a:t>
            </a:r>
            <a:r>
              <a:rPr lang="en" sz="1200">
                <a:solidFill>
                  <a:schemeClr val="dk1"/>
                </a:solidFill>
              </a:rPr>
              <a:t>slide, where you’ll find links to all the elements used in the template.</a:t>
            </a:r>
            <a:endParaRPr sz="1200">
              <a:solidFill>
                <a:schemeClr val="dk1"/>
              </a:solidFill>
            </a:endParaRPr>
          </a:p>
          <a:p>
            <a:pPr indent="-304800" lvl="0" marL="457200" rtl="0" algn="l">
              <a:lnSpc>
                <a:spcPct val="100000"/>
              </a:lnSpc>
              <a:spcBef>
                <a:spcPts val="0"/>
              </a:spcBef>
              <a:spcAft>
                <a:spcPts val="0"/>
              </a:spcAft>
              <a:buSzPts val="1200"/>
              <a:buChar char="●"/>
            </a:pPr>
            <a:r>
              <a:rPr b="1" lang="en" sz="1200">
                <a:solidFill>
                  <a:schemeClr val="dk2"/>
                </a:solidFill>
                <a:uFill>
                  <a:noFill/>
                </a:uFill>
                <a:hlinkClick action="ppaction://hlinksldjump" r:id="rId9">
                  <a:extLst>
                    <a:ext uri="{A12FA001-AC4F-418D-AE19-62706E023703}">
                      <ahyp:hlinkClr val="tx"/>
                    </a:ext>
                  </a:extLst>
                </a:hlinkClick>
              </a:rPr>
              <a:t>Instructions for use</a:t>
            </a:r>
            <a:r>
              <a:rPr lang="en" sz="1200">
                <a:solidFill>
                  <a:schemeClr val="dk1"/>
                </a:solidFill>
              </a:rPr>
              <a:t>.</a:t>
            </a:r>
            <a:endParaRPr sz="1200">
              <a:solidFill>
                <a:schemeClr val="dk1"/>
              </a:solidFill>
            </a:endParaRPr>
          </a:p>
          <a:p>
            <a:pPr indent="-304800" lvl="0" marL="457200" rtl="0" algn="l">
              <a:lnSpc>
                <a:spcPct val="100000"/>
              </a:lnSpc>
              <a:spcBef>
                <a:spcPts val="0"/>
              </a:spcBef>
              <a:spcAft>
                <a:spcPts val="0"/>
              </a:spcAft>
              <a:buSzPts val="1200"/>
              <a:buChar char="●"/>
            </a:pPr>
            <a:r>
              <a:rPr lang="en" sz="1200">
                <a:solidFill>
                  <a:schemeClr val="dk1"/>
                </a:solidFill>
              </a:rPr>
              <a:t>Final slides with: </a:t>
            </a:r>
            <a:endParaRPr sz="1200">
              <a:solidFill>
                <a:schemeClr val="dk1"/>
              </a:solidFill>
            </a:endParaRPr>
          </a:p>
          <a:p>
            <a:pPr indent="-304800" lvl="0" marL="914400" rtl="0" algn="l">
              <a:lnSpc>
                <a:spcPct val="100000"/>
              </a:lnSpc>
              <a:spcBef>
                <a:spcPts val="0"/>
              </a:spcBef>
              <a:spcAft>
                <a:spcPts val="0"/>
              </a:spcAft>
              <a:buSzPts val="1200"/>
              <a:buFont typeface="Montserrat Light"/>
              <a:buChar char="●"/>
            </a:pPr>
            <a:r>
              <a:rPr lang="en" sz="1200">
                <a:solidFill>
                  <a:schemeClr val="dk1"/>
                </a:solidFill>
              </a:rPr>
              <a:t>The</a:t>
            </a:r>
            <a:r>
              <a:rPr lang="en" sz="1200">
                <a:solidFill>
                  <a:schemeClr val="dk1"/>
                </a:solidFill>
                <a:uFill>
                  <a:noFill/>
                </a:uFill>
                <a:hlinkClick action="ppaction://hlinksldjump" r:id="rId10">
                  <a:extLst>
                    <a:ext uri="{A12FA001-AC4F-418D-AE19-62706E023703}">
                      <ahyp:hlinkClr val="tx"/>
                    </a:ext>
                  </a:extLst>
                </a:hlinkClick>
              </a:rPr>
              <a:t> </a:t>
            </a:r>
            <a:r>
              <a:rPr b="1" lang="en" sz="1200">
                <a:solidFill>
                  <a:schemeClr val="dk2"/>
                </a:solidFill>
                <a:uFill>
                  <a:noFill/>
                </a:uFill>
                <a:hlinkClick action="ppaction://hlinksldjump" r:id="rId11">
                  <a:extLst>
                    <a:ext uri="{A12FA001-AC4F-418D-AE19-62706E023703}">
                      <ahyp:hlinkClr val="tx"/>
                    </a:ext>
                  </a:extLst>
                </a:hlinkClick>
              </a:rPr>
              <a:t>fonts and colors</a:t>
            </a:r>
            <a:r>
              <a:rPr lang="en" sz="1200">
                <a:solidFill>
                  <a:schemeClr val="dk1"/>
                </a:solidFill>
              </a:rPr>
              <a:t> used in the template.</a:t>
            </a:r>
            <a:endParaRPr sz="1200">
              <a:solidFill>
                <a:schemeClr val="dk1"/>
              </a:solidFill>
            </a:endParaRPr>
          </a:p>
          <a:p>
            <a:pPr indent="-304800" lvl="0" marL="914400" rtl="0" algn="l">
              <a:lnSpc>
                <a:spcPct val="100000"/>
              </a:lnSpc>
              <a:spcBef>
                <a:spcPts val="0"/>
              </a:spcBef>
              <a:spcAft>
                <a:spcPts val="0"/>
              </a:spcAft>
              <a:buSzPts val="1200"/>
              <a:buFont typeface="Montserrat Light"/>
              <a:buChar char="●"/>
            </a:pPr>
            <a:r>
              <a:rPr lang="en" sz="1200">
                <a:solidFill>
                  <a:schemeClr val="dk1"/>
                </a:solidFill>
              </a:rPr>
              <a:t>A selection of </a:t>
            </a:r>
            <a:r>
              <a:rPr b="1" lang="en" sz="1200">
                <a:solidFill>
                  <a:schemeClr val="dk2"/>
                </a:solidFill>
                <a:uFill>
                  <a:noFill/>
                </a:uFill>
                <a:hlinkClick action="ppaction://hlinksldjump" r:id="rId12">
                  <a:extLst>
                    <a:ext uri="{A12FA001-AC4F-418D-AE19-62706E023703}">
                      <ahyp:hlinkClr val="tx"/>
                    </a:ext>
                  </a:extLst>
                </a:hlinkClick>
              </a:rPr>
              <a:t>illustrations</a:t>
            </a:r>
            <a:r>
              <a:rPr lang="en" sz="1200">
                <a:solidFill>
                  <a:schemeClr val="dk1"/>
                </a:solidFill>
              </a:rPr>
              <a:t>. You can also customize and animate them as you wish with the online editor. Visit </a:t>
            </a:r>
            <a:r>
              <a:rPr b="1" lang="en" sz="1200">
                <a:solidFill>
                  <a:schemeClr val="dk2"/>
                </a:solidFill>
                <a:uFill>
                  <a:noFill/>
                </a:uFill>
                <a:hlinkClick r:id="rId13">
                  <a:extLst>
                    <a:ext uri="{A12FA001-AC4F-418D-AE19-62706E023703}">
                      <ahyp:hlinkClr val="tx"/>
                    </a:ext>
                  </a:extLst>
                </a:hlinkClick>
              </a:rPr>
              <a:t>Stories by Freepik</a:t>
            </a:r>
            <a:r>
              <a:rPr lang="en" sz="1200">
                <a:solidFill>
                  <a:schemeClr val="dk1"/>
                </a:solidFill>
              </a:rPr>
              <a:t> to find more. </a:t>
            </a:r>
            <a:endParaRPr sz="1200">
              <a:solidFill>
                <a:schemeClr val="dk1"/>
              </a:solidFill>
            </a:endParaRPr>
          </a:p>
          <a:p>
            <a:pPr indent="-304800" lvl="0" marL="914400" rtl="0" algn="l">
              <a:lnSpc>
                <a:spcPct val="100000"/>
              </a:lnSpc>
              <a:spcBef>
                <a:spcPts val="0"/>
              </a:spcBef>
              <a:spcAft>
                <a:spcPts val="0"/>
              </a:spcAft>
              <a:buSzPts val="1200"/>
              <a:buFont typeface="Montserrat Light"/>
              <a:buChar char="●"/>
            </a:pPr>
            <a:r>
              <a:rPr lang="en" sz="1200">
                <a:solidFill>
                  <a:schemeClr val="dk1"/>
                </a:solidFill>
              </a:rPr>
              <a:t>More</a:t>
            </a:r>
            <a:r>
              <a:rPr lang="en" sz="1200">
                <a:solidFill>
                  <a:schemeClr val="dk1"/>
                </a:solidFill>
                <a:uFill>
                  <a:noFill/>
                </a:uFill>
                <a:hlinkClick action="ppaction://hlinksldjump" r:id="rId14">
                  <a:extLst>
                    <a:ext uri="{A12FA001-AC4F-418D-AE19-62706E023703}">
                      <ahyp:hlinkClr val="tx"/>
                    </a:ext>
                  </a:extLst>
                </a:hlinkClick>
              </a:rPr>
              <a:t> </a:t>
            </a:r>
            <a:r>
              <a:rPr b="1" lang="en" sz="1200">
                <a:solidFill>
                  <a:schemeClr val="dk2"/>
                </a:solidFill>
                <a:uFill>
                  <a:noFill/>
                </a:uFill>
                <a:hlinkClick action="ppaction://hlinksldjump" r:id="rId15">
                  <a:extLst>
                    <a:ext uri="{A12FA001-AC4F-418D-AE19-62706E023703}">
                      <ahyp:hlinkClr val="tx"/>
                    </a:ext>
                  </a:extLst>
                </a:hlinkClick>
              </a:rPr>
              <a:t>infographic resources</a:t>
            </a:r>
            <a:r>
              <a:rPr lang="en" sz="1200">
                <a:solidFill>
                  <a:schemeClr val="dk1"/>
                </a:solidFill>
              </a:rPr>
              <a:t>, whose size and color can be edited. </a:t>
            </a:r>
            <a:endParaRPr sz="1200">
              <a:solidFill>
                <a:schemeClr val="dk1"/>
              </a:solidFill>
            </a:endParaRPr>
          </a:p>
          <a:p>
            <a:pPr indent="-304800" lvl="0" marL="914400" rtl="0" algn="l">
              <a:lnSpc>
                <a:spcPct val="100000"/>
              </a:lnSpc>
              <a:spcBef>
                <a:spcPts val="0"/>
              </a:spcBef>
              <a:spcAft>
                <a:spcPts val="0"/>
              </a:spcAft>
              <a:buSzPts val="1200"/>
              <a:buFont typeface="Montserrat Light"/>
              <a:buChar char="●"/>
            </a:pPr>
            <a:r>
              <a:rPr lang="en" sz="1200">
                <a:solidFill>
                  <a:schemeClr val="dk1"/>
                </a:solidFill>
              </a:rPr>
              <a:t>Sets of </a:t>
            </a:r>
            <a:r>
              <a:rPr b="1" lang="en" sz="1200">
                <a:solidFill>
                  <a:schemeClr val="dk2"/>
                </a:solidFill>
                <a:uFill>
                  <a:noFill/>
                </a:uFill>
                <a:hlinkClick action="ppaction://hlinksldjump" r:id="rId16">
                  <a:extLst>
                    <a:ext uri="{A12FA001-AC4F-418D-AE19-62706E023703}">
                      <ahyp:hlinkClr val="tx"/>
                    </a:ext>
                  </a:extLst>
                </a:hlinkClick>
              </a:rPr>
              <a:t>customizable icons</a:t>
            </a:r>
            <a:r>
              <a:rPr lang="en" sz="1200">
                <a:solidFill>
                  <a:schemeClr val="dk1"/>
                </a:solidFill>
              </a:rPr>
              <a:t> of the following themes: general, business, avatar, creative process, education, help &amp; support, medical, nature, performing arts, SEO &amp; marketing, and teamwork.</a:t>
            </a:r>
            <a:endParaRPr sz="1200">
              <a:solidFill>
                <a:schemeClr val="dk1"/>
              </a:solidFill>
            </a:endParaRPr>
          </a:p>
          <a:p>
            <a:pPr indent="0" lvl="0" marL="0" rtl="0" algn="l">
              <a:lnSpc>
                <a:spcPct val="100000"/>
              </a:lnSpc>
              <a:spcBef>
                <a:spcPts val="1600"/>
              </a:spcBef>
              <a:spcAft>
                <a:spcPts val="0"/>
              </a:spcAft>
              <a:buNone/>
            </a:pPr>
            <a:r>
              <a:rPr lang="en" sz="1200">
                <a:solidFill>
                  <a:schemeClr val="dk1"/>
                </a:solidFill>
              </a:rPr>
              <a:t>You can delete this slide when you’re done editing the presentation.</a:t>
            </a:r>
            <a:endParaRPr>
              <a:solidFill>
                <a:schemeClr val="dk1"/>
              </a:solidFill>
            </a:endParaRPr>
          </a:p>
        </p:txBody>
      </p:sp>
      <p:sp>
        <p:nvSpPr>
          <p:cNvPr id="729" name="Google Shape;729;p25"/>
          <p:cNvSpPr/>
          <p:nvPr/>
        </p:nvSpPr>
        <p:spPr>
          <a:xfrm rot="-3144195">
            <a:off x="8858413" y="1441298"/>
            <a:ext cx="417008" cy="415622"/>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0" name="Shape 2560"/>
        <p:cNvGrpSpPr/>
        <p:nvPr/>
      </p:nvGrpSpPr>
      <p:grpSpPr>
        <a:xfrm>
          <a:off x="0" y="0"/>
          <a:ext cx="0" cy="0"/>
          <a:chOff x="0" y="0"/>
          <a:chExt cx="0" cy="0"/>
        </a:xfrm>
      </p:grpSpPr>
      <p:grpSp>
        <p:nvGrpSpPr>
          <p:cNvPr id="2561" name="Google Shape;2561;p43"/>
          <p:cNvGrpSpPr/>
          <p:nvPr/>
        </p:nvGrpSpPr>
        <p:grpSpPr>
          <a:xfrm>
            <a:off x="719221" y="1386164"/>
            <a:ext cx="4001069" cy="3217962"/>
            <a:chOff x="10734159" y="1145322"/>
            <a:chExt cx="3276342" cy="2635082"/>
          </a:xfrm>
        </p:grpSpPr>
        <p:sp>
          <p:nvSpPr>
            <p:cNvPr id="2562" name="Google Shape;2562;p43"/>
            <p:cNvSpPr/>
            <p:nvPr/>
          </p:nvSpPr>
          <p:spPr>
            <a:xfrm>
              <a:off x="11849750" y="2483013"/>
              <a:ext cx="1086104" cy="242425"/>
            </a:xfrm>
            <a:custGeom>
              <a:rect b="b" l="l" r="r" t="t"/>
              <a:pathLst>
                <a:path extrusionOk="0" h="13204" w="59156">
                  <a:moveTo>
                    <a:pt x="1" y="0"/>
                  </a:moveTo>
                  <a:lnTo>
                    <a:pt x="1" y="0"/>
                  </a:lnTo>
                  <a:close/>
                  <a:moveTo>
                    <a:pt x="59155" y="13203"/>
                  </a:move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3"/>
            <p:cNvSpPr/>
            <p:nvPr/>
          </p:nvSpPr>
          <p:spPr>
            <a:xfrm>
              <a:off x="10734159" y="1210628"/>
              <a:ext cx="3024737" cy="228341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3"/>
            <p:cNvSpPr/>
            <p:nvPr/>
          </p:nvSpPr>
          <p:spPr>
            <a:xfrm>
              <a:off x="12940591" y="3007650"/>
              <a:ext cx="814505" cy="597710"/>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3"/>
            <p:cNvSpPr/>
            <p:nvPr/>
          </p:nvSpPr>
          <p:spPr>
            <a:xfrm>
              <a:off x="13328629" y="2798823"/>
              <a:ext cx="419801" cy="228986"/>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3"/>
            <p:cNvSpPr/>
            <p:nvPr/>
          </p:nvSpPr>
          <p:spPr>
            <a:xfrm>
              <a:off x="12929483" y="2644985"/>
              <a:ext cx="207211" cy="23387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3"/>
            <p:cNvSpPr/>
            <p:nvPr/>
          </p:nvSpPr>
          <p:spPr>
            <a:xfrm>
              <a:off x="12669303" y="2671423"/>
              <a:ext cx="397898" cy="316306"/>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3"/>
            <p:cNvSpPr/>
            <p:nvPr/>
          </p:nvSpPr>
          <p:spPr>
            <a:xfrm>
              <a:off x="11820557" y="3013195"/>
              <a:ext cx="166911" cy="290400"/>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3"/>
            <p:cNvSpPr/>
            <p:nvPr/>
          </p:nvSpPr>
          <p:spPr>
            <a:xfrm>
              <a:off x="13325784" y="1811165"/>
              <a:ext cx="196415" cy="307181"/>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3"/>
            <p:cNvSpPr/>
            <p:nvPr/>
          </p:nvSpPr>
          <p:spPr>
            <a:xfrm>
              <a:off x="13666233" y="3520022"/>
              <a:ext cx="344268" cy="260382"/>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3"/>
            <p:cNvSpPr/>
            <p:nvPr/>
          </p:nvSpPr>
          <p:spPr>
            <a:xfrm>
              <a:off x="13228696" y="2370025"/>
              <a:ext cx="171023" cy="283056"/>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3"/>
            <p:cNvSpPr/>
            <p:nvPr/>
          </p:nvSpPr>
          <p:spPr>
            <a:xfrm>
              <a:off x="13106528" y="2754649"/>
              <a:ext cx="136139" cy="167021"/>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3"/>
            <p:cNvSpPr/>
            <p:nvPr/>
          </p:nvSpPr>
          <p:spPr>
            <a:xfrm>
              <a:off x="11770104" y="1212905"/>
              <a:ext cx="191036" cy="119707"/>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3"/>
            <p:cNvSpPr/>
            <p:nvPr/>
          </p:nvSpPr>
          <p:spPr>
            <a:xfrm>
              <a:off x="11245632" y="1167372"/>
              <a:ext cx="180864" cy="65196"/>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3"/>
            <p:cNvSpPr/>
            <p:nvPr/>
          </p:nvSpPr>
          <p:spPr>
            <a:xfrm>
              <a:off x="10919136" y="1604744"/>
              <a:ext cx="85062" cy="85062"/>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3"/>
            <p:cNvSpPr/>
            <p:nvPr/>
          </p:nvSpPr>
          <p:spPr>
            <a:xfrm>
              <a:off x="13064741" y="2960134"/>
              <a:ext cx="158153" cy="60496"/>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3"/>
            <p:cNvSpPr/>
            <p:nvPr/>
          </p:nvSpPr>
          <p:spPr>
            <a:xfrm>
              <a:off x="12803276" y="1230989"/>
              <a:ext cx="192541" cy="40263"/>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3"/>
            <p:cNvSpPr/>
            <p:nvPr/>
          </p:nvSpPr>
          <p:spPr>
            <a:xfrm>
              <a:off x="13369572" y="3645458"/>
              <a:ext cx="92332" cy="71512"/>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3"/>
            <p:cNvSpPr/>
            <p:nvPr/>
          </p:nvSpPr>
          <p:spPr>
            <a:xfrm>
              <a:off x="12515428" y="2554709"/>
              <a:ext cx="60294" cy="9404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3"/>
            <p:cNvSpPr/>
            <p:nvPr/>
          </p:nvSpPr>
          <p:spPr>
            <a:xfrm>
              <a:off x="12173381" y="1152923"/>
              <a:ext cx="118055" cy="48581"/>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3"/>
            <p:cNvSpPr/>
            <p:nvPr/>
          </p:nvSpPr>
          <p:spPr>
            <a:xfrm>
              <a:off x="11361447" y="1153602"/>
              <a:ext cx="86641" cy="40924"/>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3"/>
            <p:cNvSpPr/>
            <p:nvPr/>
          </p:nvSpPr>
          <p:spPr>
            <a:xfrm>
              <a:off x="13183640" y="2963678"/>
              <a:ext cx="93930" cy="56292"/>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3"/>
            <p:cNvSpPr/>
            <p:nvPr/>
          </p:nvSpPr>
          <p:spPr>
            <a:xfrm>
              <a:off x="13214467" y="2230122"/>
              <a:ext cx="49774" cy="68923"/>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3"/>
            <p:cNvSpPr/>
            <p:nvPr/>
          </p:nvSpPr>
          <p:spPr>
            <a:xfrm>
              <a:off x="13209014" y="2521716"/>
              <a:ext cx="55539" cy="71439"/>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3"/>
            <p:cNvSpPr/>
            <p:nvPr/>
          </p:nvSpPr>
          <p:spPr>
            <a:xfrm>
              <a:off x="11641602" y="1151032"/>
              <a:ext cx="81886" cy="3475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3"/>
            <p:cNvSpPr/>
            <p:nvPr/>
          </p:nvSpPr>
          <p:spPr>
            <a:xfrm>
              <a:off x="13895182" y="3213502"/>
              <a:ext cx="54401" cy="58789"/>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3"/>
            <p:cNvSpPr/>
            <p:nvPr/>
          </p:nvSpPr>
          <p:spPr>
            <a:xfrm>
              <a:off x="13401959" y="2710438"/>
              <a:ext cx="48525" cy="58605"/>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3"/>
            <p:cNvSpPr/>
            <p:nvPr/>
          </p:nvSpPr>
          <p:spPr>
            <a:xfrm>
              <a:off x="11739333" y="1145322"/>
              <a:ext cx="64058" cy="3683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3"/>
            <p:cNvSpPr/>
            <p:nvPr/>
          </p:nvSpPr>
          <p:spPr>
            <a:xfrm>
              <a:off x="13441341" y="1304613"/>
              <a:ext cx="59541" cy="30698"/>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3"/>
            <p:cNvSpPr/>
            <p:nvPr/>
          </p:nvSpPr>
          <p:spPr>
            <a:xfrm>
              <a:off x="12299129" y="1180151"/>
              <a:ext cx="59890" cy="34498"/>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3"/>
            <p:cNvSpPr/>
            <p:nvPr/>
          </p:nvSpPr>
          <p:spPr>
            <a:xfrm>
              <a:off x="13283666" y="2845660"/>
              <a:ext cx="57136" cy="29541"/>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3"/>
            <p:cNvSpPr/>
            <p:nvPr/>
          </p:nvSpPr>
          <p:spPr>
            <a:xfrm>
              <a:off x="11817712" y="1152298"/>
              <a:ext cx="45551" cy="29211"/>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3"/>
            <p:cNvSpPr/>
            <p:nvPr/>
          </p:nvSpPr>
          <p:spPr>
            <a:xfrm>
              <a:off x="13771693" y="2905715"/>
              <a:ext cx="34792" cy="39327"/>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3"/>
            <p:cNvSpPr/>
            <p:nvPr/>
          </p:nvSpPr>
          <p:spPr>
            <a:xfrm>
              <a:off x="11749174" y="1338616"/>
              <a:ext cx="40319" cy="27834"/>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3"/>
            <p:cNvSpPr/>
            <p:nvPr/>
          </p:nvSpPr>
          <p:spPr>
            <a:xfrm>
              <a:off x="13241383" y="2854766"/>
              <a:ext cx="36812" cy="27411"/>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3"/>
            <p:cNvSpPr/>
            <p:nvPr/>
          </p:nvSpPr>
          <p:spPr>
            <a:xfrm>
              <a:off x="13503453" y="1808889"/>
              <a:ext cx="33837" cy="30992"/>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3"/>
            <p:cNvSpPr/>
            <p:nvPr/>
          </p:nvSpPr>
          <p:spPr>
            <a:xfrm>
              <a:off x="11205332" y="1856368"/>
              <a:ext cx="39364" cy="92663"/>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3"/>
            <p:cNvSpPr/>
            <p:nvPr/>
          </p:nvSpPr>
          <p:spPr>
            <a:xfrm>
              <a:off x="11469000" y="2007709"/>
              <a:ext cx="68868" cy="33342"/>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3"/>
            <p:cNvSpPr/>
            <p:nvPr/>
          </p:nvSpPr>
          <p:spPr>
            <a:xfrm>
              <a:off x="11627337" y="2016816"/>
              <a:ext cx="37142" cy="27613"/>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3"/>
            <p:cNvSpPr/>
            <p:nvPr/>
          </p:nvSpPr>
          <p:spPr>
            <a:xfrm>
              <a:off x="11106041" y="1917268"/>
              <a:ext cx="32993" cy="28036"/>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43"/>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THIS IS A MAP</a:t>
            </a:r>
            <a:endParaRPr/>
          </a:p>
        </p:txBody>
      </p:sp>
      <p:grpSp>
        <p:nvGrpSpPr>
          <p:cNvPr id="2602" name="Google Shape;2602;p43"/>
          <p:cNvGrpSpPr/>
          <p:nvPr/>
        </p:nvGrpSpPr>
        <p:grpSpPr>
          <a:xfrm>
            <a:off x="2540607" y="1727043"/>
            <a:ext cx="252060" cy="252060"/>
            <a:chOff x="3979175" y="2806250"/>
            <a:chExt cx="304200" cy="304200"/>
          </a:xfrm>
        </p:grpSpPr>
        <p:sp>
          <p:nvSpPr>
            <p:cNvPr id="2603" name="Google Shape;2603;p43"/>
            <p:cNvSpPr/>
            <p:nvPr/>
          </p:nvSpPr>
          <p:spPr>
            <a:xfrm>
              <a:off x="3979175" y="2806250"/>
              <a:ext cx="304200" cy="304200"/>
            </a:xfrm>
            <a:prstGeom prst="ellipse">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3"/>
            <p:cNvSpPr/>
            <p:nvPr/>
          </p:nvSpPr>
          <p:spPr>
            <a:xfrm>
              <a:off x="4021982" y="2849057"/>
              <a:ext cx="218400" cy="21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43"/>
          <p:cNvGrpSpPr/>
          <p:nvPr/>
        </p:nvGrpSpPr>
        <p:grpSpPr>
          <a:xfrm>
            <a:off x="2540607" y="2271568"/>
            <a:ext cx="252060" cy="252060"/>
            <a:chOff x="3979175" y="2806250"/>
            <a:chExt cx="304200" cy="304200"/>
          </a:xfrm>
        </p:grpSpPr>
        <p:sp>
          <p:nvSpPr>
            <p:cNvPr id="2606" name="Google Shape;2606;p43"/>
            <p:cNvSpPr/>
            <p:nvPr/>
          </p:nvSpPr>
          <p:spPr>
            <a:xfrm>
              <a:off x="3979175" y="2806250"/>
              <a:ext cx="304200" cy="304200"/>
            </a:xfrm>
            <a:prstGeom prst="ellipse">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3"/>
            <p:cNvSpPr/>
            <p:nvPr/>
          </p:nvSpPr>
          <p:spPr>
            <a:xfrm>
              <a:off x="4021982" y="2849057"/>
              <a:ext cx="218400" cy="218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8" name="Google Shape;2608;p43"/>
          <p:cNvGrpSpPr/>
          <p:nvPr/>
        </p:nvGrpSpPr>
        <p:grpSpPr>
          <a:xfrm>
            <a:off x="3233132" y="1727043"/>
            <a:ext cx="252060" cy="252060"/>
            <a:chOff x="3979175" y="2806250"/>
            <a:chExt cx="304200" cy="304200"/>
          </a:xfrm>
        </p:grpSpPr>
        <p:sp>
          <p:nvSpPr>
            <p:cNvPr id="2609" name="Google Shape;2609;p43"/>
            <p:cNvSpPr/>
            <p:nvPr/>
          </p:nvSpPr>
          <p:spPr>
            <a:xfrm>
              <a:off x="3979175" y="2806250"/>
              <a:ext cx="304200" cy="3042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3"/>
            <p:cNvSpPr/>
            <p:nvPr/>
          </p:nvSpPr>
          <p:spPr>
            <a:xfrm>
              <a:off x="4021982" y="2849057"/>
              <a:ext cx="218400" cy="218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1" name="Google Shape;2611;p43"/>
          <p:cNvSpPr/>
          <p:nvPr/>
        </p:nvSpPr>
        <p:spPr>
          <a:xfrm>
            <a:off x="5963700" y="1591700"/>
            <a:ext cx="364800" cy="364800"/>
          </a:xfrm>
          <a:prstGeom prst="pie">
            <a:avLst>
              <a:gd fmla="val 0" name="adj1"/>
              <a:gd fmla="val 16200000" name="adj2"/>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3"/>
          <p:cNvSpPr txBox="1"/>
          <p:nvPr/>
        </p:nvSpPr>
        <p:spPr>
          <a:xfrm flipH="1">
            <a:off x="6563400" y="1635200"/>
            <a:ext cx="1860600" cy="5994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Despite being red, it’s cold</a:t>
            </a:r>
            <a:endParaRPr sz="1600">
              <a:solidFill>
                <a:schemeClr val="dk1"/>
              </a:solidFill>
              <a:latin typeface="Montserrat"/>
              <a:ea typeface="Montserrat"/>
              <a:cs typeface="Montserrat"/>
              <a:sym typeface="Montserrat"/>
            </a:endParaRPr>
          </a:p>
        </p:txBody>
      </p:sp>
      <p:sp>
        <p:nvSpPr>
          <p:cNvPr id="2613" name="Google Shape;2613;p43"/>
          <p:cNvSpPr txBox="1"/>
          <p:nvPr/>
        </p:nvSpPr>
        <p:spPr>
          <a:xfrm flipH="1">
            <a:off x="6563400" y="1269075"/>
            <a:ext cx="1860600" cy="366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200">
                <a:solidFill>
                  <a:schemeClr val="dk2"/>
                </a:solidFill>
                <a:latin typeface="Passion One"/>
                <a:ea typeface="Passion One"/>
                <a:cs typeface="Passion One"/>
                <a:sym typeface="Passion One"/>
              </a:rPr>
              <a:t>MARS</a:t>
            </a:r>
            <a:endParaRPr sz="2200">
              <a:solidFill>
                <a:schemeClr val="dk2"/>
              </a:solidFill>
              <a:latin typeface="Passion One"/>
              <a:ea typeface="Passion One"/>
              <a:cs typeface="Passion One"/>
              <a:sym typeface="Passion One"/>
            </a:endParaRPr>
          </a:p>
        </p:txBody>
      </p:sp>
      <p:sp>
        <p:nvSpPr>
          <p:cNvPr id="2614" name="Google Shape;2614;p43"/>
          <p:cNvSpPr txBox="1"/>
          <p:nvPr/>
        </p:nvSpPr>
        <p:spPr>
          <a:xfrm flipH="1">
            <a:off x="6563400" y="4004100"/>
            <a:ext cx="1860600" cy="5994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Venus has a beautiful name</a:t>
            </a:r>
            <a:endParaRPr sz="1600">
              <a:solidFill>
                <a:schemeClr val="dk1"/>
              </a:solidFill>
              <a:latin typeface="Montserrat"/>
              <a:ea typeface="Montserrat"/>
              <a:cs typeface="Montserrat"/>
              <a:sym typeface="Montserrat"/>
            </a:endParaRPr>
          </a:p>
        </p:txBody>
      </p:sp>
      <p:sp>
        <p:nvSpPr>
          <p:cNvPr id="2615" name="Google Shape;2615;p43"/>
          <p:cNvSpPr txBox="1"/>
          <p:nvPr/>
        </p:nvSpPr>
        <p:spPr>
          <a:xfrm flipH="1">
            <a:off x="6563400" y="3637975"/>
            <a:ext cx="1860600" cy="366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200">
                <a:solidFill>
                  <a:schemeClr val="dk2"/>
                </a:solidFill>
                <a:latin typeface="Passion One"/>
                <a:ea typeface="Passion One"/>
                <a:cs typeface="Passion One"/>
                <a:sym typeface="Passion One"/>
              </a:rPr>
              <a:t>VENUS</a:t>
            </a:r>
            <a:endParaRPr sz="2200">
              <a:solidFill>
                <a:schemeClr val="dk2"/>
              </a:solidFill>
              <a:latin typeface="Passion One"/>
              <a:ea typeface="Passion One"/>
              <a:cs typeface="Passion One"/>
              <a:sym typeface="Passion One"/>
            </a:endParaRPr>
          </a:p>
        </p:txBody>
      </p:sp>
      <p:sp>
        <p:nvSpPr>
          <p:cNvPr id="2616" name="Google Shape;2616;p43"/>
          <p:cNvSpPr txBox="1"/>
          <p:nvPr/>
        </p:nvSpPr>
        <p:spPr>
          <a:xfrm flipH="1">
            <a:off x="6563400" y="2819638"/>
            <a:ext cx="1860600" cy="5994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It’s the closest planet to the Sun </a:t>
            </a:r>
            <a:endParaRPr sz="1600">
              <a:solidFill>
                <a:schemeClr val="dk1"/>
              </a:solidFill>
              <a:latin typeface="Montserrat"/>
              <a:ea typeface="Montserrat"/>
              <a:cs typeface="Montserrat"/>
              <a:sym typeface="Montserrat"/>
            </a:endParaRPr>
          </a:p>
        </p:txBody>
      </p:sp>
      <p:sp>
        <p:nvSpPr>
          <p:cNvPr id="2617" name="Google Shape;2617;p43"/>
          <p:cNvSpPr txBox="1"/>
          <p:nvPr/>
        </p:nvSpPr>
        <p:spPr>
          <a:xfrm flipH="1">
            <a:off x="6563400" y="2453513"/>
            <a:ext cx="1860600" cy="366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200">
                <a:solidFill>
                  <a:schemeClr val="dk2"/>
                </a:solidFill>
                <a:latin typeface="Passion One"/>
                <a:ea typeface="Passion One"/>
                <a:cs typeface="Passion One"/>
                <a:sym typeface="Passion One"/>
              </a:rPr>
              <a:t>MERCURY</a:t>
            </a:r>
            <a:endParaRPr sz="2200">
              <a:solidFill>
                <a:schemeClr val="dk2"/>
              </a:solidFill>
              <a:latin typeface="Passion One"/>
              <a:ea typeface="Passion One"/>
              <a:cs typeface="Passion One"/>
              <a:sym typeface="Passion One"/>
            </a:endParaRPr>
          </a:p>
        </p:txBody>
      </p:sp>
      <p:sp>
        <p:nvSpPr>
          <p:cNvPr id="2618" name="Google Shape;2618;p43"/>
          <p:cNvSpPr/>
          <p:nvPr/>
        </p:nvSpPr>
        <p:spPr>
          <a:xfrm>
            <a:off x="5963700" y="2775650"/>
            <a:ext cx="364800" cy="364800"/>
          </a:xfrm>
          <a:prstGeom prst="pie">
            <a:avLst>
              <a:gd fmla="val 3445892" name="adj1"/>
              <a:gd fmla="val 16200000" name="adj2"/>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3"/>
          <p:cNvSpPr/>
          <p:nvPr/>
        </p:nvSpPr>
        <p:spPr>
          <a:xfrm>
            <a:off x="5963700" y="3959600"/>
            <a:ext cx="364800" cy="364800"/>
          </a:xfrm>
          <a:prstGeom prst="pie">
            <a:avLst>
              <a:gd fmla="val 5431449" name="adj1"/>
              <a:gd fmla="val 16200000" name="adj2"/>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0" name="Google Shape;2620;p43"/>
          <p:cNvGrpSpPr/>
          <p:nvPr/>
        </p:nvGrpSpPr>
        <p:grpSpPr>
          <a:xfrm>
            <a:off x="1617607" y="2938293"/>
            <a:ext cx="252060" cy="252060"/>
            <a:chOff x="3979175" y="2806250"/>
            <a:chExt cx="304200" cy="304200"/>
          </a:xfrm>
        </p:grpSpPr>
        <p:sp>
          <p:nvSpPr>
            <p:cNvPr id="2621" name="Google Shape;2621;p43"/>
            <p:cNvSpPr/>
            <p:nvPr/>
          </p:nvSpPr>
          <p:spPr>
            <a:xfrm>
              <a:off x="3979175" y="2806250"/>
              <a:ext cx="304200" cy="3042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3"/>
            <p:cNvSpPr/>
            <p:nvPr/>
          </p:nvSpPr>
          <p:spPr>
            <a:xfrm>
              <a:off x="4021982" y="2849057"/>
              <a:ext cx="218400" cy="218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43"/>
          <p:cNvGrpSpPr/>
          <p:nvPr/>
        </p:nvGrpSpPr>
        <p:grpSpPr>
          <a:xfrm>
            <a:off x="3663957" y="3845893"/>
            <a:ext cx="252060" cy="252060"/>
            <a:chOff x="3979175" y="2806250"/>
            <a:chExt cx="304200" cy="304200"/>
          </a:xfrm>
        </p:grpSpPr>
        <p:sp>
          <p:nvSpPr>
            <p:cNvPr id="2624" name="Google Shape;2624;p43"/>
            <p:cNvSpPr/>
            <p:nvPr/>
          </p:nvSpPr>
          <p:spPr>
            <a:xfrm>
              <a:off x="3979175" y="2806250"/>
              <a:ext cx="304200" cy="3042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3"/>
            <p:cNvSpPr/>
            <p:nvPr/>
          </p:nvSpPr>
          <p:spPr>
            <a:xfrm>
              <a:off x="4021982" y="2849057"/>
              <a:ext cx="218400" cy="218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 name="Google Shape;2626;p43"/>
          <p:cNvGrpSpPr/>
          <p:nvPr/>
        </p:nvGrpSpPr>
        <p:grpSpPr>
          <a:xfrm>
            <a:off x="1735782" y="1783393"/>
            <a:ext cx="252060" cy="252060"/>
            <a:chOff x="3979175" y="2806250"/>
            <a:chExt cx="304200" cy="304200"/>
          </a:xfrm>
        </p:grpSpPr>
        <p:sp>
          <p:nvSpPr>
            <p:cNvPr id="2627" name="Google Shape;2627;p43"/>
            <p:cNvSpPr/>
            <p:nvPr/>
          </p:nvSpPr>
          <p:spPr>
            <a:xfrm>
              <a:off x="3979175" y="2806250"/>
              <a:ext cx="304200" cy="3042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3"/>
            <p:cNvSpPr/>
            <p:nvPr/>
          </p:nvSpPr>
          <p:spPr>
            <a:xfrm>
              <a:off x="4021982" y="2849057"/>
              <a:ext cx="218400" cy="218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9" name="Google Shape;2629;p43"/>
          <p:cNvGrpSpPr/>
          <p:nvPr/>
        </p:nvGrpSpPr>
        <p:grpSpPr>
          <a:xfrm>
            <a:off x="1101357" y="2686243"/>
            <a:ext cx="252060" cy="252060"/>
            <a:chOff x="3979175" y="2806250"/>
            <a:chExt cx="304200" cy="304200"/>
          </a:xfrm>
        </p:grpSpPr>
        <p:sp>
          <p:nvSpPr>
            <p:cNvPr id="2630" name="Google Shape;2630;p43"/>
            <p:cNvSpPr/>
            <p:nvPr/>
          </p:nvSpPr>
          <p:spPr>
            <a:xfrm>
              <a:off x="3979175" y="2806250"/>
              <a:ext cx="304200" cy="304200"/>
            </a:xfrm>
            <a:prstGeom prst="ellipse">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3"/>
            <p:cNvSpPr/>
            <p:nvPr/>
          </p:nvSpPr>
          <p:spPr>
            <a:xfrm>
              <a:off x="4021982" y="2849057"/>
              <a:ext cx="218400" cy="218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2" name="Google Shape;2632;p43"/>
          <p:cNvGrpSpPr/>
          <p:nvPr/>
        </p:nvGrpSpPr>
        <p:grpSpPr>
          <a:xfrm>
            <a:off x="1536832" y="3657793"/>
            <a:ext cx="252060" cy="252060"/>
            <a:chOff x="3979175" y="2806250"/>
            <a:chExt cx="304200" cy="304200"/>
          </a:xfrm>
        </p:grpSpPr>
        <p:sp>
          <p:nvSpPr>
            <p:cNvPr id="2633" name="Google Shape;2633;p43"/>
            <p:cNvSpPr/>
            <p:nvPr/>
          </p:nvSpPr>
          <p:spPr>
            <a:xfrm>
              <a:off x="3979175" y="2806250"/>
              <a:ext cx="304200" cy="304200"/>
            </a:xfrm>
            <a:prstGeom prst="ellipse">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3"/>
            <p:cNvSpPr/>
            <p:nvPr/>
          </p:nvSpPr>
          <p:spPr>
            <a:xfrm>
              <a:off x="4021982" y="2849057"/>
              <a:ext cx="218400" cy="218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5" name="Google Shape;2635;p43"/>
          <p:cNvGrpSpPr/>
          <p:nvPr/>
        </p:nvGrpSpPr>
        <p:grpSpPr>
          <a:xfrm>
            <a:off x="3177057" y="2445718"/>
            <a:ext cx="252060" cy="252060"/>
            <a:chOff x="3979175" y="2806250"/>
            <a:chExt cx="304200" cy="304200"/>
          </a:xfrm>
        </p:grpSpPr>
        <p:sp>
          <p:nvSpPr>
            <p:cNvPr id="2636" name="Google Shape;2636;p43"/>
            <p:cNvSpPr/>
            <p:nvPr/>
          </p:nvSpPr>
          <p:spPr>
            <a:xfrm>
              <a:off x="3979175" y="2806250"/>
              <a:ext cx="304200" cy="304200"/>
            </a:xfrm>
            <a:prstGeom prst="ellipse">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3"/>
            <p:cNvSpPr/>
            <p:nvPr/>
          </p:nvSpPr>
          <p:spPr>
            <a:xfrm>
              <a:off x="4021982" y="2849057"/>
              <a:ext cx="218400" cy="21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1" name="Shape 2641"/>
        <p:cNvGrpSpPr/>
        <p:nvPr/>
      </p:nvGrpSpPr>
      <p:grpSpPr>
        <a:xfrm>
          <a:off x="0" y="0"/>
          <a:ext cx="0" cy="0"/>
          <a:chOff x="0" y="0"/>
          <a:chExt cx="0" cy="0"/>
        </a:xfrm>
      </p:grpSpPr>
      <p:sp>
        <p:nvSpPr>
          <p:cNvPr id="2642" name="Google Shape;2642;p44"/>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THIS IS A GRAPH</a:t>
            </a:r>
            <a:endParaRPr>
              <a:solidFill>
                <a:schemeClr val="dk2"/>
              </a:solidFill>
            </a:endParaRPr>
          </a:p>
        </p:txBody>
      </p:sp>
      <p:pic>
        <p:nvPicPr>
          <p:cNvPr id="2643" name="Google Shape;2643;p44" title="Points scored">
            <a:hlinkClick r:id="rId3"/>
          </p:cNvPr>
          <p:cNvPicPr preferRelativeResize="0"/>
          <p:nvPr/>
        </p:nvPicPr>
        <p:blipFill rotWithShape="1">
          <a:blip r:embed="rId4">
            <a:alphaModFix/>
          </a:blip>
          <a:srcRect b="5058" l="22203" r="22120" t="5085"/>
          <a:stretch/>
        </p:blipFill>
        <p:spPr>
          <a:xfrm>
            <a:off x="6092993" y="1652213"/>
            <a:ext cx="2331000" cy="2325600"/>
          </a:xfrm>
          <a:prstGeom prst="ellipse">
            <a:avLst/>
          </a:prstGeom>
          <a:noFill/>
          <a:ln cap="flat" cmpd="sng" w="38100">
            <a:solidFill>
              <a:schemeClr val="dk1"/>
            </a:solidFill>
            <a:prstDash val="solid"/>
            <a:round/>
            <a:headEnd len="sm" w="sm" type="none"/>
            <a:tailEnd len="sm" w="sm" type="none"/>
          </a:ln>
        </p:spPr>
      </p:pic>
      <p:sp>
        <p:nvSpPr>
          <p:cNvPr id="2644" name="Google Shape;2644;p44"/>
          <p:cNvSpPr txBox="1"/>
          <p:nvPr/>
        </p:nvSpPr>
        <p:spPr>
          <a:xfrm>
            <a:off x="720000" y="4417125"/>
            <a:ext cx="7704000" cy="1863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200">
                <a:solidFill>
                  <a:schemeClr val="dk1"/>
                </a:solidFill>
                <a:latin typeface="Montserrat"/>
                <a:ea typeface="Montserrat"/>
                <a:cs typeface="Montserrat"/>
                <a:sym typeface="Montserrat"/>
              </a:rPr>
              <a:t>To modify this graph, click on it, follow the link, change the data and paste the new graph here</a:t>
            </a:r>
            <a:endParaRPr sz="1200">
              <a:solidFill>
                <a:schemeClr val="dk1"/>
              </a:solidFill>
              <a:latin typeface="Montserrat"/>
              <a:ea typeface="Montserrat"/>
              <a:cs typeface="Montserrat"/>
              <a:sym typeface="Montserrat"/>
            </a:endParaRPr>
          </a:p>
        </p:txBody>
      </p:sp>
      <p:sp>
        <p:nvSpPr>
          <p:cNvPr id="2645" name="Google Shape;2645;p44"/>
          <p:cNvSpPr txBox="1"/>
          <p:nvPr/>
        </p:nvSpPr>
        <p:spPr>
          <a:xfrm flipH="1">
            <a:off x="3239650" y="1878275"/>
            <a:ext cx="1601100" cy="5994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600">
                <a:solidFill>
                  <a:schemeClr val="dk1"/>
                </a:solidFill>
                <a:latin typeface="Montserrat"/>
                <a:ea typeface="Montserrat"/>
                <a:cs typeface="Montserrat"/>
                <a:sym typeface="Montserrat"/>
              </a:rPr>
              <a:t>Saturn has several rings</a:t>
            </a:r>
            <a:endParaRPr sz="1600">
              <a:solidFill>
                <a:schemeClr val="dk1"/>
              </a:solidFill>
              <a:latin typeface="Montserrat"/>
              <a:ea typeface="Montserrat"/>
              <a:cs typeface="Montserrat"/>
              <a:sym typeface="Montserrat"/>
            </a:endParaRPr>
          </a:p>
        </p:txBody>
      </p:sp>
      <p:sp>
        <p:nvSpPr>
          <p:cNvPr id="2646" name="Google Shape;2646;p44"/>
          <p:cNvSpPr txBox="1"/>
          <p:nvPr/>
        </p:nvSpPr>
        <p:spPr>
          <a:xfrm flipH="1">
            <a:off x="3239650" y="1512150"/>
            <a:ext cx="1601100" cy="366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2200">
                <a:solidFill>
                  <a:schemeClr val="dk2"/>
                </a:solidFill>
                <a:latin typeface="Passion One"/>
                <a:ea typeface="Passion One"/>
                <a:cs typeface="Passion One"/>
                <a:sym typeface="Passion One"/>
              </a:rPr>
              <a:t>SATURN</a:t>
            </a:r>
            <a:endParaRPr sz="2200">
              <a:solidFill>
                <a:schemeClr val="dk2"/>
              </a:solidFill>
              <a:latin typeface="Passion One"/>
              <a:ea typeface="Passion One"/>
              <a:cs typeface="Passion One"/>
              <a:sym typeface="Passion One"/>
            </a:endParaRPr>
          </a:p>
        </p:txBody>
      </p:sp>
      <p:sp>
        <p:nvSpPr>
          <p:cNvPr id="2647" name="Google Shape;2647;p44"/>
          <p:cNvSpPr txBox="1"/>
          <p:nvPr/>
        </p:nvSpPr>
        <p:spPr>
          <a:xfrm flipH="1">
            <a:off x="3239650" y="3518500"/>
            <a:ext cx="1601100" cy="5994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600">
                <a:solidFill>
                  <a:schemeClr val="dk1"/>
                </a:solidFill>
                <a:latin typeface="Montserrat"/>
                <a:ea typeface="Montserrat"/>
                <a:cs typeface="Montserrat"/>
                <a:sym typeface="Montserrat"/>
              </a:rPr>
              <a:t>Mercury i</a:t>
            </a:r>
            <a:r>
              <a:rPr lang="en" sz="1600">
                <a:solidFill>
                  <a:schemeClr val="dk1"/>
                </a:solidFill>
                <a:latin typeface="Montserrat"/>
                <a:ea typeface="Montserrat"/>
                <a:cs typeface="Montserrat"/>
                <a:sym typeface="Montserrat"/>
              </a:rPr>
              <a:t>s the smallest planet</a:t>
            </a:r>
            <a:endParaRPr sz="1600">
              <a:solidFill>
                <a:schemeClr val="dk1"/>
              </a:solidFill>
              <a:latin typeface="Montserrat"/>
              <a:ea typeface="Montserrat"/>
              <a:cs typeface="Montserrat"/>
              <a:sym typeface="Montserrat"/>
            </a:endParaRPr>
          </a:p>
        </p:txBody>
      </p:sp>
      <p:sp>
        <p:nvSpPr>
          <p:cNvPr id="2648" name="Google Shape;2648;p44"/>
          <p:cNvSpPr txBox="1"/>
          <p:nvPr/>
        </p:nvSpPr>
        <p:spPr>
          <a:xfrm flipH="1">
            <a:off x="3239650" y="3152375"/>
            <a:ext cx="1601100" cy="366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2200">
                <a:solidFill>
                  <a:schemeClr val="dk2"/>
                </a:solidFill>
                <a:latin typeface="Passion One"/>
                <a:ea typeface="Passion One"/>
                <a:cs typeface="Passion One"/>
                <a:sym typeface="Passion One"/>
              </a:rPr>
              <a:t>MERCURY</a:t>
            </a:r>
            <a:endParaRPr sz="2200">
              <a:solidFill>
                <a:schemeClr val="dk2"/>
              </a:solidFill>
              <a:latin typeface="Passion One"/>
              <a:ea typeface="Passion One"/>
              <a:cs typeface="Passion One"/>
              <a:sym typeface="Passion One"/>
            </a:endParaRPr>
          </a:p>
        </p:txBody>
      </p:sp>
      <p:sp>
        <p:nvSpPr>
          <p:cNvPr id="2649" name="Google Shape;2649;p44"/>
          <p:cNvSpPr txBox="1"/>
          <p:nvPr/>
        </p:nvSpPr>
        <p:spPr>
          <a:xfrm flipH="1">
            <a:off x="720000" y="1878275"/>
            <a:ext cx="1601100" cy="5994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600">
                <a:solidFill>
                  <a:schemeClr val="dk1"/>
                </a:solidFill>
                <a:latin typeface="Montserrat"/>
                <a:ea typeface="Montserrat"/>
                <a:cs typeface="Montserrat"/>
                <a:sym typeface="Montserrat"/>
              </a:rPr>
              <a:t>Jupiter is the biggest planet</a:t>
            </a:r>
            <a:endParaRPr sz="1600">
              <a:solidFill>
                <a:schemeClr val="dk1"/>
              </a:solidFill>
              <a:latin typeface="Montserrat"/>
              <a:ea typeface="Montserrat"/>
              <a:cs typeface="Montserrat"/>
              <a:sym typeface="Montserrat"/>
            </a:endParaRPr>
          </a:p>
        </p:txBody>
      </p:sp>
      <p:sp>
        <p:nvSpPr>
          <p:cNvPr id="2650" name="Google Shape;2650;p44"/>
          <p:cNvSpPr txBox="1"/>
          <p:nvPr/>
        </p:nvSpPr>
        <p:spPr>
          <a:xfrm flipH="1">
            <a:off x="720000" y="1512150"/>
            <a:ext cx="1601100" cy="366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2200">
                <a:solidFill>
                  <a:schemeClr val="dk2"/>
                </a:solidFill>
                <a:latin typeface="Passion One"/>
                <a:ea typeface="Passion One"/>
                <a:cs typeface="Passion One"/>
                <a:sym typeface="Passion One"/>
              </a:rPr>
              <a:t>JUPITER</a:t>
            </a:r>
            <a:endParaRPr sz="2200">
              <a:solidFill>
                <a:schemeClr val="dk2"/>
              </a:solidFill>
              <a:latin typeface="Passion One"/>
              <a:ea typeface="Passion One"/>
              <a:cs typeface="Passion One"/>
              <a:sym typeface="Passion One"/>
            </a:endParaRPr>
          </a:p>
        </p:txBody>
      </p:sp>
      <p:sp>
        <p:nvSpPr>
          <p:cNvPr id="2651" name="Google Shape;2651;p44"/>
          <p:cNvSpPr txBox="1"/>
          <p:nvPr/>
        </p:nvSpPr>
        <p:spPr>
          <a:xfrm flipH="1">
            <a:off x="720000" y="3518500"/>
            <a:ext cx="1601100" cy="5994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600">
                <a:solidFill>
                  <a:schemeClr val="dk1"/>
                </a:solidFill>
                <a:latin typeface="Montserrat"/>
                <a:ea typeface="Montserrat"/>
                <a:cs typeface="Montserrat"/>
                <a:sym typeface="Montserrat"/>
              </a:rPr>
              <a:t>Venus has a beautiful name</a:t>
            </a:r>
            <a:endParaRPr sz="1600">
              <a:solidFill>
                <a:schemeClr val="dk1"/>
              </a:solidFill>
              <a:latin typeface="Montserrat"/>
              <a:ea typeface="Montserrat"/>
              <a:cs typeface="Montserrat"/>
              <a:sym typeface="Montserrat"/>
            </a:endParaRPr>
          </a:p>
        </p:txBody>
      </p:sp>
      <p:sp>
        <p:nvSpPr>
          <p:cNvPr id="2652" name="Google Shape;2652;p44"/>
          <p:cNvSpPr txBox="1"/>
          <p:nvPr/>
        </p:nvSpPr>
        <p:spPr>
          <a:xfrm flipH="1">
            <a:off x="720000" y="3152375"/>
            <a:ext cx="1601100" cy="366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2200">
                <a:solidFill>
                  <a:schemeClr val="dk2"/>
                </a:solidFill>
                <a:latin typeface="Passion One"/>
                <a:ea typeface="Passion One"/>
                <a:cs typeface="Passion One"/>
                <a:sym typeface="Passion One"/>
              </a:rPr>
              <a:t>VENUS</a:t>
            </a:r>
            <a:endParaRPr sz="2200">
              <a:solidFill>
                <a:schemeClr val="dk2"/>
              </a:solidFill>
              <a:latin typeface="Passion One"/>
              <a:ea typeface="Passion One"/>
              <a:cs typeface="Passion One"/>
              <a:sym typeface="Passion One"/>
            </a:endParaRPr>
          </a:p>
        </p:txBody>
      </p:sp>
      <p:grpSp>
        <p:nvGrpSpPr>
          <p:cNvPr id="2653" name="Google Shape;2653;p44"/>
          <p:cNvGrpSpPr/>
          <p:nvPr/>
        </p:nvGrpSpPr>
        <p:grpSpPr>
          <a:xfrm>
            <a:off x="2534592" y="1749129"/>
            <a:ext cx="491557" cy="491557"/>
            <a:chOff x="2395750" y="1691325"/>
            <a:chExt cx="513000" cy="513000"/>
          </a:xfrm>
        </p:grpSpPr>
        <p:sp>
          <p:nvSpPr>
            <p:cNvPr id="2654" name="Google Shape;2654;p44"/>
            <p:cNvSpPr/>
            <p:nvPr/>
          </p:nvSpPr>
          <p:spPr>
            <a:xfrm>
              <a:off x="2395750" y="1691325"/>
              <a:ext cx="513000" cy="5130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4"/>
            <p:cNvSpPr/>
            <p:nvPr/>
          </p:nvSpPr>
          <p:spPr>
            <a:xfrm>
              <a:off x="2395750" y="1691325"/>
              <a:ext cx="513000" cy="513000"/>
            </a:xfrm>
            <a:prstGeom prst="pie">
              <a:avLst>
                <a:gd fmla="val 6097594" name="adj1"/>
                <a:gd fmla="val 8350237" name="adj2"/>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6" name="Google Shape;2656;p44"/>
          <p:cNvGrpSpPr/>
          <p:nvPr/>
        </p:nvGrpSpPr>
        <p:grpSpPr>
          <a:xfrm>
            <a:off x="2534592" y="3389367"/>
            <a:ext cx="491557" cy="491557"/>
            <a:chOff x="2395750" y="1691325"/>
            <a:chExt cx="513000" cy="513000"/>
          </a:xfrm>
        </p:grpSpPr>
        <p:sp>
          <p:nvSpPr>
            <p:cNvPr id="2657" name="Google Shape;2657;p44"/>
            <p:cNvSpPr/>
            <p:nvPr/>
          </p:nvSpPr>
          <p:spPr>
            <a:xfrm>
              <a:off x="2395750" y="1691325"/>
              <a:ext cx="513000" cy="5130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4"/>
            <p:cNvSpPr/>
            <p:nvPr/>
          </p:nvSpPr>
          <p:spPr>
            <a:xfrm>
              <a:off x="2395750" y="1691325"/>
              <a:ext cx="513000" cy="513000"/>
            </a:xfrm>
            <a:prstGeom prst="pie">
              <a:avLst>
                <a:gd fmla="val 20745472" name="adj1"/>
                <a:gd fmla="val 6073528" name="adj2"/>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44"/>
          <p:cNvGrpSpPr/>
          <p:nvPr/>
        </p:nvGrpSpPr>
        <p:grpSpPr>
          <a:xfrm>
            <a:off x="5075642" y="1749129"/>
            <a:ext cx="491557" cy="491557"/>
            <a:chOff x="2395750" y="1691325"/>
            <a:chExt cx="513000" cy="513000"/>
          </a:xfrm>
        </p:grpSpPr>
        <p:sp>
          <p:nvSpPr>
            <p:cNvPr id="2660" name="Google Shape;2660;p44"/>
            <p:cNvSpPr/>
            <p:nvPr/>
          </p:nvSpPr>
          <p:spPr>
            <a:xfrm>
              <a:off x="2395750" y="1691325"/>
              <a:ext cx="513000" cy="5130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4"/>
            <p:cNvSpPr/>
            <p:nvPr/>
          </p:nvSpPr>
          <p:spPr>
            <a:xfrm>
              <a:off x="2395750" y="1691325"/>
              <a:ext cx="513000" cy="513000"/>
            </a:xfrm>
            <a:prstGeom prst="pie">
              <a:avLst>
                <a:gd fmla="val 15633664" name="adj1"/>
                <a:gd fmla="val 20975736" name="adj2"/>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2" name="Google Shape;2662;p44"/>
          <p:cNvGrpSpPr/>
          <p:nvPr/>
        </p:nvGrpSpPr>
        <p:grpSpPr>
          <a:xfrm>
            <a:off x="5075642" y="3389367"/>
            <a:ext cx="491557" cy="491557"/>
            <a:chOff x="2395750" y="1691325"/>
            <a:chExt cx="513000" cy="513000"/>
          </a:xfrm>
        </p:grpSpPr>
        <p:sp>
          <p:nvSpPr>
            <p:cNvPr id="2663" name="Google Shape;2663;p44"/>
            <p:cNvSpPr/>
            <p:nvPr/>
          </p:nvSpPr>
          <p:spPr>
            <a:xfrm>
              <a:off x="2395750" y="1691325"/>
              <a:ext cx="513000" cy="5130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4"/>
            <p:cNvSpPr/>
            <p:nvPr/>
          </p:nvSpPr>
          <p:spPr>
            <a:xfrm>
              <a:off x="2395750" y="1691325"/>
              <a:ext cx="513000" cy="513000"/>
            </a:xfrm>
            <a:prstGeom prst="pie">
              <a:avLst>
                <a:gd fmla="val 8607282" name="adj1"/>
                <a:gd fmla="val 15747585" name="adj2"/>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5" name="Google Shape;2665;p44"/>
          <p:cNvSpPr txBox="1"/>
          <p:nvPr/>
        </p:nvSpPr>
        <p:spPr>
          <a:xfrm flipH="1">
            <a:off x="6390275" y="2388750"/>
            <a:ext cx="696600" cy="366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500">
                <a:solidFill>
                  <a:schemeClr val="lt1"/>
                </a:solidFill>
                <a:latin typeface="Passion One"/>
                <a:ea typeface="Passion One"/>
                <a:cs typeface="Passion One"/>
                <a:sym typeface="Passion One"/>
              </a:rPr>
              <a:t>34,6%</a:t>
            </a:r>
            <a:endParaRPr sz="1500">
              <a:solidFill>
                <a:schemeClr val="lt1"/>
              </a:solidFill>
              <a:latin typeface="Passion One"/>
              <a:ea typeface="Passion One"/>
              <a:cs typeface="Passion One"/>
              <a:sym typeface="Passion One"/>
            </a:endParaRPr>
          </a:p>
        </p:txBody>
      </p:sp>
      <p:sp>
        <p:nvSpPr>
          <p:cNvPr id="2666" name="Google Shape;2666;p44"/>
          <p:cNvSpPr txBox="1"/>
          <p:nvPr/>
        </p:nvSpPr>
        <p:spPr>
          <a:xfrm flipH="1">
            <a:off x="7354300" y="2111675"/>
            <a:ext cx="696600" cy="366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500">
                <a:solidFill>
                  <a:schemeClr val="lt1"/>
                </a:solidFill>
                <a:latin typeface="Passion One"/>
                <a:ea typeface="Passion One"/>
                <a:cs typeface="Passion One"/>
                <a:sym typeface="Passion One"/>
              </a:rPr>
              <a:t>21,8</a:t>
            </a:r>
            <a:r>
              <a:rPr lang="en" sz="1500">
                <a:solidFill>
                  <a:schemeClr val="lt1"/>
                </a:solidFill>
                <a:latin typeface="Passion One"/>
                <a:ea typeface="Passion One"/>
                <a:cs typeface="Passion One"/>
                <a:sym typeface="Passion One"/>
              </a:rPr>
              <a:t>%</a:t>
            </a:r>
            <a:endParaRPr sz="1500">
              <a:solidFill>
                <a:schemeClr val="lt1"/>
              </a:solidFill>
              <a:latin typeface="Passion One"/>
              <a:ea typeface="Passion One"/>
              <a:cs typeface="Passion One"/>
              <a:sym typeface="Passion One"/>
            </a:endParaRPr>
          </a:p>
        </p:txBody>
      </p:sp>
      <p:sp>
        <p:nvSpPr>
          <p:cNvPr id="2667" name="Google Shape;2667;p44"/>
          <p:cNvSpPr txBox="1"/>
          <p:nvPr/>
        </p:nvSpPr>
        <p:spPr>
          <a:xfrm flipH="1">
            <a:off x="6390275" y="3264625"/>
            <a:ext cx="696600" cy="366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500">
                <a:solidFill>
                  <a:schemeClr val="lt1"/>
                </a:solidFill>
                <a:latin typeface="Passion One"/>
                <a:ea typeface="Passion One"/>
                <a:cs typeface="Passion One"/>
                <a:sym typeface="Passion One"/>
              </a:rPr>
              <a:t>10,9</a:t>
            </a:r>
            <a:r>
              <a:rPr lang="en" sz="1500">
                <a:solidFill>
                  <a:schemeClr val="lt1"/>
                </a:solidFill>
                <a:latin typeface="Passion One"/>
                <a:ea typeface="Passion One"/>
                <a:cs typeface="Passion One"/>
                <a:sym typeface="Passion One"/>
              </a:rPr>
              <a:t>%</a:t>
            </a:r>
            <a:endParaRPr sz="1500">
              <a:solidFill>
                <a:schemeClr val="lt1"/>
              </a:solidFill>
              <a:latin typeface="Passion One"/>
              <a:ea typeface="Passion One"/>
              <a:cs typeface="Passion One"/>
              <a:sym typeface="Passion One"/>
            </a:endParaRPr>
          </a:p>
        </p:txBody>
      </p:sp>
      <p:sp>
        <p:nvSpPr>
          <p:cNvPr id="2668" name="Google Shape;2668;p44"/>
          <p:cNvSpPr txBox="1"/>
          <p:nvPr/>
        </p:nvSpPr>
        <p:spPr>
          <a:xfrm flipH="1">
            <a:off x="7354300" y="3152375"/>
            <a:ext cx="696600" cy="366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500">
                <a:solidFill>
                  <a:schemeClr val="lt1"/>
                </a:solidFill>
                <a:latin typeface="Passion One"/>
                <a:ea typeface="Passion One"/>
                <a:cs typeface="Passion One"/>
                <a:sym typeface="Passion One"/>
              </a:rPr>
              <a:t>32,</a:t>
            </a:r>
            <a:r>
              <a:rPr lang="en" sz="1500">
                <a:solidFill>
                  <a:schemeClr val="lt1"/>
                </a:solidFill>
                <a:latin typeface="Passion One"/>
                <a:ea typeface="Passion One"/>
                <a:cs typeface="Passion One"/>
                <a:sym typeface="Passion One"/>
              </a:rPr>
              <a:t>7</a:t>
            </a:r>
            <a:r>
              <a:rPr lang="en" sz="1500">
                <a:solidFill>
                  <a:schemeClr val="lt1"/>
                </a:solidFill>
                <a:latin typeface="Passion One"/>
                <a:ea typeface="Passion One"/>
                <a:cs typeface="Passion One"/>
                <a:sym typeface="Passion One"/>
              </a:rPr>
              <a:t>%</a:t>
            </a:r>
            <a:endParaRPr sz="1500">
              <a:solidFill>
                <a:schemeClr val="lt1"/>
              </a:solidFill>
              <a:latin typeface="Passion One"/>
              <a:ea typeface="Passion One"/>
              <a:cs typeface="Passion One"/>
              <a:sym typeface="Passion On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2" name="Shape 2672"/>
        <p:cNvGrpSpPr/>
        <p:nvPr/>
      </p:nvGrpSpPr>
      <p:grpSpPr>
        <a:xfrm>
          <a:off x="0" y="0"/>
          <a:ext cx="0" cy="0"/>
          <a:chOff x="0" y="0"/>
          <a:chExt cx="0" cy="0"/>
        </a:xfrm>
      </p:grpSpPr>
      <p:sp>
        <p:nvSpPr>
          <p:cNvPr id="2673" name="Google Shape;2673;p45"/>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EXERCISE</a:t>
            </a:r>
            <a:endParaRPr/>
          </a:p>
        </p:txBody>
      </p:sp>
      <p:grpSp>
        <p:nvGrpSpPr>
          <p:cNvPr id="2674" name="Google Shape;2674;p45"/>
          <p:cNvGrpSpPr/>
          <p:nvPr/>
        </p:nvGrpSpPr>
        <p:grpSpPr>
          <a:xfrm>
            <a:off x="6211174" y="1411313"/>
            <a:ext cx="1561200" cy="1561200"/>
            <a:chOff x="6770425" y="1411313"/>
            <a:chExt cx="1561200" cy="1561200"/>
          </a:xfrm>
        </p:grpSpPr>
        <p:grpSp>
          <p:nvGrpSpPr>
            <p:cNvPr id="2675" name="Google Shape;2675;p45"/>
            <p:cNvGrpSpPr/>
            <p:nvPr/>
          </p:nvGrpSpPr>
          <p:grpSpPr>
            <a:xfrm>
              <a:off x="6770425" y="1411313"/>
              <a:ext cx="1561200" cy="1561200"/>
              <a:chOff x="1965163" y="1424788"/>
              <a:chExt cx="1561200" cy="1561200"/>
            </a:xfrm>
          </p:grpSpPr>
          <p:sp>
            <p:nvSpPr>
              <p:cNvPr id="2676" name="Google Shape;2676;p45"/>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5"/>
              <p:cNvSpPr/>
              <p:nvPr/>
            </p:nvSpPr>
            <p:spPr>
              <a:xfrm>
                <a:off x="20652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5"/>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5"/>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0" name="Google Shape;2680;p45"/>
            <p:cNvSpPr/>
            <p:nvPr/>
          </p:nvSpPr>
          <p:spPr>
            <a:xfrm>
              <a:off x="6868663" y="1509250"/>
              <a:ext cx="1364700" cy="1364700"/>
            </a:xfrm>
            <a:prstGeom prst="pie">
              <a:avLst>
                <a:gd fmla="val 5439825"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5"/>
            <p:cNvSpPr/>
            <p:nvPr/>
          </p:nvSpPr>
          <p:spPr>
            <a:xfrm flipH="1" rot="444108">
              <a:off x="7187971" y="158479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5"/>
            <p:cNvSpPr/>
            <p:nvPr/>
          </p:nvSpPr>
          <p:spPr>
            <a:xfrm flipH="1" rot="444092">
              <a:off x="6906967" y="21597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3" name="Google Shape;2683;p45"/>
            <p:cNvGrpSpPr/>
            <p:nvPr/>
          </p:nvGrpSpPr>
          <p:grpSpPr>
            <a:xfrm flipH="1" rot="2130692">
              <a:off x="6930953" y="1968868"/>
              <a:ext cx="244793" cy="195016"/>
              <a:chOff x="-602987" y="2563895"/>
              <a:chExt cx="640505" cy="510186"/>
            </a:xfrm>
          </p:grpSpPr>
          <p:sp>
            <p:nvSpPr>
              <p:cNvPr id="2684" name="Google Shape;2684;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7" name="Google Shape;2687;p45"/>
            <p:cNvGrpSpPr/>
            <p:nvPr/>
          </p:nvGrpSpPr>
          <p:grpSpPr>
            <a:xfrm flipH="1" rot="3143825">
              <a:off x="7200825" y="2493954"/>
              <a:ext cx="245238" cy="224283"/>
              <a:chOff x="7951491" y="3948941"/>
              <a:chExt cx="472500" cy="432126"/>
            </a:xfrm>
          </p:grpSpPr>
          <p:sp>
            <p:nvSpPr>
              <p:cNvPr id="2688" name="Google Shape;2688;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9" name="Google Shape;2689;p45"/>
              <p:cNvGrpSpPr/>
              <p:nvPr/>
            </p:nvGrpSpPr>
            <p:grpSpPr>
              <a:xfrm>
                <a:off x="8040998" y="4004152"/>
                <a:ext cx="305305" cy="293709"/>
                <a:chOff x="8040998" y="4004152"/>
                <a:chExt cx="305305" cy="293709"/>
              </a:xfrm>
            </p:grpSpPr>
            <p:sp>
              <p:nvSpPr>
                <p:cNvPr id="2690" name="Google Shape;2690;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98" name="Google Shape;2698;p45"/>
            <p:cNvGrpSpPr/>
            <p:nvPr/>
          </p:nvGrpSpPr>
          <p:grpSpPr>
            <a:xfrm flipH="1" rot="3143825">
              <a:off x="7157387" y="2031216"/>
              <a:ext cx="245238" cy="224283"/>
              <a:chOff x="7951491" y="3948941"/>
              <a:chExt cx="472500" cy="432126"/>
            </a:xfrm>
          </p:grpSpPr>
          <p:sp>
            <p:nvSpPr>
              <p:cNvPr id="2699" name="Google Shape;2699;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0" name="Google Shape;2700;p45"/>
              <p:cNvGrpSpPr/>
              <p:nvPr/>
            </p:nvGrpSpPr>
            <p:grpSpPr>
              <a:xfrm>
                <a:off x="8040998" y="4004152"/>
                <a:ext cx="305305" cy="293709"/>
                <a:chOff x="8040998" y="4004152"/>
                <a:chExt cx="305305" cy="293709"/>
              </a:xfrm>
            </p:grpSpPr>
            <p:sp>
              <p:nvSpPr>
                <p:cNvPr id="2701" name="Google Shape;2701;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09" name="Google Shape;2709;p45"/>
            <p:cNvGrpSpPr/>
            <p:nvPr/>
          </p:nvGrpSpPr>
          <p:grpSpPr>
            <a:xfrm flipH="1" rot="2364588">
              <a:off x="6989559" y="1755686"/>
              <a:ext cx="355056" cy="273838"/>
              <a:chOff x="3206237" y="4273754"/>
              <a:chExt cx="855128" cy="659520"/>
            </a:xfrm>
          </p:grpSpPr>
          <p:sp>
            <p:nvSpPr>
              <p:cNvPr id="2710" name="Google Shape;2710;p4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4" name="Google Shape;2714;p45"/>
            <p:cNvGrpSpPr/>
            <p:nvPr/>
          </p:nvGrpSpPr>
          <p:grpSpPr>
            <a:xfrm flipH="1" rot="-2338694">
              <a:off x="7271514" y="1942095"/>
              <a:ext cx="244787" cy="195022"/>
              <a:chOff x="-602987" y="2563895"/>
              <a:chExt cx="640505" cy="510186"/>
            </a:xfrm>
          </p:grpSpPr>
          <p:sp>
            <p:nvSpPr>
              <p:cNvPr id="2715" name="Google Shape;2715;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8" name="Google Shape;2718;p45"/>
            <p:cNvSpPr/>
            <p:nvPr/>
          </p:nvSpPr>
          <p:spPr>
            <a:xfrm flipH="1" rot="444108">
              <a:off x="6971234" y="2264017"/>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9" name="Google Shape;2719;p45"/>
            <p:cNvGrpSpPr/>
            <p:nvPr/>
          </p:nvGrpSpPr>
          <p:grpSpPr>
            <a:xfrm flipH="1" rot="5969781">
              <a:off x="7258158" y="2310009"/>
              <a:ext cx="355040" cy="273826"/>
              <a:chOff x="3206237" y="4273754"/>
              <a:chExt cx="855128" cy="659520"/>
            </a:xfrm>
          </p:grpSpPr>
          <p:sp>
            <p:nvSpPr>
              <p:cNvPr id="2720" name="Google Shape;2720;p4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4" name="Google Shape;2724;p45"/>
            <p:cNvSpPr/>
            <p:nvPr/>
          </p:nvSpPr>
          <p:spPr>
            <a:xfrm flipH="1" rot="444092">
              <a:off x="7353042" y="2659722"/>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5" name="Google Shape;2725;p45"/>
          <p:cNvGrpSpPr/>
          <p:nvPr/>
        </p:nvGrpSpPr>
        <p:grpSpPr>
          <a:xfrm>
            <a:off x="1371613" y="1411313"/>
            <a:ext cx="1561200" cy="1561200"/>
            <a:chOff x="1865738" y="1411313"/>
            <a:chExt cx="1561200" cy="1561200"/>
          </a:xfrm>
        </p:grpSpPr>
        <p:grpSp>
          <p:nvGrpSpPr>
            <p:cNvPr id="2726" name="Google Shape;2726;p45"/>
            <p:cNvGrpSpPr/>
            <p:nvPr/>
          </p:nvGrpSpPr>
          <p:grpSpPr>
            <a:xfrm>
              <a:off x="1865738" y="1411313"/>
              <a:ext cx="1561200" cy="1561200"/>
              <a:chOff x="1965163" y="1424788"/>
              <a:chExt cx="1561200" cy="1561200"/>
            </a:xfrm>
          </p:grpSpPr>
          <p:sp>
            <p:nvSpPr>
              <p:cNvPr id="2727" name="Google Shape;2727;p45"/>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5"/>
              <p:cNvSpPr/>
              <p:nvPr/>
            </p:nvSpPr>
            <p:spPr>
              <a:xfrm>
                <a:off x="2065200" y="1524825"/>
                <a:ext cx="1361100" cy="1361100"/>
              </a:xfrm>
              <a:prstGeom prst="ellipse">
                <a:avLst/>
              </a:pr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5"/>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5"/>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1" name="Google Shape;2731;p45"/>
            <p:cNvSpPr/>
            <p:nvPr/>
          </p:nvSpPr>
          <p:spPr>
            <a:xfrm>
              <a:off x="1963975" y="1509250"/>
              <a:ext cx="1364700" cy="1364700"/>
            </a:xfrm>
            <a:prstGeom prst="pie">
              <a:avLst>
                <a:gd fmla="val 16217439"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5"/>
            <p:cNvSpPr/>
            <p:nvPr/>
          </p:nvSpPr>
          <p:spPr>
            <a:xfrm flipH="1" rot="444108">
              <a:off x="2321996" y="15541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5"/>
            <p:cNvSpPr/>
            <p:nvPr/>
          </p:nvSpPr>
          <p:spPr>
            <a:xfrm flipH="1" rot="444092">
              <a:off x="2393217" y="20252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4" name="Google Shape;2734;p45"/>
            <p:cNvGrpSpPr/>
            <p:nvPr/>
          </p:nvGrpSpPr>
          <p:grpSpPr>
            <a:xfrm flipH="1" rot="2130692">
              <a:off x="2029065" y="1909093"/>
              <a:ext cx="244793" cy="195016"/>
              <a:chOff x="-602987" y="2563895"/>
              <a:chExt cx="640505" cy="510186"/>
            </a:xfrm>
          </p:grpSpPr>
          <p:sp>
            <p:nvSpPr>
              <p:cNvPr id="2735" name="Google Shape;2735;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8" name="Google Shape;2738;p45"/>
            <p:cNvSpPr/>
            <p:nvPr/>
          </p:nvSpPr>
          <p:spPr>
            <a:xfrm flipH="1" rot="444108">
              <a:off x="2837846" y="2401555"/>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5"/>
            <p:cNvSpPr/>
            <p:nvPr/>
          </p:nvSpPr>
          <p:spPr>
            <a:xfrm flipH="1" rot="444092">
              <a:off x="2176655" y="2500747"/>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5"/>
            <p:cNvSpPr/>
            <p:nvPr/>
          </p:nvSpPr>
          <p:spPr>
            <a:xfrm flipH="1" rot="444092">
              <a:off x="2723130" y="25904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5"/>
            <p:cNvSpPr/>
            <p:nvPr/>
          </p:nvSpPr>
          <p:spPr>
            <a:xfrm flipH="1" rot="444108">
              <a:off x="2885671" y="2049630"/>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2" name="Google Shape;2742;p45"/>
            <p:cNvGrpSpPr/>
            <p:nvPr/>
          </p:nvGrpSpPr>
          <p:grpSpPr>
            <a:xfrm flipH="1" rot="3143825">
              <a:off x="2675775" y="2276454"/>
              <a:ext cx="245238" cy="224283"/>
              <a:chOff x="7951491" y="3948941"/>
              <a:chExt cx="472500" cy="432126"/>
            </a:xfrm>
          </p:grpSpPr>
          <p:sp>
            <p:nvSpPr>
              <p:cNvPr id="2743" name="Google Shape;2743;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4" name="Google Shape;2744;p45"/>
              <p:cNvGrpSpPr/>
              <p:nvPr/>
            </p:nvGrpSpPr>
            <p:grpSpPr>
              <a:xfrm>
                <a:off x="8040998" y="4004152"/>
                <a:ext cx="305305" cy="293709"/>
                <a:chOff x="8040998" y="4004152"/>
                <a:chExt cx="305305" cy="293709"/>
              </a:xfrm>
            </p:grpSpPr>
            <p:sp>
              <p:nvSpPr>
                <p:cNvPr id="2745" name="Google Shape;2745;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53" name="Google Shape;2753;p45"/>
            <p:cNvGrpSpPr/>
            <p:nvPr/>
          </p:nvGrpSpPr>
          <p:grpSpPr>
            <a:xfrm flipH="1" rot="2364588">
              <a:off x="2130846" y="1689061"/>
              <a:ext cx="355056" cy="273838"/>
              <a:chOff x="3206237" y="4273754"/>
              <a:chExt cx="855128" cy="659520"/>
            </a:xfrm>
          </p:grpSpPr>
          <p:sp>
            <p:nvSpPr>
              <p:cNvPr id="2754" name="Google Shape;2754;p4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8" name="Google Shape;2758;p45"/>
            <p:cNvGrpSpPr/>
            <p:nvPr/>
          </p:nvGrpSpPr>
          <p:grpSpPr>
            <a:xfrm flipH="1" rot="-2338694">
              <a:off x="2349127" y="1828245"/>
              <a:ext cx="244787" cy="195022"/>
              <a:chOff x="-602987" y="2563895"/>
              <a:chExt cx="640505" cy="510186"/>
            </a:xfrm>
          </p:grpSpPr>
          <p:sp>
            <p:nvSpPr>
              <p:cNvPr id="2759" name="Google Shape;2759;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2" name="Google Shape;2762;p45"/>
            <p:cNvSpPr/>
            <p:nvPr/>
          </p:nvSpPr>
          <p:spPr>
            <a:xfrm flipH="1" rot="444108">
              <a:off x="2108996" y="2001005"/>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3" name="Google Shape;2763;p45"/>
            <p:cNvGrpSpPr/>
            <p:nvPr/>
          </p:nvGrpSpPr>
          <p:grpSpPr>
            <a:xfrm flipH="1" rot="3143825">
              <a:off x="2056312" y="2253354"/>
              <a:ext cx="245238" cy="224283"/>
              <a:chOff x="7951491" y="3948941"/>
              <a:chExt cx="472500" cy="432126"/>
            </a:xfrm>
          </p:grpSpPr>
          <p:sp>
            <p:nvSpPr>
              <p:cNvPr id="2764" name="Google Shape;2764;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5" name="Google Shape;2765;p45"/>
              <p:cNvGrpSpPr/>
              <p:nvPr/>
            </p:nvGrpSpPr>
            <p:grpSpPr>
              <a:xfrm>
                <a:off x="8040998" y="4004152"/>
                <a:ext cx="305305" cy="293709"/>
                <a:chOff x="8040998" y="4004152"/>
                <a:chExt cx="305305" cy="293709"/>
              </a:xfrm>
            </p:grpSpPr>
            <p:sp>
              <p:nvSpPr>
                <p:cNvPr id="2766" name="Google Shape;2766;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74" name="Google Shape;2774;p45"/>
            <p:cNvGrpSpPr/>
            <p:nvPr/>
          </p:nvGrpSpPr>
          <p:grpSpPr>
            <a:xfrm flipH="1" rot="3143825">
              <a:off x="2363825" y="2177416"/>
              <a:ext cx="245238" cy="224283"/>
              <a:chOff x="7951491" y="3948941"/>
              <a:chExt cx="472500" cy="432126"/>
            </a:xfrm>
          </p:grpSpPr>
          <p:sp>
            <p:nvSpPr>
              <p:cNvPr id="2775" name="Google Shape;2775;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6" name="Google Shape;2776;p45"/>
              <p:cNvGrpSpPr/>
              <p:nvPr/>
            </p:nvGrpSpPr>
            <p:grpSpPr>
              <a:xfrm>
                <a:off x="8040998" y="4004152"/>
                <a:ext cx="305305" cy="293709"/>
                <a:chOff x="8040998" y="4004152"/>
                <a:chExt cx="305305" cy="293709"/>
              </a:xfrm>
            </p:grpSpPr>
            <p:sp>
              <p:nvSpPr>
                <p:cNvPr id="2777" name="Google Shape;2777;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85" name="Google Shape;2785;p45"/>
            <p:cNvGrpSpPr/>
            <p:nvPr/>
          </p:nvGrpSpPr>
          <p:grpSpPr>
            <a:xfrm flipH="1" rot="-2338694">
              <a:off x="2989627" y="1917295"/>
              <a:ext cx="244787" cy="195022"/>
              <a:chOff x="-602987" y="2563895"/>
              <a:chExt cx="640505" cy="510186"/>
            </a:xfrm>
          </p:grpSpPr>
          <p:sp>
            <p:nvSpPr>
              <p:cNvPr id="2786" name="Google Shape;2786;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9" name="Google Shape;2789;p45"/>
            <p:cNvGrpSpPr/>
            <p:nvPr/>
          </p:nvGrpSpPr>
          <p:grpSpPr>
            <a:xfrm flipH="1" rot="3577523">
              <a:off x="2768214" y="2117064"/>
              <a:ext cx="355139" cy="273902"/>
              <a:chOff x="3206237" y="4273754"/>
              <a:chExt cx="855128" cy="659520"/>
            </a:xfrm>
          </p:grpSpPr>
          <p:sp>
            <p:nvSpPr>
              <p:cNvPr id="2790" name="Google Shape;2790;p4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4" name="Google Shape;2794;p45"/>
            <p:cNvSpPr/>
            <p:nvPr/>
          </p:nvSpPr>
          <p:spPr>
            <a:xfrm flipH="1" rot="444092">
              <a:off x="3106480" y="22291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flipH="1" rot="444092">
              <a:off x="2675055" y="1992897"/>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6" name="Google Shape;2796;p45"/>
            <p:cNvGrpSpPr/>
            <p:nvPr/>
          </p:nvGrpSpPr>
          <p:grpSpPr>
            <a:xfrm flipH="1" rot="3143825">
              <a:off x="2695762" y="1573066"/>
              <a:ext cx="245238" cy="224283"/>
              <a:chOff x="7951491" y="3948941"/>
              <a:chExt cx="472500" cy="432126"/>
            </a:xfrm>
          </p:grpSpPr>
          <p:sp>
            <p:nvSpPr>
              <p:cNvPr id="2797" name="Google Shape;2797;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8" name="Google Shape;2798;p45"/>
              <p:cNvGrpSpPr/>
              <p:nvPr/>
            </p:nvGrpSpPr>
            <p:grpSpPr>
              <a:xfrm>
                <a:off x="8040998" y="4004152"/>
                <a:ext cx="305305" cy="293709"/>
                <a:chOff x="8040998" y="4004152"/>
                <a:chExt cx="305305" cy="293709"/>
              </a:xfrm>
            </p:grpSpPr>
            <p:sp>
              <p:nvSpPr>
                <p:cNvPr id="2799" name="Google Shape;2799;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07" name="Google Shape;2807;p45"/>
            <p:cNvSpPr/>
            <p:nvPr/>
          </p:nvSpPr>
          <p:spPr>
            <a:xfrm flipH="1" rot="444108">
              <a:off x="2754896" y="1625530"/>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8" name="Google Shape;2808;p45"/>
            <p:cNvGrpSpPr/>
            <p:nvPr/>
          </p:nvGrpSpPr>
          <p:grpSpPr>
            <a:xfrm flipH="1" rot="-2338694">
              <a:off x="2669389" y="1837995"/>
              <a:ext cx="244787" cy="195022"/>
              <a:chOff x="-602987" y="2563895"/>
              <a:chExt cx="640505" cy="510186"/>
            </a:xfrm>
          </p:grpSpPr>
          <p:sp>
            <p:nvSpPr>
              <p:cNvPr id="2809" name="Google Shape;2809;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2" name="Google Shape;2812;p45"/>
            <p:cNvSpPr/>
            <p:nvPr/>
          </p:nvSpPr>
          <p:spPr>
            <a:xfrm flipH="1" rot="444092">
              <a:off x="2964930" y="17194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13" name="Google Shape;2813;p45"/>
            <p:cNvCxnSpPr/>
            <p:nvPr/>
          </p:nvCxnSpPr>
          <p:spPr>
            <a:xfrm>
              <a:off x="2646738" y="1411313"/>
              <a:ext cx="0" cy="1561200"/>
            </a:xfrm>
            <a:prstGeom prst="straightConnector1">
              <a:avLst/>
            </a:prstGeom>
            <a:noFill/>
            <a:ln cap="flat" cmpd="sng" w="28575">
              <a:solidFill>
                <a:schemeClr val="dk1"/>
              </a:solidFill>
              <a:prstDash val="solid"/>
              <a:round/>
              <a:headEnd len="med" w="med" type="none"/>
              <a:tailEnd len="med" w="med" type="none"/>
            </a:ln>
          </p:spPr>
        </p:cxnSp>
        <p:sp>
          <p:nvSpPr>
            <p:cNvPr id="2814" name="Google Shape;2814;p45"/>
            <p:cNvSpPr/>
            <p:nvPr/>
          </p:nvSpPr>
          <p:spPr>
            <a:xfrm flipH="1" rot="444108">
              <a:off x="2359646" y="2401555"/>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5" name="Google Shape;2815;p45"/>
            <p:cNvGrpSpPr/>
            <p:nvPr/>
          </p:nvGrpSpPr>
          <p:grpSpPr>
            <a:xfrm flipH="1" rot="7328397">
              <a:off x="2258823" y="2490068"/>
              <a:ext cx="355078" cy="273855"/>
              <a:chOff x="3206237" y="4273754"/>
              <a:chExt cx="855128" cy="659520"/>
            </a:xfrm>
          </p:grpSpPr>
          <p:sp>
            <p:nvSpPr>
              <p:cNvPr id="2816" name="Google Shape;2816;p4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20" name="Google Shape;2820;p45"/>
          <p:cNvGrpSpPr/>
          <p:nvPr/>
        </p:nvGrpSpPr>
        <p:grpSpPr>
          <a:xfrm>
            <a:off x="3791388" y="1411313"/>
            <a:ext cx="1561200" cy="1561200"/>
            <a:chOff x="1865738" y="1411313"/>
            <a:chExt cx="1561200" cy="1561200"/>
          </a:xfrm>
        </p:grpSpPr>
        <p:grpSp>
          <p:nvGrpSpPr>
            <p:cNvPr id="2821" name="Google Shape;2821;p45"/>
            <p:cNvGrpSpPr/>
            <p:nvPr/>
          </p:nvGrpSpPr>
          <p:grpSpPr>
            <a:xfrm>
              <a:off x="1865738" y="1411313"/>
              <a:ext cx="1561200" cy="1561200"/>
              <a:chOff x="1965163" y="1424788"/>
              <a:chExt cx="1561200" cy="1561200"/>
            </a:xfrm>
          </p:grpSpPr>
          <p:sp>
            <p:nvSpPr>
              <p:cNvPr id="2822" name="Google Shape;2822;p45"/>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5"/>
              <p:cNvSpPr/>
              <p:nvPr/>
            </p:nvSpPr>
            <p:spPr>
              <a:xfrm>
                <a:off x="2065200" y="1524825"/>
                <a:ext cx="1361100" cy="1361100"/>
              </a:xfrm>
              <a:prstGeom prst="ellipse">
                <a:avLst/>
              </a:pr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5"/>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5"/>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6" name="Google Shape;2826;p45"/>
            <p:cNvSpPr/>
            <p:nvPr/>
          </p:nvSpPr>
          <p:spPr>
            <a:xfrm>
              <a:off x="1963975" y="1509250"/>
              <a:ext cx="1364700" cy="1364700"/>
            </a:xfrm>
            <a:prstGeom prst="pie">
              <a:avLst>
                <a:gd fmla="val 16217439"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5"/>
            <p:cNvSpPr/>
            <p:nvPr/>
          </p:nvSpPr>
          <p:spPr>
            <a:xfrm flipH="1" rot="444108">
              <a:off x="2321996" y="15541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5"/>
            <p:cNvSpPr/>
            <p:nvPr/>
          </p:nvSpPr>
          <p:spPr>
            <a:xfrm flipH="1" rot="444092">
              <a:off x="2393217" y="20252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9" name="Google Shape;2829;p45"/>
            <p:cNvGrpSpPr/>
            <p:nvPr/>
          </p:nvGrpSpPr>
          <p:grpSpPr>
            <a:xfrm flipH="1" rot="2130692">
              <a:off x="2029065" y="1909093"/>
              <a:ext cx="244793" cy="195016"/>
              <a:chOff x="-602987" y="2563895"/>
              <a:chExt cx="640505" cy="510186"/>
            </a:xfrm>
          </p:grpSpPr>
          <p:sp>
            <p:nvSpPr>
              <p:cNvPr id="2830" name="Google Shape;2830;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3" name="Google Shape;2833;p45"/>
            <p:cNvSpPr/>
            <p:nvPr/>
          </p:nvSpPr>
          <p:spPr>
            <a:xfrm flipH="1" rot="444108">
              <a:off x="2837846" y="2401555"/>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5"/>
            <p:cNvSpPr/>
            <p:nvPr/>
          </p:nvSpPr>
          <p:spPr>
            <a:xfrm flipH="1" rot="444092">
              <a:off x="2176655" y="2500747"/>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5"/>
            <p:cNvSpPr/>
            <p:nvPr/>
          </p:nvSpPr>
          <p:spPr>
            <a:xfrm flipH="1" rot="444092">
              <a:off x="2723130" y="25904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5"/>
            <p:cNvSpPr/>
            <p:nvPr/>
          </p:nvSpPr>
          <p:spPr>
            <a:xfrm flipH="1" rot="444108">
              <a:off x="2885671" y="2049630"/>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7" name="Google Shape;2837;p45"/>
            <p:cNvGrpSpPr/>
            <p:nvPr/>
          </p:nvGrpSpPr>
          <p:grpSpPr>
            <a:xfrm flipH="1" rot="3143825">
              <a:off x="2675775" y="2276454"/>
              <a:ext cx="245238" cy="224283"/>
              <a:chOff x="7951491" y="3948941"/>
              <a:chExt cx="472500" cy="432126"/>
            </a:xfrm>
          </p:grpSpPr>
          <p:sp>
            <p:nvSpPr>
              <p:cNvPr id="2838" name="Google Shape;2838;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9" name="Google Shape;2839;p45"/>
              <p:cNvGrpSpPr/>
              <p:nvPr/>
            </p:nvGrpSpPr>
            <p:grpSpPr>
              <a:xfrm>
                <a:off x="8040998" y="4004152"/>
                <a:ext cx="305305" cy="293709"/>
                <a:chOff x="8040998" y="4004152"/>
                <a:chExt cx="305305" cy="293709"/>
              </a:xfrm>
            </p:grpSpPr>
            <p:sp>
              <p:nvSpPr>
                <p:cNvPr id="2840" name="Google Shape;2840;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48" name="Google Shape;2848;p45"/>
            <p:cNvGrpSpPr/>
            <p:nvPr/>
          </p:nvGrpSpPr>
          <p:grpSpPr>
            <a:xfrm flipH="1" rot="2364588">
              <a:off x="2130846" y="1689061"/>
              <a:ext cx="355056" cy="273838"/>
              <a:chOff x="3206237" y="4273754"/>
              <a:chExt cx="855128" cy="659520"/>
            </a:xfrm>
          </p:grpSpPr>
          <p:sp>
            <p:nvSpPr>
              <p:cNvPr id="2849" name="Google Shape;2849;p4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3" name="Google Shape;2853;p45"/>
            <p:cNvGrpSpPr/>
            <p:nvPr/>
          </p:nvGrpSpPr>
          <p:grpSpPr>
            <a:xfrm flipH="1" rot="-2338694">
              <a:off x="2349127" y="1828245"/>
              <a:ext cx="244787" cy="195022"/>
              <a:chOff x="-602987" y="2563895"/>
              <a:chExt cx="640505" cy="510186"/>
            </a:xfrm>
          </p:grpSpPr>
          <p:sp>
            <p:nvSpPr>
              <p:cNvPr id="2854" name="Google Shape;2854;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7" name="Google Shape;2857;p45"/>
            <p:cNvSpPr/>
            <p:nvPr/>
          </p:nvSpPr>
          <p:spPr>
            <a:xfrm flipH="1" rot="444108">
              <a:off x="2108996" y="2001005"/>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8" name="Google Shape;2858;p45"/>
            <p:cNvGrpSpPr/>
            <p:nvPr/>
          </p:nvGrpSpPr>
          <p:grpSpPr>
            <a:xfrm flipH="1" rot="3143825">
              <a:off x="2056312" y="2253354"/>
              <a:ext cx="245238" cy="224283"/>
              <a:chOff x="7951491" y="3948941"/>
              <a:chExt cx="472500" cy="432126"/>
            </a:xfrm>
          </p:grpSpPr>
          <p:sp>
            <p:nvSpPr>
              <p:cNvPr id="2859" name="Google Shape;2859;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0" name="Google Shape;2860;p45"/>
              <p:cNvGrpSpPr/>
              <p:nvPr/>
            </p:nvGrpSpPr>
            <p:grpSpPr>
              <a:xfrm>
                <a:off x="8040998" y="4004152"/>
                <a:ext cx="305305" cy="293709"/>
                <a:chOff x="8040998" y="4004152"/>
                <a:chExt cx="305305" cy="293709"/>
              </a:xfrm>
            </p:grpSpPr>
            <p:sp>
              <p:nvSpPr>
                <p:cNvPr id="2861" name="Google Shape;2861;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69" name="Google Shape;2869;p45"/>
            <p:cNvGrpSpPr/>
            <p:nvPr/>
          </p:nvGrpSpPr>
          <p:grpSpPr>
            <a:xfrm flipH="1" rot="3143825">
              <a:off x="2363825" y="2177416"/>
              <a:ext cx="245238" cy="224283"/>
              <a:chOff x="7951491" y="3948941"/>
              <a:chExt cx="472500" cy="432126"/>
            </a:xfrm>
          </p:grpSpPr>
          <p:sp>
            <p:nvSpPr>
              <p:cNvPr id="2870" name="Google Shape;2870;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1" name="Google Shape;2871;p45"/>
              <p:cNvGrpSpPr/>
              <p:nvPr/>
            </p:nvGrpSpPr>
            <p:grpSpPr>
              <a:xfrm>
                <a:off x="8040998" y="4004152"/>
                <a:ext cx="305305" cy="293709"/>
                <a:chOff x="8040998" y="4004152"/>
                <a:chExt cx="305305" cy="293709"/>
              </a:xfrm>
            </p:grpSpPr>
            <p:sp>
              <p:nvSpPr>
                <p:cNvPr id="2872" name="Google Shape;2872;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80" name="Google Shape;2880;p45"/>
            <p:cNvGrpSpPr/>
            <p:nvPr/>
          </p:nvGrpSpPr>
          <p:grpSpPr>
            <a:xfrm flipH="1" rot="-2338694">
              <a:off x="2989627" y="1917295"/>
              <a:ext cx="244787" cy="195022"/>
              <a:chOff x="-602987" y="2563895"/>
              <a:chExt cx="640505" cy="510186"/>
            </a:xfrm>
          </p:grpSpPr>
          <p:sp>
            <p:nvSpPr>
              <p:cNvPr id="2881" name="Google Shape;2881;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45"/>
            <p:cNvGrpSpPr/>
            <p:nvPr/>
          </p:nvGrpSpPr>
          <p:grpSpPr>
            <a:xfrm flipH="1" rot="3577523">
              <a:off x="2768214" y="2117064"/>
              <a:ext cx="355139" cy="273902"/>
              <a:chOff x="3206237" y="4273754"/>
              <a:chExt cx="855128" cy="659520"/>
            </a:xfrm>
          </p:grpSpPr>
          <p:sp>
            <p:nvSpPr>
              <p:cNvPr id="2885" name="Google Shape;2885;p4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9" name="Google Shape;2889;p45"/>
            <p:cNvSpPr/>
            <p:nvPr/>
          </p:nvSpPr>
          <p:spPr>
            <a:xfrm flipH="1" rot="444092">
              <a:off x="3106480" y="22291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5"/>
            <p:cNvSpPr/>
            <p:nvPr/>
          </p:nvSpPr>
          <p:spPr>
            <a:xfrm flipH="1" rot="444092">
              <a:off x="2675055" y="1992897"/>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1" name="Google Shape;2891;p45"/>
            <p:cNvGrpSpPr/>
            <p:nvPr/>
          </p:nvGrpSpPr>
          <p:grpSpPr>
            <a:xfrm flipH="1" rot="3143825">
              <a:off x="2695762" y="1573066"/>
              <a:ext cx="245238" cy="224283"/>
              <a:chOff x="7951491" y="3948941"/>
              <a:chExt cx="472500" cy="432126"/>
            </a:xfrm>
          </p:grpSpPr>
          <p:sp>
            <p:nvSpPr>
              <p:cNvPr id="2892" name="Google Shape;2892;p45"/>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3" name="Google Shape;2893;p45"/>
              <p:cNvGrpSpPr/>
              <p:nvPr/>
            </p:nvGrpSpPr>
            <p:grpSpPr>
              <a:xfrm>
                <a:off x="8040998" y="4004152"/>
                <a:ext cx="305305" cy="293709"/>
                <a:chOff x="8040998" y="4004152"/>
                <a:chExt cx="305305" cy="293709"/>
              </a:xfrm>
            </p:grpSpPr>
            <p:sp>
              <p:nvSpPr>
                <p:cNvPr id="2894" name="Google Shape;2894;p45"/>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5"/>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5"/>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5"/>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5"/>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5"/>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5"/>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5"/>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02" name="Google Shape;2902;p45"/>
            <p:cNvSpPr/>
            <p:nvPr/>
          </p:nvSpPr>
          <p:spPr>
            <a:xfrm flipH="1" rot="444108">
              <a:off x="2754896" y="1625530"/>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3" name="Google Shape;2903;p45"/>
            <p:cNvGrpSpPr/>
            <p:nvPr/>
          </p:nvGrpSpPr>
          <p:grpSpPr>
            <a:xfrm flipH="1" rot="-2338694">
              <a:off x="2669389" y="1837995"/>
              <a:ext cx="244787" cy="195022"/>
              <a:chOff x="-602987" y="2563895"/>
              <a:chExt cx="640505" cy="510186"/>
            </a:xfrm>
          </p:grpSpPr>
          <p:sp>
            <p:nvSpPr>
              <p:cNvPr id="2904" name="Google Shape;2904;p45"/>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5"/>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5"/>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7" name="Google Shape;2907;p45"/>
            <p:cNvSpPr/>
            <p:nvPr/>
          </p:nvSpPr>
          <p:spPr>
            <a:xfrm flipH="1" rot="444092">
              <a:off x="2964930" y="17194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08" name="Google Shape;2908;p45"/>
            <p:cNvCxnSpPr/>
            <p:nvPr/>
          </p:nvCxnSpPr>
          <p:spPr>
            <a:xfrm>
              <a:off x="2646738" y="1411313"/>
              <a:ext cx="0" cy="1561200"/>
            </a:xfrm>
            <a:prstGeom prst="straightConnector1">
              <a:avLst/>
            </a:prstGeom>
            <a:noFill/>
            <a:ln cap="flat" cmpd="sng" w="28575">
              <a:solidFill>
                <a:schemeClr val="dk1"/>
              </a:solidFill>
              <a:prstDash val="solid"/>
              <a:round/>
              <a:headEnd len="med" w="med" type="none"/>
              <a:tailEnd len="med" w="med" type="none"/>
            </a:ln>
          </p:spPr>
        </p:cxnSp>
        <p:sp>
          <p:nvSpPr>
            <p:cNvPr id="2909" name="Google Shape;2909;p45"/>
            <p:cNvSpPr/>
            <p:nvPr/>
          </p:nvSpPr>
          <p:spPr>
            <a:xfrm flipH="1" rot="444108">
              <a:off x="2359646" y="2401555"/>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0" name="Google Shape;2910;p45"/>
            <p:cNvGrpSpPr/>
            <p:nvPr/>
          </p:nvGrpSpPr>
          <p:grpSpPr>
            <a:xfrm flipH="1" rot="7328397">
              <a:off x="2258823" y="2490068"/>
              <a:ext cx="355078" cy="273855"/>
              <a:chOff x="3206237" y="4273754"/>
              <a:chExt cx="855128" cy="659520"/>
            </a:xfrm>
          </p:grpSpPr>
          <p:sp>
            <p:nvSpPr>
              <p:cNvPr id="2911" name="Google Shape;2911;p45"/>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5"/>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5"/>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5"/>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15" name="Google Shape;2915;p45"/>
          <p:cNvSpPr txBox="1"/>
          <p:nvPr/>
        </p:nvSpPr>
        <p:spPr>
          <a:xfrm>
            <a:off x="1660650" y="4159575"/>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2</a:t>
            </a:r>
            <a:endParaRPr b="1" sz="1600">
              <a:solidFill>
                <a:schemeClr val="dk1"/>
              </a:solidFill>
              <a:latin typeface="Montserrat"/>
              <a:ea typeface="Montserrat"/>
              <a:cs typeface="Montserrat"/>
              <a:sym typeface="Montserrat"/>
            </a:endParaRPr>
          </a:p>
        </p:txBody>
      </p:sp>
      <p:sp>
        <p:nvSpPr>
          <p:cNvPr id="2916" name="Google Shape;2916;p45"/>
          <p:cNvSpPr txBox="1"/>
          <p:nvPr/>
        </p:nvSpPr>
        <p:spPr>
          <a:xfrm>
            <a:off x="1660650" y="3603525"/>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5</a:t>
            </a:r>
            <a:endParaRPr b="1" sz="1600">
              <a:solidFill>
                <a:schemeClr val="dk1"/>
              </a:solidFill>
              <a:latin typeface="Montserrat"/>
              <a:ea typeface="Montserrat"/>
              <a:cs typeface="Montserrat"/>
              <a:sym typeface="Montserrat"/>
            </a:endParaRPr>
          </a:p>
        </p:txBody>
      </p:sp>
      <p:cxnSp>
        <p:nvCxnSpPr>
          <p:cNvPr id="2917" name="Google Shape;2917;p45"/>
          <p:cNvCxnSpPr/>
          <p:nvPr/>
        </p:nvCxnSpPr>
        <p:spPr>
          <a:xfrm>
            <a:off x="1660650" y="4031700"/>
            <a:ext cx="347700" cy="0"/>
          </a:xfrm>
          <a:prstGeom prst="straightConnector1">
            <a:avLst/>
          </a:prstGeom>
          <a:noFill/>
          <a:ln cap="flat" cmpd="sng" w="28575">
            <a:solidFill>
              <a:schemeClr val="dk1"/>
            </a:solidFill>
            <a:prstDash val="solid"/>
            <a:round/>
            <a:headEnd len="med" w="med" type="none"/>
            <a:tailEnd len="med" w="med" type="none"/>
          </a:ln>
        </p:spPr>
      </p:cxnSp>
      <p:sp>
        <p:nvSpPr>
          <p:cNvPr id="2918" name="Google Shape;2918;p45"/>
          <p:cNvSpPr txBox="1"/>
          <p:nvPr/>
        </p:nvSpPr>
        <p:spPr>
          <a:xfrm>
            <a:off x="2008350" y="3878850"/>
            <a:ext cx="1408800" cy="305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of pizza is</a:t>
            </a:r>
            <a:endParaRPr sz="1600">
              <a:solidFill>
                <a:schemeClr val="dk1"/>
              </a:solidFill>
              <a:latin typeface="Montserrat"/>
              <a:ea typeface="Montserrat"/>
              <a:cs typeface="Montserrat"/>
              <a:sym typeface="Montserrat"/>
            </a:endParaRPr>
          </a:p>
        </p:txBody>
      </p:sp>
      <p:sp>
        <p:nvSpPr>
          <p:cNvPr id="2919" name="Google Shape;2919;p45"/>
          <p:cNvSpPr txBox="1"/>
          <p:nvPr/>
        </p:nvSpPr>
        <p:spPr>
          <a:xfrm>
            <a:off x="3417147" y="3878850"/>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2</a:t>
            </a:r>
            <a:endParaRPr b="1" sz="1600">
              <a:solidFill>
                <a:schemeClr val="dk1"/>
              </a:solidFill>
              <a:latin typeface="Montserrat"/>
              <a:ea typeface="Montserrat"/>
              <a:cs typeface="Montserrat"/>
              <a:sym typeface="Montserrat"/>
            </a:endParaRPr>
          </a:p>
        </p:txBody>
      </p:sp>
      <p:sp>
        <p:nvSpPr>
          <p:cNvPr id="2920" name="Google Shape;2920;p45"/>
          <p:cNvSpPr txBox="1"/>
          <p:nvPr/>
        </p:nvSpPr>
        <p:spPr>
          <a:xfrm>
            <a:off x="3764850" y="3878850"/>
            <a:ext cx="2154600" cy="305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whole pizzas and</a:t>
            </a:r>
            <a:endParaRPr sz="1600">
              <a:solidFill>
                <a:schemeClr val="dk1"/>
              </a:solidFill>
              <a:latin typeface="Montserrat"/>
              <a:ea typeface="Montserrat"/>
              <a:cs typeface="Montserrat"/>
              <a:sym typeface="Montserrat"/>
            </a:endParaRPr>
          </a:p>
        </p:txBody>
      </p:sp>
      <p:sp>
        <p:nvSpPr>
          <p:cNvPr id="2921" name="Google Shape;2921;p45"/>
          <p:cNvSpPr txBox="1"/>
          <p:nvPr/>
        </p:nvSpPr>
        <p:spPr>
          <a:xfrm>
            <a:off x="5919444" y="4159575"/>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2</a:t>
            </a:r>
            <a:endParaRPr b="1" sz="1600">
              <a:solidFill>
                <a:schemeClr val="dk1"/>
              </a:solidFill>
              <a:latin typeface="Montserrat"/>
              <a:ea typeface="Montserrat"/>
              <a:cs typeface="Montserrat"/>
              <a:sym typeface="Montserrat"/>
            </a:endParaRPr>
          </a:p>
        </p:txBody>
      </p:sp>
      <p:sp>
        <p:nvSpPr>
          <p:cNvPr id="2922" name="Google Shape;2922;p45"/>
          <p:cNvSpPr txBox="1"/>
          <p:nvPr/>
        </p:nvSpPr>
        <p:spPr>
          <a:xfrm>
            <a:off x="5919444" y="3603525"/>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1</a:t>
            </a:r>
            <a:endParaRPr b="1" sz="1600">
              <a:solidFill>
                <a:schemeClr val="dk1"/>
              </a:solidFill>
              <a:latin typeface="Montserrat"/>
              <a:ea typeface="Montserrat"/>
              <a:cs typeface="Montserrat"/>
              <a:sym typeface="Montserrat"/>
            </a:endParaRPr>
          </a:p>
        </p:txBody>
      </p:sp>
      <p:cxnSp>
        <p:nvCxnSpPr>
          <p:cNvPr id="2923" name="Google Shape;2923;p45"/>
          <p:cNvCxnSpPr/>
          <p:nvPr/>
        </p:nvCxnSpPr>
        <p:spPr>
          <a:xfrm>
            <a:off x="5919444" y="4031700"/>
            <a:ext cx="347700" cy="0"/>
          </a:xfrm>
          <a:prstGeom prst="straightConnector1">
            <a:avLst/>
          </a:prstGeom>
          <a:noFill/>
          <a:ln cap="flat" cmpd="sng" w="28575">
            <a:solidFill>
              <a:schemeClr val="dk1"/>
            </a:solidFill>
            <a:prstDash val="solid"/>
            <a:round/>
            <a:headEnd len="med" w="med" type="none"/>
            <a:tailEnd len="med" w="med" type="none"/>
          </a:ln>
        </p:spPr>
      </p:cxnSp>
      <p:sp>
        <p:nvSpPr>
          <p:cNvPr id="2924" name="Google Shape;2924;p45"/>
          <p:cNvSpPr txBox="1"/>
          <p:nvPr/>
        </p:nvSpPr>
        <p:spPr>
          <a:xfrm>
            <a:off x="6267150" y="3878850"/>
            <a:ext cx="1216200" cy="305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1"/>
                </a:solidFill>
                <a:latin typeface="Montserrat"/>
                <a:ea typeface="Montserrat"/>
                <a:cs typeface="Montserrat"/>
                <a:sym typeface="Montserrat"/>
              </a:rPr>
              <a:t>of a pizza</a:t>
            </a:r>
            <a:endParaRPr sz="1600">
              <a:solidFill>
                <a:schemeClr val="dk1"/>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8" name="Shape 2928"/>
        <p:cNvGrpSpPr/>
        <p:nvPr/>
      </p:nvGrpSpPr>
      <p:grpSpPr>
        <a:xfrm>
          <a:off x="0" y="0"/>
          <a:ext cx="0" cy="0"/>
          <a:chOff x="0" y="0"/>
          <a:chExt cx="0" cy="0"/>
        </a:xfrm>
      </p:grpSpPr>
      <p:sp>
        <p:nvSpPr>
          <p:cNvPr id="2929" name="Google Shape;2929;p46"/>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ASSIGNMENT</a:t>
            </a:r>
            <a:endParaRPr/>
          </a:p>
        </p:txBody>
      </p:sp>
      <p:grpSp>
        <p:nvGrpSpPr>
          <p:cNvPr id="2930" name="Google Shape;2930;p46"/>
          <p:cNvGrpSpPr/>
          <p:nvPr/>
        </p:nvGrpSpPr>
        <p:grpSpPr>
          <a:xfrm>
            <a:off x="719887" y="1411313"/>
            <a:ext cx="1561200" cy="1561200"/>
            <a:chOff x="1965163" y="1424788"/>
            <a:chExt cx="1561200" cy="1561200"/>
          </a:xfrm>
        </p:grpSpPr>
        <p:sp>
          <p:nvSpPr>
            <p:cNvPr id="2931" name="Google Shape;2931;p46"/>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6"/>
            <p:cNvSpPr/>
            <p:nvPr/>
          </p:nvSpPr>
          <p:spPr>
            <a:xfrm>
              <a:off x="20652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6"/>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6"/>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5" name="Google Shape;2935;p46"/>
          <p:cNvSpPr/>
          <p:nvPr/>
        </p:nvSpPr>
        <p:spPr>
          <a:xfrm>
            <a:off x="818124" y="1509250"/>
            <a:ext cx="1364700" cy="1364700"/>
          </a:xfrm>
          <a:prstGeom prst="pie">
            <a:avLst>
              <a:gd fmla="val 1810835"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6"/>
          <p:cNvSpPr/>
          <p:nvPr/>
        </p:nvSpPr>
        <p:spPr>
          <a:xfrm flipH="1" rot="444108">
            <a:off x="1092658" y="1594817"/>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6"/>
          <p:cNvSpPr/>
          <p:nvPr/>
        </p:nvSpPr>
        <p:spPr>
          <a:xfrm flipH="1" rot="444092">
            <a:off x="1179204" y="21095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8" name="Google Shape;2938;p46"/>
          <p:cNvGrpSpPr/>
          <p:nvPr/>
        </p:nvGrpSpPr>
        <p:grpSpPr>
          <a:xfrm flipH="1" rot="2130692">
            <a:off x="880414" y="1968868"/>
            <a:ext cx="244793" cy="195016"/>
            <a:chOff x="-602987" y="2563895"/>
            <a:chExt cx="640505" cy="510186"/>
          </a:xfrm>
        </p:grpSpPr>
        <p:sp>
          <p:nvSpPr>
            <p:cNvPr id="2939" name="Google Shape;2939;p46"/>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6"/>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6"/>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2" name="Google Shape;2942;p46"/>
          <p:cNvGrpSpPr/>
          <p:nvPr/>
        </p:nvGrpSpPr>
        <p:grpSpPr>
          <a:xfrm flipH="1" rot="3143825">
            <a:off x="859162" y="2164529"/>
            <a:ext cx="245238" cy="224283"/>
            <a:chOff x="7951491" y="3948941"/>
            <a:chExt cx="472500" cy="432126"/>
          </a:xfrm>
        </p:grpSpPr>
        <p:sp>
          <p:nvSpPr>
            <p:cNvPr id="2943" name="Google Shape;2943;p46"/>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4" name="Google Shape;2944;p46"/>
            <p:cNvGrpSpPr/>
            <p:nvPr/>
          </p:nvGrpSpPr>
          <p:grpSpPr>
            <a:xfrm>
              <a:off x="8040998" y="4004152"/>
              <a:ext cx="305305" cy="293709"/>
              <a:chOff x="8040998" y="4004152"/>
              <a:chExt cx="305305" cy="293709"/>
            </a:xfrm>
          </p:grpSpPr>
          <p:sp>
            <p:nvSpPr>
              <p:cNvPr id="2945" name="Google Shape;2945;p46"/>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6"/>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6"/>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6"/>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6"/>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6"/>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6"/>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6"/>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3" name="Google Shape;2953;p46"/>
          <p:cNvGrpSpPr/>
          <p:nvPr/>
        </p:nvGrpSpPr>
        <p:grpSpPr>
          <a:xfrm flipH="1" rot="3143825">
            <a:off x="1140937" y="2562304"/>
            <a:ext cx="245238" cy="224283"/>
            <a:chOff x="7951491" y="3948941"/>
            <a:chExt cx="472500" cy="432126"/>
          </a:xfrm>
        </p:grpSpPr>
        <p:sp>
          <p:nvSpPr>
            <p:cNvPr id="2954" name="Google Shape;2954;p46"/>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5" name="Google Shape;2955;p46"/>
            <p:cNvGrpSpPr/>
            <p:nvPr/>
          </p:nvGrpSpPr>
          <p:grpSpPr>
            <a:xfrm>
              <a:off x="8040998" y="4004152"/>
              <a:ext cx="305305" cy="293709"/>
              <a:chOff x="8040998" y="4004152"/>
              <a:chExt cx="305305" cy="293709"/>
            </a:xfrm>
          </p:grpSpPr>
          <p:sp>
            <p:nvSpPr>
              <p:cNvPr id="2956" name="Google Shape;2956;p46"/>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6"/>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6"/>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6"/>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6"/>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6"/>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6"/>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6"/>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64" name="Google Shape;2964;p46"/>
          <p:cNvGrpSpPr/>
          <p:nvPr/>
        </p:nvGrpSpPr>
        <p:grpSpPr>
          <a:xfrm flipH="1" rot="2364588">
            <a:off x="1006921" y="1720861"/>
            <a:ext cx="355056" cy="273838"/>
            <a:chOff x="3206237" y="4273754"/>
            <a:chExt cx="855128" cy="659520"/>
          </a:xfrm>
        </p:grpSpPr>
        <p:sp>
          <p:nvSpPr>
            <p:cNvPr id="2965" name="Google Shape;2965;p46"/>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6"/>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6"/>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6"/>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46"/>
          <p:cNvGrpSpPr/>
          <p:nvPr/>
        </p:nvGrpSpPr>
        <p:grpSpPr>
          <a:xfrm flipH="1" rot="-2338694">
            <a:off x="1203276" y="1828245"/>
            <a:ext cx="244787" cy="195022"/>
            <a:chOff x="-602987" y="2563895"/>
            <a:chExt cx="640505" cy="510186"/>
          </a:xfrm>
        </p:grpSpPr>
        <p:sp>
          <p:nvSpPr>
            <p:cNvPr id="2970" name="Google Shape;2970;p46"/>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6"/>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6"/>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3" name="Google Shape;2973;p46"/>
          <p:cNvSpPr/>
          <p:nvPr/>
        </p:nvSpPr>
        <p:spPr>
          <a:xfrm flipH="1" rot="444108">
            <a:off x="1173521" y="23256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74" name="Google Shape;2974;p46"/>
          <p:cNvCxnSpPr/>
          <p:nvPr/>
        </p:nvCxnSpPr>
        <p:spPr>
          <a:xfrm>
            <a:off x="817724" y="1798475"/>
            <a:ext cx="1362600" cy="786600"/>
          </a:xfrm>
          <a:prstGeom prst="straightConnector1">
            <a:avLst/>
          </a:prstGeom>
          <a:noFill/>
          <a:ln cap="flat" cmpd="sng" w="28575">
            <a:solidFill>
              <a:schemeClr val="dk1"/>
            </a:solidFill>
            <a:prstDash val="solid"/>
            <a:round/>
            <a:headEnd len="med" w="med" type="none"/>
            <a:tailEnd len="med" w="med" type="none"/>
          </a:ln>
        </p:spPr>
      </p:cxnSp>
      <p:cxnSp>
        <p:nvCxnSpPr>
          <p:cNvPr id="2975" name="Google Shape;2975;p46"/>
          <p:cNvCxnSpPr/>
          <p:nvPr/>
        </p:nvCxnSpPr>
        <p:spPr>
          <a:xfrm flipH="1" rot="10800000">
            <a:off x="810949" y="1796675"/>
            <a:ext cx="1378200" cy="795600"/>
          </a:xfrm>
          <a:prstGeom prst="straightConnector1">
            <a:avLst/>
          </a:prstGeom>
          <a:noFill/>
          <a:ln cap="flat" cmpd="sng" w="28575">
            <a:solidFill>
              <a:schemeClr val="dk1"/>
            </a:solidFill>
            <a:prstDash val="solid"/>
            <a:round/>
            <a:headEnd len="med" w="med" type="none"/>
            <a:tailEnd len="med" w="med" type="none"/>
          </a:ln>
        </p:spPr>
      </p:cxnSp>
      <p:cxnSp>
        <p:nvCxnSpPr>
          <p:cNvPr id="2976" name="Google Shape;2976;p46"/>
          <p:cNvCxnSpPr/>
          <p:nvPr/>
        </p:nvCxnSpPr>
        <p:spPr>
          <a:xfrm>
            <a:off x="1500487" y="1411313"/>
            <a:ext cx="0" cy="1561200"/>
          </a:xfrm>
          <a:prstGeom prst="straightConnector1">
            <a:avLst/>
          </a:prstGeom>
          <a:noFill/>
          <a:ln cap="flat" cmpd="sng" w="28575">
            <a:solidFill>
              <a:schemeClr val="dk1"/>
            </a:solidFill>
            <a:prstDash val="solid"/>
            <a:round/>
            <a:headEnd len="med" w="med" type="none"/>
            <a:tailEnd len="med" w="med" type="none"/>
          </a:ln>
        </p:spPr>
      </p:cxnSp>
      <p:sp>
        <p:nvSpPr>
          <p:cNvPr id="2977" name="Google Shape;2977;p46"/>
          <p:cNvSpPr/>
          <p:nvPr/>
        </p:nvSpPr>
        <p:spPr>
          <a:xfrm flipH="1" rot="444092">
            <a:off x="1014304" y="24870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6"/>
          <p:cNvSpPr/>
          <p:nvPr/>
        </p:nvSpPr>
        <p:spPr>
          <a:xfrm flipH="1" rot="444108">
            <a:off x="1517521" y="2508767"/>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9" name="Google Shape;2979;p46"/>
          <p:cNvGrpSpPr/>
          <p:nvPr/>
        </p:nvGrpSpPr>
        <p:grpSpPr>
          <a:xfrm flipH="1" rot="3081317">
            <a:off x="1558051" y="2290389"/>
            <a:ext cx="355065" cy="273845"/>
            <a:chOff x="3206237" y="4273754"/>
            <a:chExt cx="855128" cy="659520"/>
          </a:xfrm>
        </p:grpSpPr>
        <p:sp>
          <p:nvSpPr>
            <p:cNvPr id="2980" name="Google Shape;2980;p46"/>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6"/>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6"/>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6"/>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4" name="Google Shape;2984;p46"/>
          <p:cNvSpPr/>
          <p:nvPr/>
        </p:nvSpPr>
        <p:spPr>
          <a:xfrm flipH="1" rot="444092">
            <a:off x="1521479" y="23447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5" name="Google Shape;2985;p46"/>
          <p:cNvGrpSpPr/>
          <p:nvPr/>
        </p:nvGrpSpPr>
        <p:grpSpPr>
          <a:xfrm flipH="1" rot="2130692">
            <a:off x="1741639" y="2474243"/>
            <a:ext cx="244793" cy="195016"/>
            <a:chOff x="-602987" y="2563895"/>
            <a:chExt cx="640505" cy="510186"/>
          </a:xfrm>
        </p:grpSpPr>
        <p:sp>
          <p:nvSpPr>
            <p:cNvPr id="2986" name="Google Shape;2986;p46"/>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6"/>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6"/>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9" name="Google Shape;2989;p46"/>
          <p:cNvGrpSpPr/>
          <p:nvPr/>
        </p:nvGrpSpPr>
        <p:grpSpPr>
          <a:xfrm>
            <a:off x="3791412" y="1411313"/>
            <a:ext cx="1561200" cy="1561200"/>
            <a:chOff x="3791412" y="1411313"/>
            <a:chExt cx="1561200" cy="1561200"/>
          </a:xfrm>
        </p:grpSpPr>
        <p:grpSp>
          <p:nvGrpSpPr>
            <p:cNvPr id="2990" name="Google Shape;2990;p46"/>
            <p:cNvGrpSpPr/>
            <p:nvPr/>
          </p:nvGrpSpPr>
          <p:grpSpPr>
            <a:xfrm>
              <a:off x="3791412" y="1411313"/>
              <a:ext cx="1561200" cy="1561200"/>
              <a:chOff x="1965163" y="1424788"/>
              <a:chExt cx="1561200" cy="1561200"/>
            </a:xfrm>
          </p:grpSpPr>
          <p:sp>
            <p:nvSpPr>
              <p:cNvPr id="2991" name="Google Shape;2991;p46"/>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6"/>
              <p:cNvSpPr/>
              <p:nvPr/>
            </p:nvSpPr>
            <p:spPr>
              <a:xfrm>
                <a:off x="20652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6"/>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6"/>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5" name="Google Shape;2995;p46"/>
            <p:cNvSpPr/>
            <p:nvPr/>
          </p:nvSpPr>
          <p:spPr>
            <a:xfrm>
              <a:off x="3889649" y="1509250"/>
              <a:ext cx="1364700" cy="1364700"/>
            </a:xfrm>
            <a:prstGeom prst="pie">
              <a:avLst>
                <a:gd fmla="val 1810835" name="adj1"/>
                <a:gd fmla="val 12616324"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6"/>
            <p:cNvSpPr/>
            <p:nvPr/>
          </p:nvSpPr>
          <p:spPr>
            <a:xfrm flipH="1" rot="444092">
              <a:off x="4250729" y="21095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7" name="Google Shape;2997;p46"/>
            <p:cNvGrpSpPr/>
            <p:nvPr/>
          </p:nvGrpSpPr>
          <p:grpSpPr>
            <a:xfrm flipH="1" rot="2130692">
              <a:off x="3951939" y="1968868"/>
              <a:ext cx="244793" cy="195016"/>
              <a:chOff x="-602987" y="2563895"/>
              <a:chExt cx="640505" cy="510186"/>
            </a:xfrm>
          </p:grpSpPr>
          <p:sp>
            <p:nvSpPr>
              <p:cNvPr id="2998" name="Google Shape;2998;p46"/>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6"/>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6"/>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46"/>
            <p:cNvGrpSpPr/>
            <p:nvPr/>
          </p:nvGrpSpPr>
          <p:grpSpPr>
            <a:xfrm flipH="1" rot="3143825">
              <a:off x="3930687" y="2164529"/>
              <a:ext cx="245238" cy="224283"/>
              <a:chOff x="7951491" y="3948941"/>
              <a:chExt cx="472500" cy="432126"/>
            </a:xfrm>
          </p:grpSpPr>
          <p:sp>
            <p:nvSpPr>
              <p:cNvPr id="3002" name="Google Shape;3002;p46"/>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3" name="Google Shape;3003;p46"/>
              <p:cNvGrpSpPr/>
              <p:nvPr/>
            </p:nvGrpSpPr>
            <p:grpSpPr>
              <a:xfrm>
                <a:off x="8040998" y="4004152"/>
                <a:ext cx="305305" cy="293709"/>
                <a:chOff x="8040998" y="4004152"/>
                <a:chExt cx="305305" cy="293709"/>
              </a:xfrm>
            </p:grpSpPr>
            <p:sp>
              <p:nvSpPr>
                <p:cNvPr id="3004" name="Google Shape;3004;p46"/>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6"/>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6"/>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6"/>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6"/>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6"/>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6"/>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6"/>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12" name="Google Shape;3012;p46"/>
            <p:cNvGrpSpPr/>
            <p:nvPr/>
          </p:nvGrpSpPr>
          <p:grpSpPr>
            <a:xfrm flipH="1" rot="3143825">
              <a:off x="4212462" y="2562304"/>
              <a:ext cx="245238" cy="224283"/>
              <a:chOff x="7951491" y="3948941"/>
              <a:chExt cx="472500" cy="432126"/>
            </a:xfrm>
          </p:grpSpPr>
          <p:sp>
            <p:nvSpPr>
              <p:cNvPr id="3013" name="Google Shape;3013;p46"/>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4" name="Google Shape;3014;p46"/>
              <p:cNvGrpSpPr/>
              <p:nvPr/>
            </p:nvGrpSpPr>
            <p:grpSpPr>
              <a:xfrm>
                <a:off x="8040998" y="4004152"/>
                <a:ext cx="305305" cy="293709"/>
                <a:chOff x="8040998" y="4004152"/>
                <a:chExt cx="305305" cy="293709"/>
              </a:xfrm>
            </p:grpSpPr>
            <p:sp>
              <p:nvSpPr>
                <p:cNvPr id="3015" name="Google Shape;3015;p46"/>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6"/>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6"/>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6"/>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6"/>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6"/>
                <p:cNvSpPr/>
                <p:nvPr/>
              </p:nvSpPr>
              <p:spPr>
                <a:xfrm rot="334">
                  <a:off x="8139450" y="4040453"/>
                  <a:ext cx="58746" cy="50250"/>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6"/>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6"/>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23" name="Google Shape;3023;p46"/>
            <p:cNvSpPr/>
            <p:nvPr/>
          </p:nvSpPr>
          <p:spPr>
            <a:xfrm flipH="1" rot="444108">
              <a:off x="4245046" y="2325642"/>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4" name="Google Shape;3024;p46"/>
            <p:cNvCxnSpPr/>
            <p:nvPr/>
          </p:nvCxnSpPr>
          <p:spPr>
            <a:xfrm>
              <a:off x="3889249" y="1798475"/>
              <a:ext cx="1362600" cy="786600"/>
            </a:xfrm>
            <a:prstGeom prst="straightConnector1">
              <a:avLst/>
            </a:prstGeom>
            <a:noFill/>
            <a:ln cap="flat" cmpd="sng" w="28575">
              <a:solidFill>
                <a:schemeClr val="dk1"/>
              </a:solidFill>
              <a:prstDash val="solid"/>
              <a:round/>
              <a:headEnd len="med" w="med" type="none"/>
              <a:tailEnd len="med" w="med" type="none"/>
            </a:ln>
          </p:spPr>
        </p:cxnSp>
        <p:cxnSp>
          <p:nvCxnSpPr>
            <p:cNvPr id="3025" name="Google Shape;3025;p46"/>
            <p:cNvCxnSpPr/>
            <p:nvPr/>
          </p:nvCxnSpPr>
          <p:spPr>
            <a:xfrm flipH="1" rot="10800000">
              <a:off x="3882474" y="1796675"/>
              <a:ext cx="1378200" cy="795600"/>
            </a:xfrm>
            <a:prstGeom prst="straightConnector1">
              <a:avLst/>
            </a:prstGeom>
            <a:noFill/>
            <a:ln cap="flat" cmpd="sng" w="28575">
              <a:solidFill>
                <a:schemeClr val="dk1"/>
              </a:solidFill>
              <a:prstDash val="solid"/>
              <a:round/>
              <a:headEnd len="med" w="med" type="none"/>
              <a:tailEnd len="med" w="med" type="none"/>
            </a:ln>
          </p:spPr>
        </p:cxnSp>
        <p:cxnSp>
          <p:nvCxnSpPr>
            <p:cNvPr id="3026" name="Google Shape;3026;p46"/>
            <p:cNvCxnSpPr/>
            <p:nvPr/>
          </p:nvCxnSpPr>
          <p:spPr>
            <a:xfrm>
              <a:off x="4572012" y="1411313"/>
              <a:ext cx="0" cy="1561200"/>
            </a:xfrm>
            <a:prstGeom prst="straightConnector1">
              <a:avLst/>
            </a:prstGeom>
            <a:noFill/>
            <a:ln cap="flat" cmpd="sng" w="28575">
              <a:solidFill>
                <a:schemeClr val="dk1"/>
              </a:solidFill>
              <a:prstDash val="solid"/>
              <a:round/>
              <a:headEnd len="med" w="med" type="none"/>
              <a:tailEnd len="med" w="med" type="none"/>
            </a:ln>
          </p:spPr>
        </p:cxnSp>
        <p:sp>
          <p:nvSpPr>
            <p:cNvPr id="3027" name="Google Shape;3027;p46"/>
            <p:cNvSpPr/>
            <p:nvPr/>
          </p:nvSpPr>
          <p:spPr>
            <a:xfrm flipH="1" rot="444092">
              <a:off x="4085829" y="2487034"/>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6"/>
            <p:cNvSpPr/>
            <p:nvPr/>
          </p:nvSpPr>
          <p:spPr>
            <a:xfrm flipH="1" rot="444108">
              <a:off x="4589046" y="2508767"/>
              <a:ext cx="298836" cy="283934"/>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9" name="Google Shape;3029;p46"/>
            <p:cNvGrpSpPr/>
            <p:nvPr/>
          </p:nvGrpSpPr>
          <p:grpSpPr>
            <a:xfrm flipH="1" rot="3081317">
              <a:off x="4629576" y="2290389"/>
              <a:ext cx="355065" cy="273845"/>
              <a:chOff x="3206237" y="4273754"/>
              <a:chExt cx="855128" cy="659520"/>
            </a:xfrm>
          </p:grpSpPr>
          <p:sp>
            <p:nvSpPr>
              <p:cNvPr id="3030" name="Google Shape;3030;p46"/>
              <p:cNvSpPr/>
              <p:nvPr/>
            </p:nvSpPr>
            <p:spPr>
              <a:xfrm rot="-3656457">
                <a:off x="3481242" y="4199148"/>
                <a:ext cx="305118" cy="808732"/>
              </a:xfrm>
              <a:custGeom>
                <a:rect b="b" l="l" r="r" t="t"/>
                <a:pathLst>
                  <a:path extrusionOk="0" h="32350" w="12205">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cap="flat" cmpd="sng" w="9525">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6"/>
              <p:cNvSpPr/>
              <p:nvPr/>
            </p:nvSpPr>
            <p:spPr>
              <a:xfrm rot="-3656457">
                <a:off x="3594045" y="4245844"/>
                <a:ext cx="66049" cy="740483"/>
              </a:xfrm>
              <a:custGeom>
                <a:rect b="b" l="l" r="r" t="t"/>
                <a:pathLst>
                  <a:path extrusionOk="0" h="29620" w="2642">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6"/>
              <p:cNvSpPr/>
              <p:nvPr/>
            </p:nvSpPr>
            <p:spPr>
              <a:xfrm rot="-3656457">
                <a:off x="3556043" y="4301800"/>
                <a:ext cx="79873" cy="740483"/>
              </a:xfrm>
              <a:custGeom>
                <a:rect b="b" l="l" r="r" t="t"/>
                <a:pathLst>
                  <a:path extrusionOk="0" h="29620" w="3195">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6"/>
              <p:cNvSpPr/>
              <p:nvPr/>
            </p:nvSpPr>
            <p:spPr>
              <a:xfrm rot="-3656457">
                <a:off x="3610881" y="4177411"/>
                <a:ext cx="108423" cy="740483"/>
              </a:xfrm>
              <a:custGeom>
                <a:rect b="b" l="l" r="r" t="t"/>
                <a:pathLst>
                  <a:path extrusionOk="0" h="29620" w="4337">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4" name="Google Shape;3034;p46"/>
            <p:cNvSpPr/>
            <p:nvPr/>
          </p:nvSpPr>
          <p:spPr>
            <a:xfrm flipH="1" rot="444092">
              <a:off x="4593004" y="2344759"/>
              <a:ext cx="165276" cy="164733"/>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5" name="Google Shape;3035;p46"/>
            <p:cNvGrpSpPr/>
            <p:nvPr/>
          </p:nvGrpSpPr>
          <p:grpSpPr>
            <a:xfrm flipH="1" rot="2130692">
              <a:off x="4813164" y="2474243"/>
              <a:ext cx="244793" cy="195016"/>
              <a:chOff x="-602987" y="2563895"/>
              <a:chExt cx="640505" cy="510186"/>
            </a:xfrm>
          </p:grpSpPr>
          <p:sp>
            <p:nvSpPr>
              <p:cNvPr id="3036" name="Google Shape;3036;p46"/>
              <p:cNvSpPr/>
              <p:nvPr/>
            </p:nvSpPr>
            <p:spPr>
              <a:xfrm>
                <a:off x="-602987" y="2563895"/>
                <a:ext cx="640505" cy="510186"/>
              </a:xfrm>
              <a:custGeom>
                <a:rect b="b" l="l" r="r" t="t"/>
                <a:pathLst>
                  <a:path extrusionOk="0" h="4442" w="5577">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6"/>
              <p:cNvSpPr/>
              <p:nvPr/>
            </p:nvSpPr>
            <p:spPr>
              <a:xfrm>
                <a:off x="-222844" y="2847239"/>
                <a:ext cx="99458" cy="156203"/>
              </a:xfrm>
              <a:custGeom>
                <a:rect b="b" l="l" r="r" t="t"/>
                <a:pathLst>
                  <a:path extrusionOk="0" h="1360" w="866">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6"/>
              <p:cNvSpPr/>
              <p:nvPr/>
            </p:nvSpPr>
            <p:spPr>
              <a:xfrm>
                <a:off x="-519953" y="2772814"/>
                <a:ext cx="104396" cy="161027"/>
              </a:xfrm>
              <a:custGeom>
                <a:rect b="b" l="l" r="r" t="t"/>
                <a:pathLst>
                  <a:path extrusionOk="0" h="1402" w="909">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39" name="Google Shape;3039;p46"/>
          <p:cNvGrpSpPr/>
          <p:nvPr/>
        </p:nvGrpSpPr>
        <p:grpSpPr>
          <a:xfrm>
            <a:off x="6862937" y="1411313"/>
            <a:ext cx="1561200" cy="1561200"/>
            <a:chOff x="1965163" y="1424788"/>
            <a:chExt cx="1561200" cy="1561200"/>
          </a:xfrm>
        </p:grpSpPr>
        <p:sp>
          <p:nvSpPr>
            <p:cNvPr id="3040" name="Google Shape;3040;p46"/>
            <p:cNvSpPr/>
            <p:nvPr/>
          </p:nvSpPr>
          <p:spPr>
            <a:xfrm>
              <a:off x="1965163" y="1424788"/>
              <a:ext cx="1561200" cy="1561200"/>
            </a:xfrm>
            <a:prstGeom prst="ellipse">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6"/>
            <p:cNvSpPr/>
            <p:nvPr/>
          </p:nvSpPr>
          <p:spPr>
            <a:xfrm>
              <a:off x="2065200" y="1524825"/>
              <a:ext cx="1361100" cy="1361100"/>
            </a:xfrm>
            <a:prstGeom prst="ellipse">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6"/>
            <p:cNvSpPr/>
            <p:nvPr/>
          </p:nvSpPr>
          <p:spPr>
            <a:xfrm>
              <a:off x="2069670" y="1815024"/>
              <a:ext cx="1352117" cy="780702"/>
            </a:xfrm>
            <a:custGeom>
              <a:rect b="b" l="l" r="r" t="t"/>
              <a:pathLst>
                <a:path extrusionOk="0" h="11590" w="20073">
                  <a:moveTo>
                    <a:pt x="1" y="1"/>
                  </a:moveTo>
                  <a:lnTo>
                    <a:pt x="20073"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6"/>
            <p:cNvSpPr/>
            <p:nvPr/>
          </p:nvSpPr>
          <p:spPr>
            <a:xfrm>
              <a:off x="2069670" y="1815024"/>
              <a:ext cx="1352117" cy="780702"/>
            </a:xfrm>
            <a:custGeom>
              <a:rect b="b" l="l" r="r" t="t"/>
              <a:pathLst>
                <a:path extrusionOk="0" h="11590" w="20073">
                  <a:moveTo>
                    <a:pt x="20073" y="1"/>
                  </a:moveTo>
                  <a:lnTo>
                    <a:pt x="1" y="11589"/>
                  </a:lnTo>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44" name="Google Shape;3044;p46"/>
          <p:cNvCxnSpPr/>
          <p:nvPr/>
        </p:nvCxnSpPr>
        <p:spPr>
          <a:xfrm>
            <a:off x="7643537" y="1411313"/>
            <a:ext cx="0" cy="1561200"/>
          </a:xfrm>
          <a:prstGeom prst="straightConnector1">
            <a:avLst/>
          </a:prstGeom>
          <a:noFill/>
          <a:ln cap="flat" cmpd="sng" w="28575">
            <a:solidFill>
              <a:schemeClr val="dk1"/>
            </a:solidFill>
            <a:prstDash val="solid"/>
            <a:round/>
            <a:headEnd len="med" w="med" type="none"/>
            <a:tailEnd len="med" w="med" type="none"/>
          </a:ln>
        </p:spPr>
      </p:cxnSp>
      <p:sp>
        <p:nvSpPr>
          <p:cNvPr id="3045" name="Google Shape;3045;p46"/>
          <p:cNvSpPr/>
          <p:nvPr/>
        </p:nvSpPr>
        <p:spPr>
          <a:xfrm>
            <a:off x="6961174" y="1509250"/>
            <a:ext cx="1364700" cy="1364700"/>
          </a:xfrm>
          <a:prstGeom prst="pie">
            <a:avLst>
              <a:gd fmla="val 16186508" name="adj1"/>
              <a:gd fmla="val 16200000" name="adj2"/>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46" name="Google Shape;3046;p46"/>
          <p:cNvCxnSpPr/>
          <p:nvPr/>
        </p:nvCxnSpPr>
        <p:spPr>
          <a:xfrm>
            <a:off x="6960774" y="1798475"/>
            <a:ext cx="1362600" cy="786600"/>
          </a:xfrm>
          <a:prstGeom prst="straightConnector1">
            <a:avLst/>
          </a:prstGeom>
          <a:noFill/>
          <a:ln cap="flat" cmpd="sng" w="28575">
            <a:solidFill>
              <a:schemeClr val="dk1"/>
            </a:solidFill>
            <a:prstDash val="solid"/>
            <a:round/>
            <a:headEnd len="med" w="med" type="none"/>
            <a:tailEnd len="med" w="med" type="none"/>
          </a:ln>
        </p:spPr>
      </p:cxnSp>
      <p:cxnSp>
        <p:nvCxnSpPr>
          <p:cNvPr id="3047" name="Google Shape;3047;p46"/>
          <p:cNvCxnSpPr/>
          <p:nvPr/>
        </p:nvCxnSpPr>
        <p:spPr>
          <a:xfrm flipH="1" rot="10800000">
            <a:off x="6953999" y="1796675"/>
            <a:ext cx="1378200" cy="795600"/>
          </a:xfrm>
          <a:prstGeom prst="straightConnector1">
            <a:avLst/>
          </a:prstGeom>
          <a:noFill/>
          <a:ln cap="flat" cmpd="sng" w="28575">
            <a:solidFill>
              <a:schemeClr val="dk1"/>
            </a:solidFill>
            <a:prstDash val="solid"/>
            <a:round/>
            <a:headEnd len="med" w="med" type="none"/>
            <a:tailEnd len="med" w="med" type="none"/>
          </a:ln>
        </p:spPr>
      </p:cxnSp>
      <p:grpSp>
        <p:nvGrpSpPr>
          <p:cNvPr id="3048" name="Google Shape;3048;p46"/>
          <p:cNvGrpSpPr/>
          <p:nvPr/>
        </p:nvGrpSpPr>
        <p:grpSpPr>
          <a:xfrm>
            <a:off x="1326625" y="3603525"/>
            <a:ext cx="347700" cy="861750"/>
            <a:chOff x="1667100" y="3741750"/>
            <a:chExt cx="347700" cy="861750"/>
          </a:xfrm>
        </p:grpSpPr>
        <p:sp>
          <p:nvSpPr>
            <p:cNvPr id="3049" name="Google Shape;3049;p46"/>
            <p:cNvSpPr txBox="1"/>
            <p:nvPr/>
          </p:nvSpPr>
          <p:spPr>
            <a:xfrm>
              <a:off x="1667100" y="4297800"/>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6</a:t>
              </a:r>
              <a:endParaRPr b="1" sz="1600">
                <a:solidFill>
                  <a:schemeClr val="dk1"/>
                </a:solidFill>
                <a:latin typeface="Montserrat"/>
                <a:ea typeface="Montserrat"/>
                <a:cs typeface="Montserrat"/>
                <a:sym typeface="Montserrat"/>
              </a:endParaRPr>
            </a:p>
          </p:txBody>
        </p:sp>
        <p:sp>
          <p:nvSpPr>
            <p:cNvPr id="3050" name="Google Shape;3050;p46"/>
            <p:cNvSpPr txBox="1"/>
            <p:nvPr/>
          </p:nvSpPr>
          <p:spPr>
            <a:xfrm>
              <a:off x="1667100" y="3741750"/>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4</a:t>
              </a:r>
              <a:endParaRPr b="1" sz="1600">
                <a:solidFill>
                  <a:schemeClr val="dk1"/>
                </a:solidFill>
                <a:latin typeface="Montserrat"/>
                <a:ea typeface="Montserrat"/>
                <a:cs typeface="Montserrat"/>
                <a:sym typeface="Montserrat"/>
              </a:endParaRPr>
            </a:p>
          </p:txBody>
        </p:sp>
        <p:cxnSp>
          <p:nvCxnSpPr>
            <p:cNvPr id="3051" name="Google Shape;3051;p46"/>
            <p:cNvCxnSpPr/>
            <p:nvPr/>
          </p:nvCxnSpPr>
          <p:spPr>
            <a:xfrm>
              <a:off x="1667100" y="4169925"/>
              <a:ext cx="347700" cy="0"/>
            </a:xfrm>
            <a:prstGeom prst="straightConnector1">
              <a:avLst/>
            </a:prstGeom>
            <a:noFill/>
            <a:ln cap="flat" cmpd="sng" w="28575">
              <a:solidFill>
                <a:schemeClr val="dk1"/>
              </a:solidFill>
              <a:prstDash val="solid"/>
              <a:round/>
              <a:headEnd len="med" w="med" type="none"/>
              <a:tailEnd len="med" w="med" type="none"/>
            </a:ln>
          </p:spPr>
        </p:cxnSp>
      </p:grpSp>
      <p:grpSp>
        <p:nvGrpSpPr>
          <p:cNvPr id="3052" name="Google Shape;3052;p46"/>
          <p:cNvGrpSpPr/>
          <p:nvPr/>
        </p:nvGrpSpPr>
        <p:grpSpPr>
          <a:xfrm>
            <a:off x="4398150" y="3603525"/>
            <a:ext cx="347700" cy="861750"/>
            <a:chOff x="4398150" y="3741750"/>
            <a:chExt cx="347700" cy="861750"/>
          </a:xfrm>
        </p:grpSpPr>
        <p:sp>
          <p:nvSpPr>
            <p:cNvPr id="3053" name="Google Shape;3053;p46"/>
            <p:cNvSpPr txBox="1"/>
            <p:nvPr/>
          </p:nvSpPr>
          <p:spPr>
            <a:xfrm>
              <a:off x="4398150" y="4297800"/>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6</a:t>
              </a:r>
              <a:endParaRPr b="1" sz="1600">
                <a:solidFill>
                  <a:schemeClr val="dk1"/>
                </a:solidFill>
                <a:latin typeface="Montserrat"/>
                <a:ea typeface="Montserrat"/>
                <a:cs typeface="Montserrat"/>
                <a:sym typeface="Montserrat"/>
              </a:endParaRPr>
            </a:p>
          </p:txBody>
        </p:sp>
        <p:sp>
          <p:nvSpPr>
            <p:cNvPr id="3054" name="Google Shape;3054;p46"/>
            <p:cNvSpPr txBox="1"/>
            <p:nvPr/>
          </p:nvSpPr>
          <p:spPr>
            <a:xfrm>
              <a:off x="4398150" y="3741750"/>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Montserrat"/>
                  <a:ea typeface="Montserrat"/>
                  <a:cs typeface="Montserrat"/>
                  <a:sym typeface="Montserrat"/>
                </a:rPr>
                <a:t>3</a:t>
              </a:r>
              <a:endParaRPr b="1" sz="1600">
                <a:solidFill>
                  <a:schemeClr val="dk1"/>
                </a:solidFill>
                <a:latin typeface="Montserrat"/>
                <a:ea typeface="Montserrat"/>
                <a:cs typeface="Montserrat"/>
                <a:sym typeface="Montserrat"/>
              </a:endParaRPr>
            </a:p>
          </p:txBody>
        </p:sp>
        <p:cxnSp>
          <p:nvCxnSpPr>
            <p:cNvPr id="3055" name="Google Shape;3055;p46"/>
            <p:cNvCxnSpPr/>
            <p:nvPr/>
          </p:nvCxnSpPr>
          <p:spPr>
            <a:xfrm>
              <a:off x="4398150" y="4169925"/>
              <a:ext cx="347700" cy="0"/>
            </a:xfrm>
            <a:prstGeom prst="straightConnector1">
              <a:avLst/>
            </a:prstGeom>
            <a:noFill/>
            <a:ln cap="flat" cmpd="sng" w="28575">
              <a:solidFill>
                <a:schemeClr val="dk1"/>
              </a:solidFill>
              <a:prstDash val="solid"/>
              <a:round/>
              <a:headEnd len="med" w="med" type="none"/>
              <a:tailEnd len="med" w="med" type="none"/>
            </a:ln>
          </p:spPr>
        </p:cxnSp>
      </p:grpSp>
      <p:grpSp>
        <p:nvGrpSpPr>
          <p:cNvPr id="3056" name="Google Shape;3056;p46"/>
          <p:cNvGrpSpPr/>
          <p:nvPr/>
        </p:nvGrpSpPr>
        <p:grpSpPr>
          <a:xfrm>
            <a:off x="7468225" y="3603525"/>
            <a:ext cx="347700" cy="861750"/>
            <a:chOff x="4398150" y="3741750"/>
            <a:chExt cx="347700" cy="861750"/>
          </a:xfrm>
        </p:grpSpPr>
        <p:sp>
          <p:nvSpPr>
            <p:cNvPr id="3057" name="Google Shape;3057;p46"/>
            <p:cNvSpPr txBox="1"/>
            <p:nvPr/>
          </p:nvSpPr>
          <p:spPr>
            <a:xfrm>
              <a:off x="4398150" y="4297800"/>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dk1"/>
                </a:solidFill>
                <a:latin typeface="Montserrat"/>
                <a:ea typeface="Montserrat"/>
                <a:cs typeface="Montserrat"/>
                <a:sym typeface="Montserrat"/>
              </a:endParaRPr>
            </a:p>
          </p:txBody>
        </p:sp>
        <p:sp>
          <p:nvSpPr>
            <p:cNvPr id="3058" name="Google Shape;3058;p46"/>
            <p:cNvSpPr txBox="1"/>
            <p:nvPr/>
          </p:nvSpPr>
          <p:spPr>
            <a:xfrm>
              <a:off x="4398150" y="3741750"/>
              <a:ext cx="347700" cy="30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dk1"/>
                </a:solidFill>
                <a:latin typeface="Montserrat"/>
                <a:ea typeface="Montserrat"/>
                <a:cs typeface="Montserrat"/>
                <a:sym typeface="Montserrat"/>
              </a:endParaRPr>
            </a:p>
          </p:txBody>
        </p:sp>
        <p:cxnSp>
          <p:nvCxnSpPr>
            <p:cNvPr id="3059" name="Google Shape;3059;p46"/>
            <p:cNvCxnSpPr/>
            <p:nvPr/>
          </p:nvCxnSpPr>
          <p:spPr>
            <a:xfrm>
              <a:off x="4398150" y="4169925"/>
              <a:ext cx="347700" cy="0"/>
            </a:xfrm>
            <a:prstGeom prst="straightConnector1">
              <a:avLst/>
            </a:prstGeom>
            <a:noFill/>
            <a:ln cap="flat" cmpd="sng" w="28575">
              <a:solidFill>
                <a:schemeClr val="dk1"/>
              </a:solidFill>
              <a:prstDash val="solid"/>
              <a:round/>
              <a:headEnd len="med" w="med" type="none"/>
              <a:tailEnd len="med" w="med" type="none"/>
            </a:ln>
          </p:spPr>
        </p:cxnSp>
      </p:grpSp>
      <p:sp>
        <p:nvSpPr>
          <p:cNvPr id="3060" name="Google Shape;3060;p46"/>
          <p:cNvSpPr/>
          <p:nvPr/>
        </p:nvSpPr>
        <p:spPr>
          <a:xfrm>
            <a:off x="2872588" y="3870750"/>
            <a:ext cx="327300" cy="327300"/>
          </a:xfrm>
          <a:prstGeom prst="mathPlus">
            <a:avLst>
              <a:gd fmla="val 23520" name="adj1"/>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6"/>
          <p:cNvSpPr/>
          <p:nvPr/>
        </p:nvSpPr>
        <p:spPr>
          <a:xfrm>
            <a:off x="5950738" y="3878100"/>
            <a:ext cx="312600" cy="312600"/>
          </a:xfrm>
          <a:prstGeom prst="mathEqual">
            <a:avLst>
              <a:gd fmla="val 23520" name="adj1"/>
              <a:gd fmla="val 11760" name="adj2"/>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5" name="Shape 3065"/>
        <p:cNvGrpSpPr/>
        <p:nvPr/>
      </p:nvGrpSpPr>
      <p:grpSpPr>
        <a:xfrm>
          <a:off x="0" y="0"/>
          <a:ext cx="0" cy="0"/>
          <a:chOff x="0" y="0"/>
          <a:chExt cx="0" cy="0"/>
        </a:xfrm>
      </p:grpSpPr>
      <p:sp>
        <p:nvSpPr>
          <p:cNvPr id="3066" name="Google Shape;3066;p47"/>
          <p:cNvSpPr txBox="1"/>
          <p:nvPr>
            <p:ph type="title"/>
          </p:nvPr>
        </p:nvSpPr>
        <p:spPr>
          <a:xfrm>
            <a:off x="4572000" y="544150"/>
            <a:ext cx="3852000" cy="956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THANKS!</a:t>
            </a:r>
            <a:endParaRPr/>
          </a:p>
        </p:txBody>
      </p:sp>
      <p:sp>
        <p:nvSpPr>
          <p:cNvPr id="3067" name="Google Shape;3067;p47"/>
          <p:cNvSpPr txBox="1"/>
          <p:nvPr>
            <p:ph idx="1" type="subTitle"/>
          </p:nvPr>
        </p:nvSpPr>
        <p:spPr>
          <a:xfrm>
            <a:off x="5560550" y="2274125"/>
            <a:ext cx="2863200" cy="4491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Do you have any questions?</a:t>
            </a:r>
            <a:endParaRPr/>
          </a:p>
        </p:txBody>
      </p:sp>
      <p:sp>
        <p:nvSpPr>
          <p:cNvPr id="3068" name="Google Shape;3068;p47"/>
          <p:cNvSpPr txBox="1"/>
          <p:nvPr>
            <p:ph idx="2" type="subTitle"/>
          </p:nvPr>
        </p:nvSpPr>
        <p:spPr>
          <a:xfrm>
            <a:off x="5882000" y="2723225"/>
            <a:ext cx="2541900" cy="8463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youremail@freepik.com +91 620 421 838 yourcompany.com</a:t>
            </a:r>
            <a:endParaRPr/>
          </a:p>
        </p:txBody>
      </p:sp>
      <p:sp>
        <p:nvSpPr>
          <p:cNvPr id="3069" name="Google Shape;3069;p47"/>
          <p:cNvSpPr txBox="1"/>
          <p:nvPr/>
        </p:nvSpPr>
        <p:spPr>
          <a:xfrm>
            <a:off x="5149199" y="4342800"/>
            <a:ext cx="3274800" cy="260700"/>
          </a:xfrm>
          <a:prstGeom prst="rect">
            <a:avLst/>
          </a:prstGeom>
          <a:noFill/>
          <a:ln>
            <a:noFill/>
          </a:ln>
        </p:spPr>
        <p:txBody>
          <a:bodyPr anchorCtr="0" anchor="ctr" bIns="0" lIns="0" spcFirstLastPara="1" rIns="0" wrap="square" tIns="0">
            <a:noAutofit/>
          </a:bodyPr>
          <a:lstStyle/>
          <a:p>
            <a:pPr indent="0" lvl="0" marL="0" rtl="0" algn="r">
              <a:spcBef>
                <a:spcPts val="300"/>
              </a:spcBef>
              <a:spcAft>
                <a:spcPts val="0"/>
              </a:spcAft>
              <a:buNone/>
            </a:pPr>
            <a:r>
              <a:rPr b="1" lang="en" sz="1200">
                <a:solidFill>
                  <a:schemeClr val="dk2"/>
                </a:solidFill>
                <a:latin typeface="Montserrat"/>
                <a:ea typeface="Montserrat"/>
                <a:cs typeface="Montserrat"/>
                <a:sym typeface="Montserrat"/>
              </a:rPr>
              <a:t>Please keep this slide for attribution</a:t>
            </a:r>
            <a:endParaRPr b="1">
              <a:solidFill>
                <a:schemeClr val="dk2"/>
              </a:solidFill>
              <a:latin typeface="Montserrat"/>
              <a:ea typeface="Montserrat"/>
              <a:cs typeface="Montserrat"/>
              <a:sym typeface="Montserrat"/>
            </a:endParaRPr>
          </a:p>
        </p:txBody>
      </p:sp>
      <p:grpSp>
        <p:nvGrpSpPr>
          <p:cNvPr id="3070" name="Google Shape;3070;p47"/>
          <p:cNvGrpSpPr/>
          <p:nvPr/>
        </p:nvGrpSpPr>
        <p:grpSpPr>
          <a:xfrm>
            <a:off x="6337128" y="1730816"/>
            <a:ext cx="448804" cy="449091"/>
            <a:chOff x="3662374" y="3047850"/>
            <a:chExt cx="470100" cy="470400"/>
          </a:xfrm>
        </p:grpSpPr>
        <p:sp>
          <p:nvSpPr>
            <p:cNvPr id="3071" name="Google Shape;3071;p47"/>
            <p:cNvSpPr/>
            <p:nvPr/>
          </p:nvSpPr>
          <p:spPr>
            <a:xfrm>
              <a:off x="3662374" y="3047850"/>
              <a:ext cx="470100" cy="470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7"/>
            <p:cNvSpPr/>
            <p:nvPr/>
          </p:nvSpPr>
          <p:spPr>
            <a:xfrm>
              <a:off x="3720875" y="3119950"/>
              <a:ext cx="353227" cy="326053"/>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3" name="Google Shape;3073;p47"/>
          <p:cNvGrpSpPr/>
          <p:nvPr/>
        </p:nvGrpSpPr>
        <p:grpSpPr>
          <a:xfrm>
            <a:off x="6883132" y="1730816"/>
            <a:ext cx="448804" cy="449091"/>
            <a:chOff x="4285786" y="3047850"/>
            <a:chExt cx="470100" cy="470400"/>
          </a:xfrm>
        </p:grpSpPr>
        <p:sp>
          <p:nvSpPr>
            <p:cNvPr id="3074" name="Google Shape;3074;p47"/>
            <p:cNvSpPr/>
            <p:nvPr/>
          </p:nvSpPr>
          <p:spPr>
            <a:xfrm>
              <a:off x="4285786" y="3047850"/>
              <a:ext cx="470100" cy="470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5" name="Google Shape;3075;p47"/>
            <p:cNvGrpSpPr/>
            <p:nvPr/>
          </p:nvGrpSpPr>
          <p:grpSpPr>
            <a:xfrm>
              <a:off x="4364876" y="3127815"/>
              <a:ext cx="311935" cy="311915"/>
              <a:chOff x="860977" y="2620616"/>
              <a:chExt cx="319311" cy="319290"/>
            </a:xfrm>
          </p:grpSpPr>
          <p:sp>
            <p:nvSpPr>
              <p:cNvPr id="3076" name="Google Shape;3076;p4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79" name="Google Shape;3079;p47"/>
          <p:cNvGrpSpPr/>
          <p:nvPr/>
        </p:nvGrpSpPr>
        <p:grpSpPr>
          <a:xfrm>
            <a:off x="7429114" y="1730816"/>
            <a:ext cx="448804" cy="449091"/>
            <a:chOff x="4808974" y="3047850"/>
            <a:chExt cx="470100" cy="470400"/>
          </a:xfrm>
        </p:grpSpPr>
        <p:sp>
          <p:nvSpPr>
            <p:cNvPr id="3080" name="Google Shape;3080;p47"/>
            <p:cNvSpPr/>
            <p:nvPr/>
          </p:nvSpPr>
          <p:spPr>
            <a:xfrm>
              <a:off x="4808974" y="3047850"/>
              <a:ext cx="470100" cy="470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1" name="Google Shape;3081;p47"/>
            <p:cNvGrpSpPr/>
            <p:nvPr/>
          </p:nvGrpSpPr>
          <p:grpSpPr>
            <a:xfrm>
              <a:off x="4898172" y="3128610"/>
              <a:ext cx="286488" cy="310321"/>
              <a:chOff x="1385007" y="2621430"/>
              <a:chExt cx="293262" cy="317659"/>
            </a:xfrm>
          </p:grpSpPr>
          <p:sp>
            <p:nvSpPr>
              <p:cNvPr id="3082" name="Google Shape;3082;p4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5" name="Google Shape;3085;p47"/>
          <p:cNvGrpSpPr/>
          <p:nvPr/>
        </p:nvGrpSpPr>
        <p:grpSpPr>
          <a:xfrm>
            <a:off x="7975107" y="1730816"/>
            <a:ext cx="448804" cy="449091"/>
            <a:chOff x="5380874" y="3047850"/>
            <a:chExt cx="470100" cy="470400"/>
          </a:xfrm>
        </p:grpSpPr>
        <p:sp>
          <p:nvSpPr>
            <p:cNvPr id="3086" name="Google Shape;3086;p47"/>
            <p:cNvSpPr/>
            <p:nvPr/>
          </p:nvSpPr>
          <p:spPr>
            <a:xfrm>
              <a:off x="5380874" y="3047850"/>
              <a:ext cx="470100" cy="470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7"/>
            <p:cNvSpPr/>
            <p:nvPr/>
          </p:nvSpPr>
          <p:spPr>
            <a:xfrm>
              <a:off x="5439305" y="3139750"/>
              <a:ext cx="353225" cy="288071"/>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1" name="Shape 3091"/>
        <p:cNvGrpSpPr/>
        <p:nvPr/>
      </p:nvGrpSpPr>
      <p:grpSpPr>
        <a:xfrm>
          <a:off x="0" y="0"/>
          <a:ext cx="0" cy="0"/>
          <a:chOff x="0" y="0"/>
          <a:chExt cx="0" cy="0"/>
        </a:xfrm>
      </p:grpSpPr>
      <p:sp>
        <p:nvSpPr>
          <p:cNvPr id="3092" name="Google Shape;3092;p48"/>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ALTERNATIVE RESOURCES</a:t>
            </a:r>
            <a:endParaRPr/>
          </a:p>
        </p:txBody>
      </p:sp>
      <p:grpSp>
        <p:nvGrpSpPr>
          <p:cNvPr id="3093" name="Google Shape;3093;p48"/>
          <p:cNvGrpSpPr/>
          <p:nvPr/>
        </p:nvGrpSpPr>
        <p:grpSpPr>
          <a:xfrm>
            <a:off x="3328547" y="3045421"/>
            <a:ext cx="1393627" cy="1516010"/>
            <a:chOff x="2263437" y="3560389"/>
            <a:chExt cx="920189" cy="1000997"/>
          </a:xfrm>
        </p:grpSpPr>
        <p:sp>
          <p:nvSpPr>
            <p:cNvPr id="3094" name="Google Shape;3094;p48"/>
            <p:cNvSpPr/>
            <p:nvPr/>
          </p:nvSpPr>
          <p:spPr>
            <a:xfrm>
              <a:off x="2571512" y="4406055"/>
              <a:ext cx="32748" cy="52250"/>
            </a:xfrm>
            <a:custGeom>
              <a:rect b="b" l="l" r="r" t="t"/>
              <a:pathLst>
                <a:path extrusionOk="0" h="1696" w="1063">
                  <a:moveTo>
                    <a:pt x="527" y="1"/>
                  </a:moveTo>
                  <a:cubicBezTo>
                    <a:pt x="233" y="1"/>
                    <a:pt x="1" y="242"/>
                    <a:pt x="1" y="536"/>
                  </a:cubicBezTo>
                  <a:lnTo>
                    <a:pt x="1" y="1366"/>
                  </a:lnTo>
                  <a:cubicBezTo>
                    <a:pt x="349" y="1490"/>
                    <a:pt x="697" y="1598"/>
                    <a:pt x="1063" y="1696"/>
                  </a:cubicBezTo>
                  <a:lnTo>
                    <a:pt x="1063" y="536"/>
                  </a:lnTo>
                  <a:cubicBezTo>
                    <a:pt x="1063" y="384"/>
                    <a:pt x="1000" y="259"/>
                    <a:pt x="902" y="161"/>
                  </a:cubicBezTo>
                  <a:cubicBezTo>
                    <a:pt x="813" y="63"/>
                    <a:pt x="670" y="1"/>
                    <a:pt x="5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8"/>
            <p:cNvSpPr/>
            <p:nvPr/>
          </p:nvSpPr>
          <p:spPr>
            <a:xfrm>
              <a:off x="2636670" y="4426665"/>
              <a:ext cx="32995" cy="44301"/>
            </a:xfrm>
            <a:custGeom>
              <a:rect b="b" l="l" r="r" t="t"/>
              <a:pathLst>
                <a:path extrusionOk="0" h="1438" w="1071">
                  <a:moveTo>
                    <a:pt x="536" y="1"/>
                  </a:moveTo>
                  <a:cubicBezTo>
                    <a:pt x="241" y="1"/>
                    <a:pt x="0" y="242"/>
                    <a:pt x="0" y="536"/>
                  </a:cubicBezTo>
                  <a:lnTo>
                    <a:pt x="0" y="1276"/>
                  </a:lnTo>
                  <a:cubicBezTo>
                    <a:pt x="45" y="1285"/>
                    <a:pt x="89" y="1294"/>
                    <a:pt x="125" y="1303"/>
                  </a:cubicBezTo>
                  <a:cubicBezTo>
                    <a:pt x="437" y="1357"/>
                    <a:pt x="750" y="1401"/>
                    <a:pt x="1071" y="1437"/>
                  </a:cubicBezTo>
                  <a:lnTo>
                    <a:pt x="1071" y="536"/>
                  </a:lnTo>
                  <a:cubicBezTo>
                    <a:pt x="1071" y="393"/>
                    <a:pt x="1008" y="259"/>
                    <a:pt x="910" y="161"/>
                  </a:cubicBezTo>
                  <a:cubicBezTo>
                    <a:pt x="812" y="63"/>
                    <a:pt x="687" y="1"/>
                    <a:pt x="5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8"/>
            <p:cNvSpPr/>
            <p:nvPr/>
          </p:nvSpPr>
          <p:spPr>
            <a:xfrm>
              <a:off x="2702074" y="4356824"/>
              <a:ext cx="254254" cy="117438"/>
            </a:xfrm>
            <a:custGeom>
              <a:rect b="b" l="l" r="r" t="t"/>
              <a:pathLst>
                <a:path extrusionOk="0" h="3812" w="8253">
                  <a:moveTo>
                    <a:pt x="7116" y="1"/>
                  </a:moveTo>
                  <a:cubicBezTo>
                    <a:pt x="7099" y="1"/>
                    <a:pt x="7083" y="1"/>
                    <a:pt x="7066" y="2"/>
                  </a:cubicBezTo>
                  <a:cubicBezTo>
                    <a:pt x="6896" y="11"/>
                    <a:pt x="6736" y="46"/>
                    <a:pt x="6602" y="118"/>
                  </a:cubicBezTo>
                  <a:cubicBezTo>
                    <a:pt x="6584" y="127"/>
                    <a:pt x="6566" y="145"/>
                    <a:pt x="6540" y="153"/>
                  </a:cubicBezTo>
                  <a:cubicBezTo>
                    <a:pt x="4800" y="1081"/>
                    <a:pt x="2811" y="1599"/>
                    <a:pt x="696" y="1599"/>
                  </a:cubicBezTo>
                  <a:lnTo>
                    <a:pt x="331" y="1599"/>
                  </a:lnTo>
                  <a:cubicBezTo>
                    <a:pt x="224" y="1590"/>
                    <a:pt x="108" y="1590"/>
                    <a:pt x="0" y="1581"/>
                  </a:cubicBezTo>
                  <a:lnTo>
                    <a:pt x="0" y="3793"/>
                  </a:lnTo>
                  <a:cubicBezTo>
                    <a:pt x="108" y="3802"/>
                    <a:pt x="224" y="3802"/>
                    <a:pt x="331" y="3811"/>
                  </a:cubicBezTo>
                  <a:lnTo>
                    <a:pt x="696" y="3811"/>
                  </a:lnTo>
                  <a:cubicBezTo>
                    <a:pt x="3123" y="3811"/>
                    <a:pt x="5416" y="3222"/>
                    <a:pt x="7432" y="2187"/>
                  </a:cubicBezTo>
                  <a:cubicBezTo>
                    <a:pt x="7574" y="2107"/>
                    <a:pt x="7708" y="2036"/>
                    <a:pt x="7851" y="1955"/>
                  </a:cubicBezTo>
                  <a:cubicBezTo>
                    <a:pt x="8101" y="1741"/>
                    <a:pt x="8252" y="1420"/>
                    <a:pt x="8235" y="1063"/>
                  </a:cubicBezTo>
                  <a:cubicBezTo>
                    <a:pt x="8209" y="464"/>
                    <a:pt x="7710" y="1"/>
                    <a:pt x="71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8"/>
            <p:cNvSpPr/>
            <p:nvPr/>
          </p:nvSpPr>
          <p:spPr>
            <a:xfrm>
              <a:off x="2696036" y="4350509"/>
              <a:ext cx="266608" cy="130069"/>
            </a:xfrm>
            <a:custGeom>
              <a:rect b="b" l="l" r="r" t="t"/>
              <a:pathLst>
                <a:path extrusionOk="0" h="4222" w="8654">
                  <a:moveTo>
                    <a:pt x="7320" y="411"/>
                  </a:moveTo>
                  <a:cubicBezTo>
                    <a:pt x="7807" y="411"/>
                    <a:pt x="8208" y="794"/>
                    <a:pt x="8234" y="1277"/>
                  </a:cubicBezTo>
                  <a:cubicBezTo>
                    <a:pt x="8243" y="1536"/>
                    <a:pt x="8145" y="1777"/>
                    <a:pt x="7967" y="1964"/>
                  </a:cubicBezTo>
                  <a:lnTo>
                    <a:pt x="7842" y="1964"/>
                  </a:lnTo>
                  <a:lnTo>
                    <a:pt x="7842" y="2045"/>
                  </a:lnTo>
                  <a:cubicBezTo>
                    <a:pt x="7744" y="2098"/>
                    <a:pt x="7637" y="2160"/>
                    <a:pt x="7530" y="2214"/>
                  </a:cubicBezTo>
                  <a:cubicBezTo>
                    <a:pt x="5496" y="3258"/>
                    <a:pt x="3203" y="3811"/>
                    <a:pt x="892" y="3811"/>
                  </a:cubicBezTo>
                  <a:lnTo>
                    <a:pt x="402" y="3811"/>
                  </a:lnTo>
                  <a:lnTo>
                    <a:pt x="402" y="2000"/>
                  </a:lnTo>
                  <a:lnTo>
                    <a:pt x="518" y="2000"/>
                  </a:lnTo>
                  <a:cubicBezTo>
                    <a:pt x="643" y="2009"/>
                    <a:pt x="767" y="2009"/>
                    <a:pt x="892" y="2009"/>
                  </a:cubicBezTo>
                  <a:cubicBezTo>
                    <a:pt x="2962" y="2009"/>
                    <a:pt x="5014" y="1500"/>
                    <a:pt x="6834" y="537"/>
                  </a:cubicBezTo>
                  <a:cubicBezTo>
                    <a:pt x="6843" y="528"/>
                    <a:pt x="6852" y="528"/>
                    <a:pt x="6869" y="519"/>
                  </a:cubicBezTo>
                  <a:lnTo>
                    <a:pt x="6887" y="510"/>
                  </a:lnTo>
                  <a:cubicBezTo>
                    <a:pt x="7003" y="448"/>
                    <a:pt x="7128" y="412"/>
                    <a:pt x="7271" y="412"/>
                  </a:cubicBezTo>
                  <a:cubicBezTo>
                    <a:pt x="7287" y="411"/>
                    <a:pt x="7304" y="411"/>
                    <a:pt x="7320" y="411"/>
                  </a:cubicBezTo>
                  <a:close/>
                  <a:moveTo>
                    <a:pt x="7303" y="1"/>
                  </a:moveTo>
                  <a:cubicBezTo>
                    <a:pt x="7286" y="1"/>
                    <a:pt x="7270" y="1"/>
                    <a:pt x="7253" y="2"/>
                  </a:cubicBezTo>
                  <a:cubicBezTo>
                    <a:pt x="7057" y="11"/>
                    <a:pt x="6869" y="55"/>
                    <a:pt x="6718" y="135"/>
                  </a:cubicBezTo>
                  <a:cubicBezTo>
                    <a:pt x="6700" y="144"/>
                    <a:pt x="6682" y="153"/>
                    <a:pt x="6655" y="171"/>
                  </a:cubicBezTo>
                  <a:lnTo>
                    <a:pt x="6646" y="180"/>
                  </a:lnTo>
                  <a:cubicBezTo>
                    <a:pt x="4889" y="1108"/>
                    <a:pt x="2900" y="1607"/>
                    <a:pt x="892" y="1607"/>
                  </a:cubicBezTo>
                  <a:cubicBezTo>
                    <a:pt x="767" y="1607"/>
                    <a:pt x="651" y="1598"/>
                    <a:pt x="527" y="1598"/>
                  </a:cubicBezTo>
                  <a:cubicBezTo>
                    <a:pt x="420" y="1598"/>
                    <a:pt x="321" y="1590"/>
                    <a:pt x="214" y="1590"/>
                  </a:cubicBezTo>
                  <a:lnTo>
                    <a:pt x="0" y="1572"/>
                  </a:lnTo>
                  <a:lnTo>
                    <a:pt x="0" y="4194"/>
                  </a:lnTo>
                  <a:lnTo>
                    <a:pt x="223" y="4203"/>
                  </a:lnTo>
                  <a:cubicBezTo>
                    <a:pt x="321" y="4212"/>
                    <a:pt x="420" y="4212"/>
                    <a:pt x="518" y="4212"/>
                  </a:cubicBezTo>
                  <a:cubicBezTo>
                    <a:pt x="643" y="4212"/>
                    <a:pt x="767" y="4221"/>
                    <a:pt x="892" y="4221"/>
                  </a:cubicBezTo>
                  <a:cubicBezTo>
                    <a:pt x="3265" y="4221"/>
                    <a:pt x="5620" y="3650"/>
                    <a:pt x="7717" y="2571"/>
                  </a:cubicBezTo>
                  <a:cubicBezTo>
                    <a:pt x="7851" y="2499"/>
                    <a:pt x="7976" y="2437"/>
                    <a:pt x="8101" y="2366"/>
                  </a:cubicBezTo>
                  <a:lnTo>
                    <a:pt x="8118" y="2366"/>
                  </a:lnTo>
                  <a:lnTo>
                    <a:pt x="8163" y="2330"/>
                  </a:lnTo>
                  <a:lnTo>
                    <a:pt x="8243" y="2285"/>
                  </a:lnTo>
                  <a:lnTo>
                    <a:pt x="8243" y="2250"/>
                  </a:lnTo>
                  <a:cubicBezTo>
                    <a:pt x="8511" y="1991"/>
                    <a:pt x="8654" y="1634"/>
                    <a:pt x="8636" y="1259"/>
                  </a:cubicBezTo>
                  <a:cubicBezTo>
                    <a:pt x="8601" y="553"/>
                    <a:pt x="8004" y="1"/>
                    <a:pt x="7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8"/>
            <p:cNvSpPr/>
            <p:nvPr/>
          </p:nvSpPr>
          <p:spPr>
            <a:xfrm>
              <a:off x="2269752" y="3566705"/>
              <a:ext cx="907527" cy="868248"/>
            </a:xfrm>
            <a:custGeom>
              <a:rect b="b" l="l" r="r" t="t"/>
              <a:pathLst>
                <a:path extrusionOk="0" h="28183" w="29458">
                  <a:moveTo>
                    <a:pt x="14729" y="1"/>
                  </a:moveTo>
                  <a:cubicBezTo>
                    <a:pt x="6593" y="1"/>
                    <a:pt x="1" y="6594"/>
                    <a:pt x="1" y="14729"/>
                  </a:cubicBezTo>
                  <a:cubicBezTo>
                    <a:pt x="1" y="20724"/>
                    <a:pt x="3587" y="25890"/>
                    <a:pt x="8734" y="28182"/>
                  </a:cubicBezTo>
                  <a:lnTo>
                    <a:pt x="8734" y="25720"/>
                  </a:lnTo>
                  <a:cubicBezTo>
                    <a:pt x="4845" y="23597"/>
                    <a:pt x="2204" y="19475"/>
                    <a:pt x="2204" y="14729"/>
                  </a:cubicBezTo>
                  <a:cubicBezTo>
                    <a:pt x="2204" y="7816"/>
                    <a:pt x="7816" y="2213"/>
                    <a:pt x="14729" y="2213"/>
                  </a:cubicBezTo>
                  <a:cubicBezTo>
                    <a:pt x="21643" y="2213"/>
                    <a:pt x="27246" y="7816"/>
                    <a:pt x="27246" y="14729"/>
                  </a:cubicBezTo>
                  <a:cubicBezTo>
                    <a:pt x="27246" y="15970"/>
                    <a:pt x="27067" y="17174"/>
                    <a:pt x="26728" y="18307"/>
                  </a:cubicBezTo>
                  <a:cubicBezTo>
                    <a:pt x="26692" y="18414"/>
                    <a:pt x="26666" y="18521"/>
                    <a:pt x="26630" y="18628"/>
                  </a:cubicBezTo>
                  <a:cubicBezTo>
                    <a:pt x="26612" y="18699"/>
                    <a:pt x="26612" y="18771"/>
                    <a:pt x="26612" y="18851"/>
                  </a:cubicBezTo>
                  <a:cubicBezTo>
                    <a:pt x="26638" y="19450"/>
                    <a:pt x="27137" y="19914"/>
                    <a:pt x="27739" y="19914"/>
                  </a:cubicBezTo>
                  <a:cubicBezTo>
                    <a:pt x="27756" y="19914"/>
                    <a:pt x="27773" y="19913"/>
                    <a:pt x="27790" y="19913"/>
                  </a:cubicBezTo>
                  <a:cubicBezTo>
                    <a:pt x="28191" y="19895"/>
                    <a:pt x="28530" y="19672"/>
                    <a:pt x="28718" y="19342"/>
                  </a:cubicBezTo>
                  <a:cubicBezTo>
                    <a:pt x="28771" y="19190"/>
                    <a:pt x="28816" y="19038"/>
                    <a:pt x="28860" y="18887"/>
                  </a:cubicBezTo>
                  <a:cubicBezTo>
                    <a:pt x="29253" y="17566"/>
                    <a:pt x="29458" y="16175"/>
                    <a:pt x="29458" y="14729"/>
                  </a:cubicBezTo>
                  <a:cubicBezTo>
                    <a:pt x="29458" y="6594"/>
                    <a:pt x="22865" y="1"/>
                    <a:pt x="147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8"/>
            <p:cNvSpPr/>
            <p:nvPr/>
          </p:nvSpPr>
          <p:spPr>
            <a:xfrm>
              <a:off x="2263437" y="3560389"/>
              <a:ext cx="920189" cy="884175"/>
            </a:xfrm>
            <a:custGeom>
              <a:rect b="b" l="l" r="r" t="t"/>
              <a:pathLst>
                <a:path extrusionOk="0" h="28700" w="29869">
                  <a:moveTo>
                    <a:pt x="14934" y="411"/>
                  </a:moveTo>
                  <a:cubicBezTo>
                    <a:pt x="22945" y="411"/>
                    <a:pt x="29458" y="6923"/>
                    <a:pt x="29458" y="14934"/>
                  </a:cubicBezTo>
                  <a:cubicBezTo>
                    <a:pt x="29458" y="16326"/>
                    <a:pt x="29262" y="17709"/>
                    <a:pt x="28869" y="19038"/>
                  </a:cubicBezTo>
                  <a:cubicBezTo>
                    <a:pt x="28833" y="19181"/>
                    <a:pt x="28780" y="19333"/>
                    <a:pt x="28735" y="19466"/>
                  </a:cubicBezTo>
                  <a:cubicBezTo>
                    <a:pt x="28575" y="19734"/>
                    <a:pt x="28298" y="19903"/>
                    <a:pt x="27986" y="19912"/>
                  </a:cubicBezTo>
                  <a:cubicBezTo>
                    <a:pt x="27973" y="19913"/>
                    <a:pt x="27961" y="19913"/>
                    <a:pt x="27948" y="19913"/>
                  </a:cubicBezTo>
                  <a:cubicBezTo>
                    <a:pt x="27712" y="19913"/>
                    <a:pt x="27486" y="19833"/>
                    <a:pt x="27317" y="19672"/>
                  </a:cubicBezTo>
                  <a:cubicBezTo>
                    <a:pt x="27138" y="19511"/>
                    <a:pt x="27031" y="19288"/>
                    <a:pt x="27022" y="19038"/>
                  </a:cubicBezTo>
                  <a:cubicBezTo>
                    <a:pt x="27022" y="18985"/>
                    <a:pt x="27022" y="18931"/>
                    <a:pt x="27031" y="18887"/>
                  </a:cubicBezTo>
                  <a:cubicBezTo>
                    <a:pt x="27067" y="18779"/>
                    <a:pt x="27094" y="18681"/>
                    <a:pt x="27120" y="18574"/>
                  </a:cubicBezTo>
                  <a:cubicBezTo>
                    <a:pt x="27477" y="17406"/>
                    <a:pt x="27656" y="16175"/>
                    <a:pt x="27656" y="14934"/>
                  </a:cubicBezTo>
                  <a:cubicBezTo>
                    <a:pt x="27656" y="7923"/>
                    <a:pt x="21946" y="2213"/>
                    <a:pt x="14934" y="2213"/>
                  </a:cubicBezTo>
                  <a:cubicBezTo>
                    <a:pt x="7922" y="2213"/>
                    <a:pt x="2213" y="7923"/>
                    <a:pt x="2213" y="14934"/>
                  </a:cubicBezTo>
                  <a:cubicBezTo>
                    <a:pt x="2213" y="19547"/>
                    <a:pt x="4711" y="23793"/>
                    <a:pt x="8734" y="26050"/>
                  </a:cubicBezTo>
                  <a:lnTo>
                    <a:pt x="8734" y="28075"/>
                  </a:lnTo>
                  <a:cubicBezTo>
                    <a:pt x="3667" y="25684"/>
                    <a:pt x="411" y="20564"/>
                    <a:pt x="411" y="14934"/>
                  </a:cubicBezTo>
                  <a:cubicBezTo>
                    <a:pt x="411" y="6923"/>
                    <a:pt x="6923" y="411"/>
                    <a:pt x="14934" y="411"/>
                  </a:cubicBezTo>
                  <a:close/>
                  <a:moveTo>
                    <a:pt x="14934" y="1"/>
                  </a:moveTo>
                  <a:cubicBezTo>
                    <a:pt x="6700" y="1"/>
                    <a:pt x="0" y="6700"/>
                    <a:pt x="0" y="14934"/>
                  </a:cubicBezTo>
                  <a:cubicBezTo>
                    <a:pt x="0" y="20822"/>
                    <a:pt x="3480" y="26175"/>
                    <a:pt x="8859" y="28575"/>
                  </a:cubicBezTo>
                  <a:lnTo>
                    <a:pt x="9145" y="28700"/>
                  </a:lnTo>
                  <a:lnTo>
                    <a:pt x="9145" y="25809"/>
                  </a:lnTo>
                  <a:lnTo>
                    <a:pt x="9038" y="25747"/>
                  </a:lnTo>
                  <a:cubicBezTo>
                    <a:pt x="5077" y="23588"/>
                    <a:pt x="2614" y="19440"/>
                    <a:pt x="2614" y="14934"/>
                  </a:cubicBezTo>
                  <a:cubicBezTo>
                    <a:pt x="2614" y="8146"/>
                    <a:pt x="8145" y="2615"/>
                    <a:pt x="14934" y="2615"/>
                  </a:cubicBezTo>
                  <a:cubicBezTo>
                    <a:pt x="21723" y="2615"/>
                    <a:pt x="27254" y="8146"/>
                    <a:pt x="27254" y="14934"/>
                  </a:cubicBezTo>
                  <a:cubicBezTo>
                    <a:pt x="27254" y="16139"/>
                    <a:pt x="27076" y="17325"/>
                    <a:pt x="26737" y="18458"/>
                  </a:cubicBezTo>
                  <a:cubicBezTo>
                    <a:pt x="26710" y="18565"/>
                    <a:pt x="26674" y="18663"/>
                    <a:pt x="26639" y="18771"/>
                  </a:cubicBezTo>
                  <a:lnTo>
                    <a:pt x="26630" y="18797"/>
                  </a:lnTo>
                  <a:cubicBezTo>
                    <a:pt x="26621" y="18887"/>
                    <a:pt x="26612" y="18976"/>
                    <a:pt x="26621" y="19065"/>
                  </a:cubicBezTo>
                  <a:cubicBezTo>
                    <a:pt x="26630" y="19413"/>
                    <a:pt x="26781" y="19734"/>
                    <a:pt x="27040" y="19975"/>
                  </a:cubicBezTo>
                  <a:cubicBezTo>
                    <a:pt x="27291" y="20192"/>
                    <a:pt x="27604" y="20316"/>
                    <a:pt x="27936" y="20316"/>
                  </a:cubicBezTo>
                  <a:cubicBezTo>
                    <a:pt x="27959" y="20316"/>
                    <a:pt x="27981" y="20315"/>
                    <a:pt x="28004" y="20314"/>
                  </a:cubicBezTo>
                  <a:cubicBezTo>
                    <a:pt x="28468" y="20296"/>
                    <a:pt x="28869" y="20046"/>
                    <a:pt x="29101" y="19654"/>
                  </a:cubicBezTo>
                  <a:lnTo>
                    <a:pt x="29110" y="19618"/>
                  </a:lnTo>
                  <a:cubicBezTo>
                    <a:pt x="29163" y="19466"/>
                    <a:pt x="29217" y="19306"/>
                    <a:pt x="29262" y="19145"/>
                  </a:cubicBezTo>
                  <a:cubicBezTo>
                    <a:pt x="29663" y="17780"/>
                    <a:pt x="29868" y="16362"/>
                    <a:pt x="29868" y="14934"/>
                  </a:cubicBezTo>
                  <a:cubicBezTo>
                    <a:pt x="29868" y="6700"/>
                    <a:pt x="23168" y="1"/>
                    <a:pt x="14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8"/>
            <p:cNvSpPr/>
            <p:nvPr/>
          </p:nvSpPr>
          <p:spPr>
            <a:xfrm>
              <a:off x="2337652" y="3634882"/>
              <a:ext cx="771481" cy="920158"/>
            </a:xfrm>
            <a:custGeom>
              <a:rect b="b" l="l" r="r" t="t"/>
              <a:pathLst>
                <a:path extrusionOk="0" h="29868" w="25042">
                  <a:moveTo>
                    <a:pt x="12525" y="0"/>
                  </a:moveTo>
                  <a:cubicBezTo>
                    <a:pt x="5612" y="0"/>
                    <a:pt x="0" y="5603"/>
                    <a:pt x="0" y="12516"/>
                  </a:cubicBezTo>
                  <a:cubicBezTo>
                    <a:pt x="0" y="17262"/>
                    <a:pt x="2641" y="21384"/>
                    <a:pt x="6530" y="23507"/>
                  </a:cubicBezTo>
                  <a:lnTo>
                    <a:pt x="6530" y="29341"/>
                  </a:lnTo>
                  <a:cubicBezTo>
                    <a:pt x="6530" y="29484"/>
                    <a:pt x="6584" y="29618"/>
                    <a:pt x="6682" y="29716"/>
                  </a:cubicBezTo>
                  <a:cubicBezTo>
                    <a:pt x="6780" y="29814"/>
                    <a:pt x="6914" y="29868"/>
                    <a:pt x="7057" y="29868"/>
                  </a:cubicBezTo>
                  <a:cubicBezTo>
                    <a:pt x="7351" y="29868"/>
                    <a:pt x="7592" y="29627"/>
                    <a:pt x="7592" y="29341"/>
                  </a:cubicBezTo>
                  <a:lnTo>
                    <a:pt x="7592" y="25568"/>
                  </a:lnTo>
                  <a:cubicBezTo>
                    <a:pt x="7592" y="25274"/>
                    <a:pt x="7824" y="25033"/>
                    <a:pt x="8118" y="25033"/>
                  </a:cubicBezTo>
                  <a:cubicBezTo>
                    <a:pt x="8261" y="25033"/>
                    <a:pt x="8404" y="25095"/>
                    <a:pt x="8493" y="25193"/>
                  </a:cubicBezTo>
                  <a:cubicBezTo>
                    <a:pt x="8591" y="25291"/>
                    <a:pt x="8654" y="25416"/>
                    <a:pt x="8654" y="25568"/>
                  </a:cubicBezTo>
                  <a:lnTo>
                    <a:pt x="8654" y="27200"/>
                  </a:lnTo>
                  <a:cubicBezTo>
                    <a:pt x="8654" y="27343"/>
                    <a:pt x="8707" y="27477"/>
                    <a:pt x="8805" y="27575"/>
                  </a:cubicBezTo>
                  <a:cubicBezTo>
                    <a:pt x="8903" y="27673"/>
                    <a:pt x="9037" y="27736"/>
                    <a:pt x="9180" y="27736"/>
                  </a:cubicBezTo>
                  <a:cubicBezTo>
                    <a:pt x="9474" y="27736"/>
                    <a:pt x="9706" y="27495"/>
                    <a:pt x="9706" y="27200"/>
                  </a:cubicBezTo>
                  <a:lnTo>
                    <a:pt x="9706" y="26237"/>
                  </a:lnTo>
                  <a:cubicBezTo>
                    <a:pt x="9706" y="25943"/>
                    <a:pt x="9947" y="25702"/>
                    <a:pt x="10242" y="25702"/>
                  </a:cubicBezTo>
                  <a:cubicBezTo>
                    <a:pt x="10393" y="25702"/>
                    <a:pt x="10518" y="25764"/>
                    <a:pt x="10616" y="25862"/>
                  </a:cubicBezTo>
                  <a:cubicBezTo>
                    <a:pt x="10714" y="25960"/>
                    <a:pt x="10777" y="26094"/>
                    <a:pt x="10777" y="26237"/>
                  </a:cubicBezTo>
                  <a:lnTo>
                    <a:pt x="10777" y="28360"/>
                  </a:lnTo>
                  <a:cubicBezTo>
                    <a:pt x="10777" y="28512"/>
                    <a:pt x="10830" y="28646"/>
                    <a:pt x="10928" y="28735"/>
                  </a:cubicBezTo>
                  <a:cubicBezTo>
                    <a:pt x="11027" y="28833"/>
                    <a:pt x="11160" y="28895"/>
                    <a:pt x="11303" y="28895"/>
                  </a:cubicBezTo>
                  <a:cubicBezTo>
                    <a:pt x="11598" y="28895"/>
                    <a:pt x="11829" y="28655"/>
                    <a:pt x="11829" y="28360"/>
                  </a:cubicBezTo>
                  <a:lnTo>
                    <a:pt x="11829" y="25015"/>
                  </a:lnTo>
                  <a:cubicBezTo>
                    <a:pt x="11937" y="25024"/>
                    <a:pt x="12053" y="25024"/>
                    <a:pt x="12160" y="25033"/>
                  </a:cubicBezTo>
                  <a:lnTo>
                    <a:pt x="12525" y="25033"/>
                  </a:lnTo>
                  <a:cubicBezTo>
                    <a:pt x="14640" y="25033"/>
                    <a:pt x="16629" y="24515"/>
                    <a:pt x="18369" y="23587"/>
                  </a:cubicBezTo>
                  <a:cubicBezTo>
                    <a:pt x="18395" y="23579"/>
                    <a:pt x="18413" y="23561"/>
                    <a:pt x="18431" y="23552"/>
                  </a:cubicBezTo>
                  <a:cubicBezTo>
                    <a:pt x="18493" y="23525"/>
                    <a:pt x="18565" y="23489"/>
                    <a:pt x="18627" y="23445"/>
                  </a:cubicBezTo>
                  <a:lnTo>
                    <a:pt x="12686" y="13266"/>
                  </a:lnTo>
                  <a:cubicBezTo>
                    <a:pt x="12409" y="12801"/>
                    <a:pt x="12498" y="12515"/>
                    <a:pt x="12857" y="12515"/>
                  </a:cubicBezTo>
                  <a:cubicBezTo>
                    <a:pt x="12960" y="12515"/>
                    <a:pt x="13085" y="12538"/>
                    <a:pt x="13230" y="12588"/>
                  </a:cubicBezTo>
                  <a:lnTo>
                    <a:pt x="18074" y="14265"/>
                  </a:lnTo>
                  <a:lnTo>
                    <a:pt x="18074" y="16870"/>
                  </a:lnTo>
                  <a:cubicBezTo>
                    <a:pt x="18074" y="17022"/>
                    <a:pt x="18137" y="17155"/>
                    <a:pt x="18235" y="17245"/>
                  </a:cubicBezTo>
                  <a:cubicBezTo>
                    <a:pt x="18324" y="17343"/>
                    <a:pt x="18458" y="17405"/>
                    <a:pt x="18601" y="17405"/>
                  </a:cubicBezTo>
                  <a:cubicBezTo>
                    <a:pt x="18895" y="17405"/>
                    <a:pt x="19136" y="17164"/>
                    <a:pt x="19136" y="16870"/>
                  </a:cubicBezTo>
                  <a:lnTo>
                    <a:pt x="19136" y="16130"/>
                  </a:lnTo>
                  <a:cubicBezTo>
                    <a:pt x="19136" y="15835"/>
                    <a:pt x="19377" y="15603"/>
                    <a:pt x="19671" y="15603"/>
                  </a:cubicBezTo>
                  <a:cubicBezTo>
                    <a:pt x="19814" y="15603"/>
                    <a:pt x="19948" y="15657"/>
                    <a:pt x="20046" y="15755"/>
                  </a:cubicBezTo>
                  <a:cubicBezTo>
                    <a:pt x="20135" y="15853"/>
                    <a:pt x="20197" y="15987"/>
                    <a:pt x="20197" y="16130"/>
                  </a:cubicBezTo>
                  <a:lnTo>
                    <a:pt x="20197" y="16576"/>
                  </a:lnTo>
                  <a:cubicBezTo>
                    <a:pt x="20197" y="16718"/>
                    <a:pt x="20260" y="16852"/>
                    <a:pt x="20349" y="16950"/>
                  </a:cubicBezTo>
                  <a:cubicBezTo>
                    <a:pt x="20447" y="17048"/>
                    <a:pt x="20581" y="17102"/>
                    <a:pt x="20724" y="17102"/>
                  </a:cubicBezTo>
                  <a:cubicBezTo>
                    <a:pt x="21018" y="17102"/>
                    <a:pt x="21259" y="16870"/>
                    <a:pt x="21259" y="16576"/>
                  </a:cubicBezTo>
                  <a:lnTo>
                    <a:pt x="21259" y="15371"/>
                  </a:lnTo>
                  <a:lnTo>
                    <a:pt x="24408" y="16460"/>
                  </a:lnTo>
                  <a:cubicBezTo>
                    <a:pt x="24408" y="16442"/>
                    <a:pt x="24417" y="16433"/>
                    <a:pt x="24426" y="16415"/>
                  </a:cubicBezTo>
                  <a:cubicBezTo>
                    <a:pt x="24462" y="16308"/>
                    <a:pt x="24488" y="16201"/>
                    <a:pt x="24524" y="16094"/>
                  </a:cubicBezTo>
                  <a:cubicBezTo>
                    <a:pt x="24863" y="14961"/>
                    <a:pt x="25042" y="13757"/>
                    <a:pt x="25042" y="12516"/>
                  </a:cubicBezTo>
                  <a:cubicBezTo>
                    <a:pt x="25042" y="5603"/>
                    <a:pt x="19439" y="0"/>
                    <a:pt x="12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8"/>
            <p:cNvSpPr/>
            <p:nvPr/>
          </p:nvSpPr>
          <p:spPr>
            <a:xfrm>
              <a:off x="2331583" y="3628566"/>
              <a:ext cx="783866" cy="932820"/>
            </a:xfrm>
            <a:custGeom>
              <a:rect b="b" l="l" r="r" t="t"/>
              <a:pathLst>
                <a:path extrusionOk="0" h="30279" w="25444">
                  <a:moveTo>
                    <a:pt x="12722" y="402"/>
                  </a:moveTo>
                  <a:cubicBezTo>
                    <a:pt x="19511" y="402"/>
                    <a:pt x="25042" y="5933"/>
                    <a:pt x="25042" y="12721"/>
                  </a:cubicBezTo>
                  <a:cubicBezTo>
                    <a:pt x="25042" y="13926"/>
                    <a:pt x="24864" y="15112"/>
                    <a:pt x="24525" y="16245"/>
                  </a:cubicBezTo>
                  <a:cubicBezTo>
                    <a:pt x="24507" y="16299"/>
                    <a:pt x="24489" y="16352"/>
                    <a:pt x="24480" y="16406"/>
                  </a:cubicBezTo>
                  <a:lnTo>
                    <a:pt x="21251" y="15291"/>
                  </a:lnTo>
                  <a:lnTo>
                    <a:pt x="21251" y="16781"/>
                  </a:lnTo>
                  <a:cubicBezTo>
                    <a:pt x="21251" y="16959"/>
                    <a:pt x="21108" y="17111"/>
                    <a:pt x="20921" y="17111"/>
                  </a:cubicBezTo>
                  <a:cubicBezTo>
                    <a:pt x="20840" y="17111"/>
                    <a:pt x="20751" y="17075"/>
                    <a:pt x="20698" y="17012"/>
                  </a:cubicBezTo>
                  <a:cubicBezTo>
                    <a:pt x="20635" y="16950"/>
                    <a:pt x="20600" y="16870"/>
                    <a:pt x="20600" y="16781"/>
                  </a:cubicBezTo>
                  <a:lnTo>
                    <a:pt x="20600" y="16335"/>
                  </a:lnTo>
                  <a:cubicBezTo>
                    <a:pt x="20600" y="16138"/>
                    <a:pt x="20519" y="15951"/>
                    <a:pt x="20385" y="15817"/>
                  </a:cubicBezTo>
                  <a:cubicBezTo>
                    <a:pt x="20252" y="15683"/>
                    <a:pt x="20055" y="15603"/>
                    <a:pt x="19868" y="15603"/>
                  </a:cubicBezTo>
                  <a:cubicBezTo>
                    <a:pt x="19458" y="15603"/>
                    <a:pt x="19128" y="15933"/>
                    <a:pt x="19128" y="16335"/>
                  </a:cubicBezTo>
                  <a:lnTo>
                    <a:pt x="19128" y="17075"/>
                  </a:lnTo>
                  <a:cubicBezTo>
                    <a:pt x="19128" y="17262"/>
                    <a:pt x="18985" y="17405"/>
                    <a:pt x="18798" y="17405"/>
                  </a:cubicBezTo>
                  <a:cubicBezTo>
                    <a:pt x="18690" y="17405"/>
                    <a:pt x="18610" y="17351"/>
                    <a:pt x="18575" y="17307"/>
                  </a:cubicBezTo>
                  <a:cubicBezTo>
                    <a:pt x="18512" y="17244"/>
                    <a:pt x="18476" y="17164"/>
                    <a:pt x="18476" y="17075"/>
                  </a:cubicBezTo>
                  <a:lnTo>
                    <a:pt x="18476" y="14327"/>
                  </a:lnTo>
                  <a:lnTo>
                    <a:pt x="13498" y="12606"/>
                  </a:lnTo>
                  <a:cubicBezTo>
                    <a:pt x="13318" y="12544"/>
                    <a:pt x="13171" y="12520"/>
                    <a:pt x="13052" y="12520"/>
                  </a:cubicBezTo>
                  <a:cubicBezTo>
                    <a:pt x="12811" y="12520"/>
                    <a:pt x="12684" y="12617"/>
                    <a:pt x="12624" y="12695"/>
                  </a:cubicBezTo>
                  <a:cubicBezTo>
                    <a:pt x="12526" y="12811"/>
                    <a:pt x="12410" y="13078"/>
                    <a:pt x="12704" y="13569"/>
                  </a:cubicBezTo>
                  <a:lnTo>
                    <a:pt x="18548" y="23578"/>
                  </a:lnTo>
                  <a:cubicBezTo>
                    <a:pt x="18530" y="23578"/>
                    <a:pt x="18512" y="23587"/>
                    <a:pt x="18485" y="23605"/>
                  </a:cubicBezTo>
                  <a:lnTo>
                    <a:pt x="18476" y="23614"/>
                  </a:lnTo>
                  <a:cubicBezTo>
                    <a:pt x="16719" y="24542"/>
                    <a:pt x="14730" y="25041"/>
                    <a:pt x="12722" y="25041"/>
                  </a:cubicBezTo>
                  <a:cubicBezTo>
                    <a:pt x="12597" y="25041"/>
                    <a:pt x="12481" y="25032"/>
                    <a:pt x="12357" y="25032"/>
                  </a:cubicBezTo>
                  <a:cubicBezTo>
                    <a:pt x="12250" y="25032"/>
                    <a:pt x="12151" y="25024"/>
                    <a:pt x="12044" y="25024"/>
                  </a:cubicBezTo>
                  <a:lnTo>
                    <a:pt x="11830" y="25006"/>
                  </a:lnTo>
                  <a:lnTo>
                    <a:pt x="11830" y="28565"/>
                  </a:lnTo>
                  <a:cubicBezTo>
                    <a:pt x="11830" y="28753"/>
                    <a:pt x="11679" y="28895"/>
                    <a:pt x="11500" y="28895"/>
                  </a:cubicBezTo>
                  <a:cubicBezTo>
                    <a:pt x="11384" y="28895"/>
                    <a:pt x="11313" y="28842"/>
                    <a:pt x="11268" y="28797"/>
                  </a:cubicBezTo>
                  <a:cubicBezTo>
                    <a:pt x="11206" y="28735"/>
                    <a:pt x="11170" y="28654"/>
                    <a:pt x="11170" y="28565"/>
                  </a:cubicBezTo>
                  <a:lnTo>
                    <a:pt x="11170" y="26442"/>
                  </a:lnTo>
                  <a:cubicBezTo>
                    <a:pt x="11170" y="26246"/>
                    <a:pt x="11099" y="26058"/>
                    <a:pt x="10956" y="25925"/>
                  </a:cubicBezTo>
                  <a:cubicBezTo>
                    <a:pt x="10822" y="25782"/>
                    <a:pt x="10635" y="25710"/>
                    <a:pt x="10439" y="25710"/>
                  </a:cubicBezTo>
                  <a:cubicBezTo>
                    <a:pt x="10037" y="25710"/>
                    <a:pt x="9707" y="26041"/>
                    <a:pt x="9707" y="26442"/>
                  </a:cubicBezTo>
                  <a:lnTo>
                    <a:pt x="9707" y="27405"/>
                  </a:lnTo>
                  <a:cubicBezTo>
                    <a:pt x="9707" y="27584"/>
                    <a:pt x="9555" y="27736"/>
                    <a:pt x="9377" y="27736"/>
                  </a:cubicBezTo>
                  <a:cubicBezTo>
                    <a:pt x="9288" y="27736"/>
                    <a:pt x="9207" y="27700"/>
                    <a:pt x="9145" y="27637"/>
                  </a:cubicBezTo>
                  <a:cubicBezTo>
                    <a:pt x="9083" y="27575"/>
                    <a:pt x="9047" y="27495"/>
                    <a:pt x="9047" y="27405"/>
                  </a:cubicBezTo>
                  <a:lnTo>
                    <a:pt x="9047" y="25773"/>
                  </a:lnTo>
                  <a:cubicBezTo>
                    <a:pt x="9047" y="25577"/>
                    <a:pt x="8975" y="25389"/>
                    <a:pt x="8833" y="25255"/>
                  </a:cubicBezTo>
                  <a:cubicBezTo>
                    <a:pt x="8699" y="25122"/>
                    <a:pt x="8512" y="25041"/>
                    <a:pt x="8315" y="25041"/>
                  </a:cubicBezTo>
                  <a:cubicBezTo>
                    <a:pt x="7914" y="25041"/>
                    <a:pt x="7584" y="25371"/>
                    <a:pt x="7584" y="25773"/>
                  </a:cubicBezTo>
                  <a:lnTo>
                    <a:pt x="7584" y="29546"/>
                  </a:lnTo>
                  <a:cubicBezTo>
                    <a:pt x="7584" y="29725"/>
                    <a:pt x="7441" y="29868"/>
                    <a:pt x="7254" y="29868"/>
                  </a:cubicBezTo>
                  <a:cubicBezTo>
                    <a:pt x="7173" y="29868"/>
                    <a:pt x="7084" y="29841"/>
                    <a:pt x="7022" y="29778"/>
                  </a:cubicBezTo>
                  <a:cubicBezTo>
                    <a:pt x="6959" y="29716"/>
                    <a:pt x="6933" y="29627"/>
                    <a:pt x="6933" y="29546"/>
                  </a:cubicBezTo>
                  <a:lnTo>
                    <a:pt x="6933" y="23596"/>
                  </a:lnTo>
                  <a:lnTo>
                    <a:pt x="6826" y="23534"/>
                  </a:lnTo>
                  <a:cubicBezTo>
                    <a:pt x="2865" y="21375"/>
                    <a:pt x="402" y="17227"/>
                    <a:pt x="402" y="12721"/>
                  </a:cubicBezTo>
                  <a:cubicBezTo>
                    <a:pt x="402" y="5933"/>
                    <a:pt x="5933" y="402"/>
                    <a:pt x="12722" y="402"/>
                  </a:cubicBezTo>
                  <a:close/>
                  <a:moveTo>
                    <a:pt x="12722" y="0"/>
                  </a:moveTo>
                  <a:cubicBezTo>
                    <a:pt x="5710" y="0"/>
                    <a:pt x="1" y="5710"/>
                    <a:pt x="1" y="12721"/>
                  </a:cubicBezTo>
                  <a:cubicBezTo>
                    <a:pt x="1" y="17334"/>
                    <a:pt x="2499" y="21580"/>
                    <a:pt x="6522" y="23837"/>
                  </a:cubicBezTo>
                  <a:lnTo>
                    <a:pt x="6522" y="29546"/>
                  </a:lnTo>
                  <a:cubicBezTo>
                    <a:pt x="6522" y="29743"/>
                    <a:pt x="6602" y="29930"/>
                    <a:pt x="6736" y="30064"/>
                  </a:cubicBezTo>
                  <a:cubicBezTo>
                    <a:pt x="6870" y="30198"/>
                    <a:pt x="7057" y="30278"/>
                    <a:pt x="7254" y="30278"/>
                  </a:cubicBezTo>
                  <a:cubicBezTo>
                    <a:pt x="7664" y="30278"/>
                    <a:pt x="7985" y="29948"/>
                    <a:pt x="7985" y="29546"/>
                  </a:cubicBezTo>
                  <a:lnTo>
                    <a:pt x="7985" y="25773"/>
                  </a:lnTo>
                  <a:cubicBezTo>
                    <a:pt x="7985" y="25594"/>
                    <a:pt x="8137" y="25443"/>
                    <a:pt x="8315" y="25443"/>
                  </a:cubicBezTo>
                  <a:cubicBezTo>
                    <a:pt x="8405" y="25443"/>
                    <a:pt x="8485" y="25479"/>
                    <a:pt x="8547" y="25541"/>
                  </a:cubicBezTo>
                  <a:cubicBezTo>
                    <a:pt x="8592" y="25586"/>
                    <a:pt x="8645" y="25657"/>
                    <a:pt x="8645" y="25773"/>
                  </a:cubicBezTo>
                  <a:lnTo>
                    <a:pt x="8645" y="27405"/>
                  </a:lnTo>
                  <a:cubicBezTo>
                    <a:pt x="8645" y="27602"/>
                    <a:pt x="8726" y="27789"/>
                    <a:pt x="8860" y="27923"/>
                  </a:cubicBezTo>
                  <a:cubicBezTo>
                    <a:pt x="8993" y="28057"/>
                    <a:pt x="9181" y="28137"/>
                    <a:pt x="9377" y="28137"/>
                  </a:cubicBezTo>
                  <a:cubicBezTo>
                    <a:pt x="9778" y="28137"/>
                    <a:pt x="10108" y="27807"/>
                    <a:pt x="10108" y="27405"/>
                  </a:cubicBezTo>
                  <a:lnTo>
                    <a:pt x="10108" y="26442"/>
                  </a:lnTo>
                  <a:cubicBezTo>
                    <a:pt x="10108" y="26264"/>
                    <a:pt x="10260" y="26112"/>
                    <a:pt x="10439" y="26112"/>
                  </a:cubicBezTo>
                  <a:cubicBezTo>
                    <a:pt x="10555" y="26112"/>
                    <a:pt x="10626" y="26165"/>
                    <a:pt x="10670" y="26210"/>
                  </a:cubicBezTo>
                  <a:cubicBezTo>
                    <a:pt x="10733" y="26272"/>
                    <a:pt x="10769" y="26353"/>
                    <a:pt x="10769" y="26442"/>
                  </a:cubicBezTo>
                  <a:lnTo>
                    <a:pt x="10769" y="28565"/>
                  </a:lnTo>
                  <a:cubicBezTo>
                    <a:pt x="10769" y="28761"/>
                    <a:pt x="10849" y="28949"/>
                    <a:pt x="10983" y="29092"/>
                  </a:cubicBezTo>
                  <a:cubicBezTo>
                    <a:pt x="11125" y="29225"/>
                    <a:pt x="11304" y="29297"/>
                    <a:pt x="11500" y="29297"/>
                  </a:cubicBezTo>
                  <a:cubicBezTo>
                    <a:pt x="11902" y="29297"/>
                    <a:pt x="12232" y="28976"/>
                    <a:pt x="12232" y="28565"/>
                  </a:cubicBezTo>
                  <a:lnTo>
                    <a:pt x="12232" y="25434"/>
                  </a:lnTo>
                  <a:lnTo>
                    <a:pt x="12348" y="25434"/>
                  </a:lnTo>
                  <a:cubicBezTo>
                    <a:pt x="12473" y="25443"/>
                    <a:pt x="12597" y="25443"/>
                    <a:pt x="12722" y="25443"/>
                  </a:cubicBezTo>
                  <a:cubicBezTo>
                    <a:pt x="14792" y="25443"/>
                    <a:pt x="16844" y="24934"/>
                    <a:pt x="18664" y="23971"/>
                  </a:cubicBezTo>
                  <a:cubicBezTo>
                    <a:pt x="18673" y="23962"/>
                    <a:pt x="18682" y="23962"/>
                    <a:pt x="18699" y="23953"/>
                  </a:cubicBezTo>
                  <a:lnTo>
                    <a:pt x="18717" y="23944"/>
                  </a:lnTo>
                  <a:cubicBezTo>
                    <a:pt x="18789" y="23908"/>
                    <a:pt x="18860" y="23864"/>
                    <a:pt x="18931" y="23828"/>
                  </a:cubicBezTo>
                  <a:lnTo>
                    <a:pt x="19101" y="23721"/>
                  </a:lnTo>
                  <a:lnTo>
                    <a:pt x="13052" y="13364"/>
                  </a:lnTo>
                  <a:cubicBezTo>
                    <a:pt x="12901" y="13105"/>
                    <a:pt x="12919" y="12971"/>
                    <a:pt x="12936" y="12953"/>
                  </a:cubicBezTo>
                  <a:cubicBezTo>
                    <a:pt x="12945" y="12940"/>
                    <a:pt x="12979" y="12924"/>
                    <a:pt x="13047" y="12924"/>
                  </a:cubicBezTo>
                  <a:cubicBezTo>
                    <a:pt x="13115" y="12924"/>
                    <a:pt x="13217" y="12940"/>
                    <a:pt x="13365" y="12989"/>
                  </a:cubicBezTo>
                  <a:lnTo>
                    <a:pt x="18066" y="14622"/>
                  </a:lnTo>
                  <a:lnTo>
                    <a:pt x="18066" y="17075"/>
                  </a:lnTo>
                  <a:cubicBezTo>
                    <a:pt x="18066" y="17271"/>
                    <a:pt x="18146" y="17459"/>
                    <a:pt x="18280" y="17592"/>
                  </a:cubicBezTo>
                  <a:cubicBezTo>
                    <a:pt x="18423" y="17735"/>
                    <a:pt x="18610" y="17815"/>
                    <a:pt x="18798" y="17815"/>
                  </a:cubicBezTo>
                  <a:cubicBezTo>
                    <a:pt x="19208" y="17815"/>
                    <a:pt x="19538" y="17485"/>
                    <a:pt x="19538" y="17075"/>
                  </a:cubicBezTo>
                  <a:lnTo>
                    <a:pt x="19538" y="16335"/>
                  </a:lnTo>
                  <a:cubicBezTo>
                    <a:pt x="19538" y="16156"/>
                    <a:pt x="19681" y="16004"/>
                    <a:pt x="19868" y="16004"/>
                  </a:cubicBezTo>
                  <a:cubicBezTo>
                    <a:pt x="19948" y="16004"/>
                    <a:pt x="20038" y="16040"/>
                    <a:pt x="20100" y="16103"/>
                  </a:cubicBezTo>
                  <a:cubicBezTo>
                    <a:pt x="20154" y="16165"/>
                    <a:pt x="20189" y="16245"/>
                    <a:pt x="20189" y="16335"/>
                  </a:cubicBezTo>
                  <a:lnTo>
                    <a:pt x="20189" y="16781"/>
                  </a:lnTo>
                  <a:cubicBezTo>
                    <a:pt x="20189" y="16977"/>
                    <a:pt x="20270" y="17164"/>
                    <a:pt x="20403" y="17298"/>
                  </a:cubicBezTo>
                  <a:cubicBezTo>
                    <a:pt x="20546" y="17432"/>
                    <a:pt x="20733" y="17512"/>
                    <a:pt x="20921" y="17512"/>
                  </a:cubicBezTo>
                  <a:cubicBezTo>
                    <a:pt x="21331" y="17512"/>
                    <a:pt x="21661" y="17182"/>
                    <a:pt x="21661" y="16781"/>
                  </a:cubicBezTo>
                  <a:lnTo>
                    <a:pt x="21661" y="15862"/>
                  </a:lnTo>
                  <a:lnTo>
                    <a:pt x="24543" y="16852"/>
                  </a:lnTo>
                  <a:lnTo>
                    <a:pt x="24748" y="16914"/>
                  </a:lnTo>
                  <a:lnTo>
                    <a:pt x="24801" y="16709"/>
                  </a:lnTo>
                  <a:cubicBezTo>
                    <a:pt x="24810" y="16700"/>
                    <a:pt x="24810" y="16691"/>
                    <a:pt x="24810" y="16682"/>
                  </a:cubicBezTo>
                  <a:cubicBezTo>
                    <a:pt x="24846" y="16575"/>
                    <a:pt x="24882" y="16468"/>
                    <a:pt x="24908" y="16361"/>
                  </a:cubicBezTo>
                  <a:cubicBezTo>
                    <a:pt x="25265" y="15193"/>
                    <a:pt x="25444" y="13962"/>
                    <a:pt x="25444" y="12721"/>
                  </a:cubicBezTo>
                  <a:cubicBezTo>
                    <a:pt x="25444" y="5710"/>
                    <a:pt x="19734" y="0"/>
                    <a:pt x="12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8"/>
            <p:cNvSpPr/>
            <p:nvPr/>
          </p:nvSpPr>
          <p:spPr>
            <a:xfrm>
              <a:off x="2929094" y="4180975"/>
              <a:ext cx="32718" cy="39341"/>
            </a:xfrm>
            <a:custGeom>
              <a:rect b="b" l="l" r="r" t="t"/>
              <a:pathLst>
                <a:path extrusionOk="0" h="1277" w="1062">
                  <a:moveTo>
                    <a:pt x="536" y="0"/>
                  </a:moveTo>
                  <a:cubicBezTo>
                    <a:pt x="241" y="0"/>
                    <a:pt x="0" y="241"/>
                    <a:pt x="0" y="527"/>
                  </a:cubicBezTo>
                  <a:lnTo>
                    <a:pt x="0" y="750"/>
                  </a:lnTo>
                  <a:cubicBezTo>
                    <a:pt x="0" y="892"/>
                    <a:pt x="63" y="1026"/>
                    <a:pt x="152" y="1124"/>
                  </a:cubicBezTo>
                  <a:cubicBezTo>
                    <a:pt x="250" y="1223"/>
                    <a:pt x="384" y="1276"/>
                    <a:pt x="536" y="1276"/>
                  </a:cubicBezTo>
                  <a:cubicBezTo>
                    <a:pt x="821" y="1276"/>
                    <a:pt x="1062" y="1044"/>
                    <a:pt x="1062" y="750"/>
                  </a:cubicBezTo>
                  <a:lnTo>
                    <a:pt x="1062" y="527"/>
                  </a:lnTo>
                  <a:cubicBezTo>
                    <a:pt x="1062" y="384"/>
                    <a:pt x="999" y="250"/>
                    <a:pt x="910" y="152"/>
                  </a:cubicBezTo>
                  <a:cubicBezTo>
                    <a:pt x="812" y="63"/>
                    <a:pt x="678" y="0"/>
                    <a:pt x="5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8"/>
            <p:cNvSpPr/>
            <p:nvPr/>
          </p:nvSpPr>
          <p:spPr>
            <a:xfrm>
              <a:off x="2412114" y="4026506"/>
              <a:ext cx="198185" cy="179793"/>
            </a:xfrm>
            <a:custGeom>
              <a:rect b="b" l="l" r="r" t="t"/>
              <a:pathLst>
                <a:path extrusionOk="0" h="5836" w="6433">
                  <a:moveTo>
                    <a:pt x="3186" y="920"/>
                  </a:moveTo>
                  <a:cubicBezTo>
                    <a:pt x="3435" y="384"/>
                    <a:pt x="3881" y="152"/>
                    <a:pt x="4417" y="72"/>
                  </a:cubicBezTo>
                  <a:cubicBezTo>
                    <a:pt x="4872" y="1"/>
                    <a:pt x="5309" y="81"/>
                    <a:pt x="5683" y="367"/>
                  </a:cubicBezTo>
                  <a:cubicBezTo>
                    <a:pt x="6049" y="625"/>
                    <a:pt x="6237" y="1000"/>
                    <a:pt x="6308" y="1437"/>
                  </a:cubicBezTo>
                  <a:cubicBezTo>
                    <a:pt x="6433" y="2276"/>
                    <a:pt x="6210" y="3034"/>
                    <a:pt x="5737" y="3730"/>
                  </a:cubicBezTo>
                  <a:cubicBezTo>
                    <a:pt x="5309" y="4363"/>
                    <a:pt x="4747" y="4872"/>
                    <a:pt x="4113" y="5300"/>
                  </a:cubicBezTo>
                  <a:cubicBezTo>
                    <a:pt x="3837" y="5487"/>
                    <a:pt x="3534" y="5648"/>
                    <a:pt x="3239" y="5808"/>
                  </a:cubicBezTo>
                  <a:cubicBezTo>
                    <a:pt x="3212" y="5826"/>
                    <a:pt x="3168" y="5835"/>
                    <a:pt x="3141" y="5817"/>
                  </a:cubicBezTo>
                  <a:cubicBezTo>
                    <a:pt x="2231" y="5353"/>
                    <a:pt x="1428" y="4756"/>
                    <a:pt x="795" y="3953"/>
                  </a:cubicBezTo>
                  <a:cubicBezTo>
                    <a:pt x="411" y="3462"/>
                    <a:pt x="144" y="2918"/>
                    <a:pt x="63" y="2293"/>
                  </a:cubicBezTo>
                  <a:cubicBezTo>
                    <a:pt x="1" y="1803"/>
                    <a:pt x="19" y="1312"/>
                    <a:pt x="259" y="866"/>
                  </a:cubicBezTo>
                  <a:cubicBezTo>
                    <a:pt x="536" y="340"/>
                    <a:pt x="1000" y="90"/>
                    <a:pt x="1580" y="54"/>
                  </a:cubicBezTo>
                  <a:cubicBezTo>
                    <a:pt x="2044" y="28"/>
                    <a:pt x="2463" y="143"/>
                    <a:pt x="2820" y="429"/>
                  </a:cubicBezTo>
                  <a:cubicBezTo>
                    <a:pt x="2980" y="554"/>
                    <a:pt x="3105" y="714"/>
                    <a:pt x="3186" y="92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8"/>
            <p:cNvSpPr/>
            <p:nvPr/>
          </p:nvSpPr>
          <p:spPr>
            <a:xfrm>
              <a:off x="2405244" y="4021885"/>
              <a:ext cx="211124" cy="190452"/>
            </a:xfrm>
            <a:custGeom>
              <a:rect b="b" l="l" r="r" t="t"/>
              <a:pathLst>
                <a:path extrusionOk="0" h="6182" w="6853">
                  <a:moveTo>
                    <a:pt x="4926" y="399"/>
                  </a:moveTo>
                  <a:cubicBezTo>
                    <a:pt x="5248" y="399"/>
                    <a:pt x="5536" y="493"/>
                    <a:pt x="5791" y="677"/>
                  </a:cubicBezTo>
                  <a:cubicBezTo>
                    <a:pt x="6085" y="891"/>
                    <a:pt x="6263" y="1203"/>
                    <a:pt x="6326" y="1623"/>
                  </a:cubicBezTo>
                  <a:cubicBezTo>
                    <a:pt x="6442" y="2363"/>
                    <a:pt x="6272" y="3059"/>
                    <a:pt x="5799" y="3764"/>
                  </a:cubicBezTo>
                  <a:cubicBezTo>
                    <a:pt x="5416" y="4326"/>
                    <a:pt x="4898" y="4825"/>
                    <a:pt x="4220" y="5280"/>
                  </a:cubicBezTo>
                  <a:cubicBezTo>
                    <a:pt x="4024" y="5414"/>
                    <a:pt x="3801" y="5539"/>
                    <a:pt x="3596" y="5655"/>
                  </a:cubicBezTo>
                  <a:cubicBezTo>
                    <a:pt x="3533" y="5691"/>
                    <a:pt x="3471" y="5726"/>
                    <a:pt x="3409" y="5762"/>
                  </a:cubicBezTo>
                  <a:cubicBezTo>
                    <a:pt x="2454" y="5262"/>
                    <a:pt x="1723" y="4683"/>
                    <a:pt x="1178" y="3978"/>
                  </a:cubicBezTo>
                  <a:cubicBezTo>
                    <a:pt x="786" y="3469"/>
                    <a:pt x="554" y="2961"/>
                    <a:pt x="482" y="2417"/>
                  </a:cubicBezTo>
                  <a:cubicBezTo>
                    <a:pt x="411" y="1881"/>
                    <a:pt x="465" y="1462"/>
                    <a:pt x="661" y="1114"/>
                  </a:cubicBezTo>
                  <a:cubicBezTo>
                    <a:pt x="893" y="668"/>
                    <a:pt x="1276" y="436"/>
                    <a:pt x="1821" y="409"/>
                  </a:cubicBezTo>
                  <a:cubicBezTo>
                    <a:pt x="1856" y="409"/>
                    <a:pt x="1892" y="401"/>
                    <a:pt x="1928" y="401"/>
                  </a:cubicBezTo>
                  <a:cubicBezTo>
                    <a:pt x="2302" y="401"/>
                    <a:pt x="2641" y="517"/>
                    <a:pt x="2918" y="740"/>
                  </a:cubicBezTo>
                  <a:cubicBezTo>
                    <a:pt x="3052" y="847"/>
                    <a:pt x="3150" y="980"/>
                    <a:pt x="3221" y="1141"/>
                  </a:cubicBezTo>
                  <a:lnTo>
                    <a:pt x="3400" y="1560"/>
                  </a:lnTo>
                  <a:lnTo>
                    <a:pt x="3587" y="1150"/>
                  </a:lnTo>
                  <a:cubicBezTo>
                    <a:pt x="3792" y="731"/>
                    <a:pt x="4131" y="499"/>
                    <a:pt x="4666" y="418"/>
                  </a:cubicBezTo>
                  <a:cubicBezTo>
                    <a:pt x="4755" y="405"/>
                    <a:pt x="4842" y="399"/>
                    <a:pt x="4926" y="399"/>
                  </a:cubicBezTo>
                  <a:close/>
                  <a:moveTo>
                    <a:pt x="4948" y="0"/>
                  </a:moveTo>
                  <a:cubicBezTo>
                    <a:pt x="4839" y="0"/>
                    <a:pt x="4728" y="9"/>
                    <a:pt x="4613" y="26"/>
                  </a:cubicBezTo>
                  <a:cubicBezTo>
                    <a:pt x="4078" y="97"/>
                    <a:pt x="3685" y="311"/>
                    <a:pt x="3409" y="668"/>
                  </a:cubicBezTo>
                  <a:cubicBezTo>
                    <a:pt x="3346" y="579"/>
                    <a:pt x="3266" y="499"/>
                    <a:pt x="3177" y="427"/>
                  </a:cubicBezTo>
                  <a:cubicBezTo>
                    <a:pt x="2823" y="146"/>
                    <a:pt x="2413" y="3"/>
                    <a:pt x="1950" y="3"/>
                  </a:cubicBezTo>
                  <a:cubicBezTo>
                    <a:pt x="1899" y="3"/>
                    <a:pt x="1847" y="4"/>
                    <a:pt x="1794" y="8"/>
                  </a:cubicBezTo>
                  <a:cubicBezTo>
                    <a:pt x="1107" y="44"/>
                    <a:pt x="607" y="356"/>
                    <a:pt x="304" y="918"/>
                  </a:cubicBezTo>
                  <a:cubicBezTo>
                    <a:pt x="72" y="1355"/>
                    <a:pt x="1" y="1846"/>
                    <a:pt x="81" y="2470"/>
                  </a:cubicBezTo>
                  <a:cubicBezTo>
                    <a:pt x="170" y="3086"/>
                    <a:pt x="420" y="3657"/>
                    <a:pt x="857" y="4228"/>
                  </a:cubicBezTo>
                  <a:cubicBezTo>
                    <a:pt x="1455" y="4986"/>
                    <a:pt x="2240" y="5619"/>
                    <a:pt x="3275" y="6146"/>
                  </a:cubicBezTo>
                  <a:cubicBezTo>
                    <a:pt x="3310" y="6172"/>
                    <a:pt x="3355" y="6181"/>
                    <a:pt x="3409" y="6181"/>
                  </a:cubicBezTo>
                  <a:cubicBezTo>
                    <a:pt x="3462" y="6181"/>
                    <a:pt x="3516" y="6164"/>
                    <a:pt x="3569" y="6137"/>
                  </a:cubicBezTo>
                  <a:cubicBezTo>
                    <a:pt x="3641" y="6092"/>
                    <a:pt x="3721" y="6056"/>
                    <a:pt x="3792" y="6012"/>
                  </a:cubicBezTo>
                  <a:cubicBezTo>
                    <a:pt x="4006" y="5887"/>
                    <a:pt x="4238" y="5762"/>
                    <a:pt x="4452" y="5610"/>
                  </a:cubicBezTo>
                  <a:cubicBezTo>
                    <a:pt x="5166" y="5129"/>
                    <a:pt x="5719" y="4602"/>
                    <a:pt x="6130" y="3987"/>
                  </a:cubicBezTo>
                  <a:cubicBezTo>
                    <a:pt x="6656" y="3211"/>
                    <a:pt x="6852" y="2399"/>
                    <a:pt x="6727" y="1560"/>
                  </a:cubicBezTo>
                  <a:cubicBezTo>
                    <a:pt x="6647" y="1034"/>
                    <a:pt x="6415" y="632"/>
                    <a:pt x="6031" y="347"/>
                  </a:cubicBezTo>
                  <a:cubicBezTo>
                    <a:pt x="5709" y="116"/>
                    <a:pt x="5348" y="0"/>
                    <a:pt x="49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8"/>
            <p:cNvSpPr/>
            <p:nvPr/>
          </p:nvSpPr>
          <p:spPr>
            <a:xfrm>
              <a:off x="2982145" y="3800595"/>
              <a:ext cx="81640" cy="221013"/>
            </a:xfrm>
            <a:custGeom>
              <a:rect b="b" l="l" r="r" t="t"/>
              <a:pathLst>
                <a:path extrusionOk="0" h="7174" w="2650">
                  <a:moveTo>
                    <a:pt x="0" y="1"/>
                  </a:moveTo>
                  <a:lnTo>
                    <a:pt x="2650" y="7173"/>
                  </a:lnTo>
                  <a:cubicBezTo>
                    <a:pt x="2650" y="4434"/>
                    <a:pt x="1650" y="1928"/>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8"/>
            <p:cNvSpPr/>
            <p:nvPr/>
          </p:nvSpPr>
          <p:spPr>
            <a:xfrm>
              <a:off x="2974998" y="3794341"/>
              <a:ext cx="94825" cy="233582"/>
            </a:xfrm>
            <a:custGeom>
              <a:rect b="b" l="l" r="r" t="t"/>
              <a:pathLst>
                <a:path extrusionOk="0" h="7582" w="3078">
                  <a:moveTo>
                    <a:pt x="227" y="0"/>
                  </a:moveTo>
                  <a:cubicBezTo>
                    <a:pt x="180" y="0"/>
                    <a:pt x="134" y="16"/>
                    <a:pt x="98" y="52"/>
                  </a:cubicBezTo>
                  <a:cubicBezTo>
                    <a:pt x="9" y="123"/>
                    <a:pt x="0" y="248"/>
                    <a:pt x="71" y="338"/>
                  </a:cubicBezTo>
                  <a:cubicBezTo>
                    <a:pt x="1749" y="2291"/>
                    <a:pt x="2676" y="4798"/>
                    <a:pt x="2676" y="7376"/>
                  </a:cubicBezTo>
                  <a:cubicBezTo>
                    <a:pt x="2676" y="7492"/>
                    <a:pt x="2766" y="7581"/>
                    <a:pt x="2882" y="7581"/>
                  </a:cubicBezTo>
                  <a:cubicBezTo>
                    <a:pt x="2989" y="7581"/>
                    <a:pt x="3078" y="7492"/>
                    <a:pt x="3078" y="7376"/>
                  </a:cubicBezTo>
                  <a:cubicBezTo>
                    <a:pt x="3078" y="4700"/>
                    <a:pt x="2123" y="2104"/>
                    <a:pt x="384" y="70"/>
                  </a:cubicBezTo>
                  <a:cubicBezTo>
                    <a:pt x="344" y="25"/>
                    <a:pt x="285" y="0"/>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8"/>
            <p:cNvSpPr/>
            <p:nvPr/>
          </p:nvSpPr>
          <p:spPr>
            <a:xfrm>
              <a:off x="2918096" y="3742615"/>
              <a:ext cx="34658" cy="27511"/>
            </a:xfrm>
            <a:custGeom>
              <a:rect b="b" l="l" r="r" t="t"/>
              <a:pathLst>
                <a:path extrusionOk="0" h="893" w="1125">
                  <a:moveTo>
                    <a:pt x="0" y="0"/>
                  </a:moveTo>
                  <a:lnTo>
                    <a:pt x="1124" y="892"/>
                  </a:lnTo>
                  <a:cubicBezTo>
                    <a:pt x="768" y="571"/>
                    <a:pt x="393" y="27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8"/>
            <p:cNvSpPr/>
            <p:nvPr/>
          </p:nvSpPr>
          <p:spPr>
            <a:xfrm>
              <a:off x="2910949" y="3736331"/>
              <a:ext cx="48676" cy="40111"/>
            </a:xfrm>
            <a:custGeom>
              <a:rect b="b" l="l" r="r" t="t"/>
              <a:pathLst>
                <a:path extrusionOk="0" h="1302" w="1580">
                  <a:moveTo>
                    <a:pt x="233" y="1"/>
                  </a:moveTo>
                  <a:cubicBezTo>
                    <a:pt x="166" y="1"/>
                    <a:pt x="102" y="32"/>
                    <a:pt x="63" y="88"/>
                  </a:cubicBezTo>
                  <a:cubicBezTo>
                    <a:pt x="0" y="178"/>
                    <a:pt x="27" y="303"/>
                    <a:pt x="116" y="365"/>
                  </a:cubicBezTo>
                  <a:cubicBezTo>
                    <a:pt x="500" y="633"/>
                    <a:pt x="866" y="936"/>
                    <a:pt x="1214" y="1248"/>
                  </a:cubicBezTo>
                  <a:cubicBezTo>
                    <a:pt x="1258" y="1284"/>
                    <a:pt x="1303" y="1302"/>
                    <a:pt x="1356" y="1302"/>
                  </a:cubicBezTo>
                  <a:cubicBezTo>
                    <a:pt x="1410" y="1302"/>
                    <a:pt x="1464" y="1284"/>
                    <a:pt x="1499" y="1239"/>
                  </a:cubicBezTo>
                  <a:cubicBezTo>
                    <a:pt x="1579" y="1150"/>
                    <a:pt x="1571" y="1025"/>
                    <a:pt x="1490" y="954"/>
                  </a:cubicBezTo>
                  <a:cubicBezTo>
                    <a:pt x="1125" y="624"/>
                    <a:pt x="741" y="311"/>
                    <a:pt x="348" y="35"/>
                  </a:cubicBezTo>
                  <a:cubicBezTo>
                    <a:pt x="312" y="12"/>
                    <a:pt x="272"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8"/>
            <p:cNvSpPr/>
            <p:nvPr/>
          </p:nvSpPr>
          <p:spPr>
            <a:xfrm>
              <a:off x="2398374" y="3795111"/>
              <a:ext cx="71504" cy="125633"/>
            </a:xfrm>
            <a:custGeom>
              <a:rect b="b" l="l" r="r" t="t"/>
              <a:pathLst>
                <a:path extrusionOk="0" h="4078" w="2321">
                  <a:moveTo>
                    <a:pt x="2320" y="0"/>
                  </a:moveTo>
                  <a:lnTo>
                    <a:pt x="2320" y="0"/>
                  </a:lnTo>
                  <a:cubicBezTo>
                    <a:pt x="1276" y="1160"/>
                    <a:pt x="474" y="2552"/>
                    <a:pt x="1" y="4077"/>
                  </a:cubicBezTo>
                  <a:lnTo>
                    <a:pt x="2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8"/>
            <p:cNvSpPr/>
            <p:nvPr/>
          </p:nvSpPr>
          <p:spPr>
            <a:xfrm>
              <a:off x="2391504" y="3788857"/>
              <a:ext cx="85244" cy="138202"/>
            </a:xfrm>
            <a:custGeom>
              <a:rect b="b" l="l" r="r" t="t"/>
              <a:pathLst>
                <a:path extrusionOk="0" h="4486" w="2767">
                  <a:moveTo>
                    <a:pt x="2536" y="0"/>
                  </a:moveTo>
                  <a:cubicBezTo>
                    <a:pt x="2482" y="0"/>
                    <a:pt x="2429" y="22"/>
                    <a:pt x="2392" y="69"/>
                  </a:cubicBezTo>
                  <a:cubicBezTo>
                    <a:pt x="1303" y="1283"/>
                    <a:pt x="509" y="2674"/>
                    <a:pt x="36" y="4227"/>
                  </a:cubicBezTo>
                  <a:cubicBezTo>
                    <a:pt x="1" y="4334"/>
                    <a:pt x="63" y="4441"/>
                    <a:pt x="170" y="4476"/>
                  </a:cubicBezTo>
                  <a:cubicBezTo>
                    <a:pt x="188" y="4485"/>
                    <a:pt x="206" y="4485"/>
                    <a:pt x="224" y="4485"/>
                  </a:cubicBezTo>
                  <a:cubicBezTo>
                    <a:pt x="313" y="4485"/>
                    <a:pt x="393" y="4432"/>
                    <a:pt x="420" y="4343"/>
                  </a:cubicBezTo>
                  <a:cubicBezTo>
                    <a:pt x="884" y="2853"/>
                    <a:pt x="1642" y="1506"/>
                    <a:pt x="2686" y="337"/>
                  </a:cubicBezTo>
                  <a:cubicBezTo>
                    <a:pt x="2766" y="257"/>
                    <a:pt x="2757" y="123"/>
                    <a:pt x="2677" y="52"/>
                  </a:cubicBezTo>
                  <a:cubicBezTo>
                    <a:pt x="2635" y="18"/>
                    <a:pt x="2585" y="0"/>
                    <a:pt x="2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8"/>
            <p:cNvSpPr/>
            <p:nvPr/>
          </p:nvSpPr>
          <p:spPr>
            <a:xfrm>
              <a:off x="2384079" y="3953955"/>
              <a:ext cx="6100" cy="43469"/>
            </a:xfrm>
            <a:custGeom>
              <a:rect b="b" l="l" r="r" t="t"/>
              <a:pathLst>
                <a:path extrusionOk="0" h="1411" w="198">
                  <a:moveTo>
                    <a:pt x="197" y="1"/>
                  </a:moveTo>
                  <a:lnTo>
                    <a:pt x="197" y="1"/>
                  </a:lnTo>
                  <a:cubicBezTo>
                    <a:pt x="99" y="456"/>
                    <a:pt x="37" y="928"/>
                    <a:pt x="1" y="1410"/>
                  </a:cubicBez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8"/>
            <p:cNvSpPr/>
            <p:nvPr/>
          </p:nvSpPr>
          <p:spPr>
            <a:xfrm>
              <a:off x="2377763" y="3947732"/>
              <a:ext cx="19008" cy="55731"/>
            </a:xfrm>
            <a:custGeom>
              <a:rect b="b" l="l" r="r" t="t"/>
              <a:pathLst>
                <a:path extrusionOk="0" h="1809" w="617">
                  <a:moveTo>
                    <a:pt x="392" y="1"/>
                  </a:moveTo>
                  <a:cubicBezTo>
                    <a:pt x="302" y="1"/>
                    <a:pt x="220" y="66"/>
                    <a:pt x="197" y="158"/>
                  </a:cubicBezTo>
                  <a:cubicBezTo>
                    <a:pt x="108" y="640"/>
                    <a:pt x="36" y="1121"/>
                    <a:pt x="10" y="1594"/>
                  </a:cubicBezTo>
                  <a:cubicBezTo>
                    <a:pt x="1" y="1701"/>
                    <a:pt x="81" y="1799"/>
                    <a:pt x="197" y="1808"/>
                  </a:cubicBezTo>
                  <a:lnTo>
                    <a:pt x="206" y="1808"/>
                  </a:lnTo>
                  <a:cubicBezTo>
                    <a:pt x="313" y="1808"/>
                    <a:pt x="402" y="1728"/>
                    <a:pt x="411" y="1621"/>
                  </a:cubicBezTo>
                  <a:cubicBezTo>
                    <a:pt x="438" y="1166"/>
                    <a:pt x="500" y="702"/>
                    <a:pt x="598" y="238"/>
                  </a:cubicBezTo>
                  <a:cubicBezTo>
                    <a:pt x="616" y="131"/>
                    <a:pt x="545" y="24"/>
                    <a:pt x="438" y="6"/>
                  </a:cubicBezTo>
                  <a:cubicBezTo>
                    <a:pt x="422" y="3"/>
                    <a:pt x="407"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8"/>
            <p:cNvSpPr/>
            <p:nvPr/>
          </p:nvSpPr>
          <p:spPr>
            <a:xfrm>
              <a:off x="2806234" y="4254882"/>
              <a:ext cx="37123" cy="51449"/>
            </a:xfrm>
            <a:custGeom>
              <a:rect b="b" l="l" r="r" t="t"/>
              <a:pathLst>
                <a:path extrusionOk="0" h="1670" w="1205">
                  <a:moveTo>
                    <a:pt x="234" y="1"/>
                  </a:moveTo>
                  <a:cubicBezTo>
                    <a:pt x="199" y="1"/>
                    <a:pt x="165" y="10"/>
                    <a:pt x="134" y="28"/>
                  </a:cubicBezTo>
                  <a:cubicBezTo>
                    <a:pt x="36" y="81"/>
                    <a:pt x="1" y="206"/>
                    <a:pt x="54" y="304"/>
                  </a:cubicBezTo>
                  <a:lnTo>
                    <a:pt x="795" y="1571"/>
                  </a:lnTo>
                  <a:cubicBezTo>
                    <a:pt x="830" y="1634"/>
                    <a:pt x="902" y="1669"/>
                    <a:pt x="973" y="1669"/>
                  </a:cubicBezTo>
                  <a:cubicBezTo>
                    <a:pt x="1009" y="1669"/>
                    <a:pt x="1035" y="1660"/>
                    <a:pt x="1071" y="1643"/>
                  </a:cubicBezTo>
                  <a:cubicBezTo>
                    <a:pt x="1169" y="1580"/>
                    <a:pt x="1205" y="1455"/>
                    <a:pt x="1142" y="1366"/>
                  </a:cubicBezTo>
                  <a:lnTo>
                    <a:pt x="411" y="99"/>
                  </a:lnTo>
                  <a:cubicBezTo>
                    <a:pt x="370" y="34"/>
                    <a:pt x="301" y="1"/>
                    <a:pt x="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8"/>
            <p:cNvSpPr/>
            <p:nvPr/>
          </p:nvSpPr>
          <p:spPr>
            <a:xfrm>
              <a:off x="2703183" y="4078448"/>
              <a:ext cx="104468" cy="166853"/>
            </a:xfrm>
            <a:custGeom>
              <a:rect b="b" l="l" r="r" t="t"/>
              <a:pathLst>
                <a:path extrusionOk="0" h="5416" w="3391">
                  <a:moveTo>
                    <a:pt x="237" y="0"/>
                  </a:moveTo>
                  <a:cubicBezTo>
                    <a:pt x="203" y="0"/>
                    <a:pt x="167" y="9"/>
                    <a:pt x="134" y="28"/>
                  </a:cubicBezTo>
                  <a:cubicBezTo>
                    <a:pt x="36" y="81"/>
                    <a:pt x="0" y="206"/>
                    <a:pt x="63" y="304"/>
                  </a:cubicBezTo>
                  <a:lnTo>
                    <a:pt x="2989" y="5318"/>
                  </a:lnTo>
                  <a:cubicBezTo>
                    <a:pt x="3024" y="5380"/>
                    <a:pt x="3087" y="5416"/>
                    <a:pt x="3158" y="5416"/>
                  </a:cubicBezTo>
                  <a:cubicBezTo>
                    <a:pt x="3194" y="5416"/>
                    <a:pt x="3230" y="5407"/>
                    <a:pt x="3265" y="5389"/>
                  </a:cubicBezTo>
                  <a:cubicBezTo>
                    <a:pt x="3354" y="5336"/>
                    <a:pt x="3390" y="5211"/>
                    <a:pt x="3337" y="5113"/>
                  </a:cubicBezTo>
                  <a:lnTo>
                    <a:pt x="411" y="99"/>
                  </a:lnTo>
                  <a:cubicBezTo>
                    <a:pt x="369" y="34"/>
                    <a:pt x="305"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8"/>
            <p:cNvSpPr/>
            <p:nvPr/>
          </p:nvSpPr>
          <p:spPr>
            <a:xfrm>
              <a:off x="2522867" y="4198628"/>
              <a:ext cx="29175" cy="21688"/>
            </a:xfrm>
            <a:custGeom>
              <a:rect b="b" l="l" r="r" t="t"/>
              <a:pathLst>
                <a:path extrusionOk="0" h="704" w="947">
                  <a:moveTo>
                    <a:pt x="712" y="0"/>
                  </a:moveTo>
                  <a:cubicBezTo>
                    <a:pt x="673" y="0"/>
                    <a:pt x="634" y="11"/>
                    <a:pt x="599" y="34"/>
                  </a:cubicBezTo>
                  <a:cubicBezTo>
                    <a:pt x="465" y="123"/>
                    <a:pt x="313" y="221"/>
                    <a:pt x="135" y="328"/>
                  </a:cubicBezTo>
                  <a:cubicBezTo>
                    <a:pt x="37" y="382"/>
                    <a:pt x="1" y="507"/>
                    <a:pt x="63" y="605"/>
                  </a:cubicBezTo>
                  <a:cubicBezTo>
                    <a:pt x="99" y="667"/>
                    <a:pt x="162" y="703"/>
                    <a:pt x="233" y="703"/>
                  </a:cubicBezTo>
                  <a:cubicBezTo>
                    <a:pt x="269" y="703"/>
                    <a:pt x="304" y="694"/>
                    <a:pt x="340" y="676"/>
                  </a:cubicBezTo>
                  <a:cubicBezTo>
                    <a:pt x="527" y="560"/>
                    <a:pt x="679" y="471"/>
                    <a:pt x="831" y="373"/>
                  </a:cubicBezTo>
                  <a:cubicBezTo>
                    <a:pt x="920" y="311"/>
                    <a:pt x="947" y="186"/>
                    <a:pt x="884" y="96"/>
                  </a:cubicBezTo>
                  <a:cubicBezTo>
                    <a:pt x="844" y="34"/>
                    <a:pt x="779" y="0"/>
                    <a:pt x="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8"/>
            <p:cNvSpPr/>
            <p:nvPr/>
          </p:nvSpPr>
          <p:spPr>
            <a:xfrm>
              <a:off x="2566028" y="4077893"/>
              <a:ext cx="68177" cy="111616"/>
            </a:xfrm>
            <a:custGeom>
              <a:rect b="b" l="l" r="r" t="t"/>
              <a:pathLst>
                <a:path extrusionOk="0" h="3623" w="2213">
                  <a:moveTo>
                    <a:pt x="2001" y="0"/>
                  </a:moveTo>
                  <a:cubicBezTo>
                    <a:pt x="1892" y="0"/>
                    <a:pt x="1803" y="86"/>
                    <a:pt x="1803" y="188"/>
                  </a:cubicBezTo>
                  <a:cubicBezTo>
                    <a:pt x="1767" y="848"/>
                    <a:pt x="1544" y="1473"/>
                    <a:pt x="1116" y="2115"/>
                  </a:cubicBezTo>
                  <a:cubicBezTo>
                    <a:pt x="830" y="2535"/>
                    <a:pt x="491" y="2909"/>
                    <a:pt x="90" y="3275"/>
                  </a:cubicBezTo>
                  <a:cubicBezTo>
                    <a:pt x="1" y="3346"/>
                    <a:pt x="1" y="3480"/>
                    <a:pt x="72" y="3560"/>
                  </a:cubicBezTo>
                  <a:cubicBezTo>
                    <a:pt x="108" y="3605"/>
                    <a:pt x="170" y="3623"/>
                    <a:pt x="224" y="3623"/>
                  </a:cubicBezTo>
                  <a:cubicBezTo>
                    <a:pt x="268" y="3623"/>
                    <a:pt x="322" y="3614"/>
                    <a:pt x="357" y="3578"/>
                  </a:cubicBezTo>
                  <a:cubicBezTo>
                    <a:pt x="786" y="3195"/>
                    <a:pt x="1151" y="2775"/>
                    <a:pt x="1446" y="2338"/>
                  </a:cubicBezTo>
                  <a:cubicBezTo>
                    <a:pt x="1910" y="1651"/>
                    <a:pt x="2168" y="929"/>
                    <a:pt x="2204" y="206"/>
                  </a:cubicBezTo>
                  <a:cubicBezTo>
                    <a:pt x="2213" y="99"/>
                    <a:pt x="2124" y="1"/>
                    <a:pt x="2017" y="1"/>
                  </a:cubicBezTo>
                  <a:cubicBezTo>
                    <a:pt x="2011" y="1"/>
                    <a:pt x="2006"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8"/>
            <p:cNvSpPr/>
            <p:nvPr/>
          </p:nvSpPr>
          <p:spPr>
            <a:xfrm>
              <a:off x="3068991" y="3802782"/>
              <a:ext cx="69009" cy="218271"/>
            </a:xfrm>
            <a:custGeom>
              <a:rect b="b" l="l" r="r" t="t"/>
              <a:pathLst>
                <a:path extrusionOk="0" h="7085" w="2240">
                  <a:moveTo>
                    <a:pt x="239" y="1"/>
                  </a:moveTo>
                  <a:cubicBezTo>
                    <a:pt x="204" y="1"/>
                    <a:pt x="167" y="10"/>
                    <a:pt x="134" y="28"/>
                  </a:cubicBezTo>
                  <a:cubicBezTo>
                    <a:pt x="36" y="81"/>
                    <a:pt x="0" y="206"/>
                    <a:pt x="63" y="304"/>
                  </a:cubicBezTo>
                  <a:cubicBezTo>
                    <a:pt x="1222" y="2294"/>
                    <a:pt x="1838" y="4569"/>
                    <a:pt x="1838" y="6888"/>
                  </a:cubicBezTo>
                  <a:cubicBezTo>
                    <a:pt x="1838" y="6995"/>
                    <a:pt x="1927" y="7084"/>
                    <a:pt x="2043" y="7084"/>
                  </a:cubicBezTo>
                  <a:cubicBezTo>
                    <a:pt x="2150" y="7084"/>
                    <a:pt x="2239" y="6995"/>
                    <a:pt x="2239" y="6888"/>
                  </a:cubicBezTo>
                  <a:cubicBezTo>
                    <a:pt x="2239" y="4497"/>
                    <a:pt x="1606" y="2151"/>
                    <a:pt x="410" y="99"/>
                  </a:cubicBezTo>
                  <a:cubicBezTo>
                    <a:pt x="375" y="34"/>
                    <a:pt x="309" y="1"/>
                    <a:pt x="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8"/>
            <p:cNvSpPr/>
            <p:nvPr/>
          </p:nvSpPr>
          <p:spPr>
            <a:xfrm>
              <a:off x="2992034" y="3707094"/>
              <a:ext cx="54160" cy="55053"/>
            </a:xfrm>
            <a:custGeom>
              <a:rect b="b" l="l" r="r" t="t"/>
              <a:pathLst>
                <a:path extrusionOk="0" h="1787" w="1758">
                  <a:moveTo>
                    <a:pt x="223" y="0"/>
                  </a:moveTo>
                  <a:cubicBezTo>
                    <a:pt x="169" y="0"/>
                    <a:pt x="114" y="23"/>
                    <a:pt x="72" y="65"/>
                  </a:cubicBezTo>
                  <a:cubicBezTo>
                    <a:pt x="0" y="154"/>
                    <a:pt x="0" y="279"/>
                    <a:pt x="89" y="350"/>
                  </a:cubicBezTo>
                  <a:cubicBezTo>
                    <a:pt x="544" y="779"/>
                    <a:pt x="981" y="1234"/>
                    <a:pt x="1374" y="1706"/>
                  </a:cubicBezTo>
                  <a:cubicBezTo>
                    <a:pt x="1410" y="1760"/>
                    <a:pt x="1472" y="1787"/>
                    <a:pt x="1526" y="1787"/>
                  </a:cubicBezTo>
                  <a:cubicBezTo>
                    <a:pt x="1570" y="1787"/>
                    <a:pt x="1624" y="1769"/>
                    <a:pt x="1659" y="1733"/>
                  </a:cubicBezTo>
                  <a:cubicBezTo>
                    <a:pt x="1740" y="1662"/>
                    <a:pt x="1758" y="1537"/>
                    <a:pt x="1686" y="1448"/>
                  </a:cubicBezTo>
                  <a:cubicBezTo>
                    <a:pt x="1276" y="957"/>
                    <a:pt x="830" y="484"/>
                    <a:pt x="357" y="56"/>
                  </a:cubicBezTo>
                  <a:cubicBezTo>
                    <a:pt x="319" y="18"/>
                    <a:pt x="271"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8"/>
            <p:cNvSpPr/>
            <p:nvPr/>
          </p:nvSpPr>
          <p:spPr>
            <a:xfrm>
              <a:off x="2338207" y="4162891"/>
              <a:ext cx="35737" cy="57425"/>
            </a:xfrm>
            <a:custGeom>
              <a:rect b="b" l="l" r="r" t="t"/>
              <a:pathLst>
                <a:path extrusionOk="0" h="1864" w="1160">
                  <a:moveTo>
                    <a:pt x="230" y="1"/>
                  </a:moveTo>
                  <a:cubicBezTo>
                    <a:pt x="204" y="1"/>
                    <a:pt x="178" y="6"/>
                    <a:pt x="152" y="16"/>
                  </a:cubicBezTo>
                  <a:cubicBezTo>
                    <a:pt x="45" y="61"/>
                    <a:pt x="0" y="177"/>
                    <a:pt x="45" y="284"/>
                  </a:cubicBezTo>
                  <a:cubicBezTo>
                    <a:pt x="250" y="784"/>
                    <a:pt x="482" y="1283"/>
                    <a:pt x="749" y="1756"/>
                  </a:cubicBezTo>
                  <a:cubicBezTo>
                    <a:pt x="794" y="1827"/>
                    <a:pt x="856" y="1863"/>
                    <a:pt x="928" y="1863"/>
                  </a:cubicBezTo>
                  <a:cubicBezTo>
                    <a:pt x="963" y="1863"/>
                    <a:pt x="999" y="1854"/>
                    <a:pt x="1026" y="1836"/>
                  </a:cubicBezTo>
                  <a:cubicBezTo>
                    <a:pt x="1124" y="1783"/>
                    <a:pt x="1160" y="1658"/>
                    <a:pt x="1106" y="1560"/>
                  </a:cubicBezTo>
                  <a:cubicBezTo>
                    <a:pt x="848" y="1096"/>
                    <a:pt x="616" y="614"/>
                    <a:pt x="419" y="123"/>
                  </a:cubicBezTo>
                  <a:cubicBezTo>
                    <a:pt x="386" y="49"/>
                    <a:pt x="311"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8"/>
            <p:cNvSpPr/>
            <p:nvPr/>
          </p:nvSpPr>
          <p:spPr>
            <a:xfrm>
              <a:off x="2374744" y="4232424"/>
              <a:ext cx="138819" cy="134629"/>
            </a:xfrm>
            <a:custGeom>
              <a:rect b="b" l="l" r="r" t="t"/>
              <a:pathLst>
                <a:path extrusionOk="0" h="4370" w="4506">
                  <a:moveTo>
                    <a:pt x="230" y="1"/>
                  </a:moveTo>
                  <a:cubicBezTo>
                    <a:pt x="191" y="1"/>
                    <a:pt x="152" y="12"/>
                    <a:pt x="116" y="34"/>
                  </a:cubicBezTo>
                  <a:cubicBezTo>
                    <a:pt x="27" y="97"/>
                    <a:pt x="1" y="222"/>
                    <a:pt x="63" y="320"/>
                  </a:cubicBezTo>
                  <a:cubicBezTo>
                    <a:pt x="1116" y="1926"/>
                    <a:pt x="2534" y="3317"/>
                    <a:pt x="4167" y="4343"/>
                  </a:cubicBezTo>
                  <a:cubicBezTo>
                    <a:pt x="4193" y="4361"/>
                    <a:pt x="4238" y="4370"/>
                    <a:pt x="4274" y="4370"/>
                  </a:cubicBezTo>
                  <a:cubicBezTo>
                    <a:pt x="4336" y="4370"/>
                    <a:pt x="4408" y="4334"/>
                    <a:pt x="4443" y="4272"/>
                  </a:cubicBezTo>
                  <a:cubicBezTo>
                    <a:pt x="4506" y="4183"/>
                    <a:pt x="4470" y="4058"/>
                    <a:pt x="4381" y="3995"/>
                  </a:cubicBezTo>
                  <a:cubicBezTo>
                    <a:pt x="2802" y="3005"/>
                    <a:pt x="1428" y="1658"/>
                    <a:pt x="402" y="97"/>
                  </a:cubicBezTo>
                  <a:cubicBezTo>
                    <a:pt x="362" y="34"/>
                    <a:pt x="297"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8"/>
            <p:cNvSpPr/>
            <p:nvPr/>
          </p:nvSpPr>
          <p:spPr>
            <a:xfrm>
              <a:off x="2492645" y="3796867"/>
              <a:ext cx="136909" cy="122090"/>
            </a:xfrm>
            <a:custGeom>
              <a:rect b="b" l="l" r="r" t="t"/>
              <a:pathLst>
                <a:path extrusionOk="0" h="3963" w="4444">
                  <a:moveTo>
                    <a:pt x="2201" y="1"/>
                  </a:moveTo>
                  <a:cubicBezTo>
                    <a:pt x="1976" y="1"/>
                    <a:pt x="1748" y="40"/>
                    <a:pt x="1526" y="122"/>
                  </a:cubicBezTo>
                  <a:cubicBezTo>
                    <a:pt x="509" y="496"/>
                    <a:pt x="1" y="1638"/>
                    <a:pt x="375" y="2664"/>
                  </a:cubicBezTo>
                  <a:cubicBezTo>
                    <a:pt x="675" y="3466"/>
                    <a:pt x="1432" y="3962"/>
                    <a:pt x="2234" y="3962"/>
                  </a:cubicBezTo>
                  <a:cubicBezTo>
                    <a:pt x="2459" y="3962"/>
                    <a:pt x="2687" y="3924"/>
                    <a:pt x="2909" y="3842"/>
                  </a:cubicBezTo>
                  <a:cubicBezTo>
                    <a:pt x="3926" y="3467"/>
                    <a:pt x="4443" y="2325"/>
                    <a:pt x="4060" y="1299"/>
                  </a:cubicBezTo>
                  <a:cubicBezTo>
                    <a:pt x="3760" y="498"/>
                    <a:pt x="3003" y="1"/>
                    <a:pt x="2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8"/>
            <p:cNvSpPr/>
            <p:nvPr/>
          </p:nvSpPr>
          <p:spPr>
            <a:xfrm>
              <a:off x="2492090" y="3790613"/>
              <a:ext cx="137740" cy="134506"/>
            </a:xfrm>
            <a:custGeom>
              <a:rect b="b" l="l" r="r" t="t"/>
              <a:pathLst>
                <a:path extrusionOk="0" h="4366" w="4471">
                  <a:moveTo>
                    <a:pt x="2231" y="406"/>
                  </a:moveTo>
                  <a:cubicBezTo>
                    <a:pt x="2480" y="406"/>
                    <a:pt x="2728" y="462"/>
                    <a:pt x="2963" y="574"/>
                  </a:cubicBezTo>
                  <a:cubicBezTo>
                    <a:pt x="3400" y="771"/>
                    <a:pt x="3721" y="1128"/>
                    <a:pt x="3890" y="1574"/>
                  </a:cubicBezTo>
                  <a:cubicBezTo>
                    <a:pt x="4051" y="2020"/>
                    <a:pt x="4033" y="2501"/>
                    <a:pt x="3837" y="2930"/>
                  </a:cubicBezTo>
                  <a:cubicBezTo>
                    <a:pt x="3650" y="3367"/>
                    <a:pt x="3293" y="3688"/>
                    <a:pt x="2856" y="3857"/>
                  </a:cubicBezTo>
                  <a:cubicBezTo>
                    <a:pt x="2659" y="3929"/>
                    <a:pt x="2458" y="3963"/>
                    <a:pt x="2259" y="3963"/>
                  </a:cubicBezTo>
                  <a:cubicBezTo>
                    <a:pt x="1538" y="3963"/>
                    <a:pt x="853" y="3516"/>
                    <a:pt x="581" y="2796"/>
                  </a:cubicBezTo>
                  <a:cubicBezTo>
                    <a:pt x="420" y="2350"/>
                    <a:pt x="438" y="1868"/>
                    <a:pt x="634" y="1440"/>
                  </a:cubicBezTo>
                  <a:cubicBezTo>
                    <a:pt x="830" y="1003"/>
                    <a:pt x="1178" y="682"/>
                    <a:pt x="1616" y="521"/>
                  </a:cubicBezTo>
                  <a:cubicBezTo>
                    <a:pt x="1817" y="444"/>
                    <a:pt x="2025" y="406"/>
                    <a:pt x="2231" y="406"/>
                  </a:cubicBezTo>
                  <a:close/>
                  <a:moveTo>
                    <a:pt x="2223" y="0"/>
                  </a:moveTo>
                  <a:cubicBezTo>
                    <a:pt x="1972" y="0"/>
                    <a:pt x="1720" y="46"/>
                    <a:pt x="1482" y="137"/>
                  </a:cubicBezTo>
                  <a:cubicBezTo>
                    <a:pt x="938" y="343"/>
                    <a:pt x="500" y="744"/>
                    <a:pt x="260" y="1270"/>
                  </a:cubicBezTo>
                  <a:cubicBezTo>
                    <a:pt x="28" y="1797"/>
                    <a:pt x="1" y="2394"/>
                    <a:pt x="206" y="2939"/>
                  </a:cubicBezTo>
                  <a:cubicBezTo>
                    <a:pt x="527" y="3822"/>
                    <a:pt x="1366" y="4366"/>
                    <a:pt x="2249" y="4366"/>
                  </a:cubicBezTo>
                  <a:cubicBezTo>
                    <a:pt x="2499" y="4366"/>
                    <a:pt x="2748" y="4321"/>
                    <a:pt x="2998" y="4232"/>
                  </a:cubicBezTo>
                  <a:cubicBezTo>
                    <a:pt x="3534" y="4036"/>
                    <a:pt x="3971" y="3625"/>
                    <a:pt x="4212" y="3099"/>
                  </a:cubicBezTo>
                  <a:cubicBezTo>
                    <a:pt x="4452" y="2573"/>
                    <a:pt x="4470" y="1984"/>
                    <a:pt x="4265" y="1431"/>
                  </a:cubicBezTo>
                  <a:cubicBezTo>
                    <a:pt x="4069" y="887"/>
                    <a:pt x="3667" y="450"/>
                    <a:pt x="3141" y="209"/>
                  </a:cubicBezTo>
                  <a:cubicBezTo>
                    <a:pt x="2849" y="70"/>
                    <a:pt x="2536" y="0"/>
                    <a:pt x="2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8"/>
            <p:cNvSpPr/>
            <p:nvPr/>
          </p:nvSpPr>
          <p:spPr>
            <a:xfrm>
              <a:off x="2577026" y="3851212"/>
              <a:ext cx="29175" cy="26618"/>
            </a:xfrm>
            <a:custGeom>
              <a:rect b="b" l="l" r="r" t="t"/>
              <a:pathLst>
                <a:path extrusionOk="0" h="864" w="947">
                  <a:moveTo>
                    <a:pt x="461" y="1"/>
                  </a:moveTo>
                  <a:cubicBezTo>
                    <a:pt x="414" y="1"/>
                    <a:pt x="367" y="9"/>
                    <a:pt x="322" y="26"/>
                  </a:cubicBezTo>
                  <a:cubicBezTo>
                    <a:pt x="107" y="106"/>
                    <a:pt x="0" y="356"/>
                    <a:pt x="81" y="579"/>
                  </a:cubicBezTo>
                  <a:cubicBezTo>
                    <a:pt x="144" y="754"/>
                    <a:pt x="311" y="863"/>
                    <a:pt x="484" y="863"/>
                  </a:cubicBezTo>
                  <a:cubicBezTo>
                    <a:pt x="531" y="863"/>
                    <a:pt x="579" y="855"/>
                    <a:pt x="625" y="838"/>
                  </a:cubicBezTo>
                  <a:cubicBezTo>
                    <a:pt x="839" y="766"/>
                    <a:pt x="946" y="517"/>
                    <a:pt x="866" y="294"/>
                  </a:cubicBezTo>
                  <a:cubicBezTo>
                    <a:pt x="796" y="111"/>
                    <a:pt x="632" y="1"/>
                    <a:pt x="461"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8"/>
            <p:cNvSpPr/>
            <p:nvPr/>
          </p:nvSpPr>
          <p:spPr>
            <a:xfrm>
              <a:off x="2541844" y="3824163"/>
              <a:ext cx="32471" cy="28743"/>
            </a:xfrm>
            <a:custGeom>
              <a:rect b="b" l="l" r="r" t="t"/>
              <a:pathLst>
                <a:path extrusionOk="0" h="933" w="1054">
                  <a:moveTo>
                    <a:pt x="526" y="1"/>
                  </a:moveTo>
                  <a:cubicBezTo>
                    <a:pt x="473" y="1"/>
                    <a:pt x="419" y="10"/>
                    <a:pt x="366" y="30"/>
                  </a:cubicBezTo>
                  <a:cubicBezTo>
                    <a:pt x="116" y="119"/>
                    <a:pt x="1" y="387"/>
                    <a:pt x="81" y="627"/>
                  </a:cubicBezTo>
                  <a:cubicBezTo>
                    <a:pt x="150" y="815"/>
                    <a:pt x="334" y="933"/>
                    <a:pt x="526" y="933"/>
                  </a:cubicBezTo>
                  <a:cubicBezTo>
                    <a:pt x="580" y="933"/>
                    <a:pt x="635" y="923"/>
                    <a:pt x="687" y="904"/>
                  </a:cubicBezTo>
                  <a:cubicBezTo>
                    <a:pt x="928" y="815"/>
                    <a:pt x="1053" y="547"/>
                    <a:pt x="964" y="306"/>
                  </a:cubicBezTo>
                  <a:cubicBezTo>
                    <a:pt x="894" y="118"/>
                    <a:pt x="716" y="1"/>
                    <a:pt x="526"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8"/>
            <p:cNvSpPr/>
            <p:nvPr/>
          </p:nvSpPr>
          <p:spPr>
            <a:xfrm>
              <a:off x="2544032" y="3880849"/>
              <a:ext cx="31362" cy="27080"/>
            </a:xfrm>
            <a:custGeom>
              <a:rect b="b" l="l" r="r" t="t"/>
              <a:pathLst>
                <a:path extrusionOk="0" h="879" w="1018">
                  <a:moveTo>
                    <a:pt x="514" y="1"/>
                  </a:moveTo>
                  <a:cubicBezTo>
                    <a:pt x="462" y="1"/>
                    <a:pt x="409" y="10"/>
                    <a:pt x="358" y="27"/>
                  </a:cubicBezTo>
                  <a:cubicBezTo>
                    <a:pt x="126" y="117"/>
                    <a:pt x="1" y="366"/>
                    <a:pt x="81" y="598"/>
                  </a:cubicBezTo>
                  <a:cubicBezTo>
                    <a:pt x="150" y="770"/>
                    <a:pt x="319" y="878"/>
                    <a:pt x="499" y="878"/>
                  </a:cubicBezTo>
                  <a:cubicBezTo>
                    <a:pt x="553" y="878"/>
                    <a:pt x="608" y="869"/>
                    <a:pt x="661" y="848"/>
                  </a:cubicBezTo>
                  <a:cubicBezTo>
                    <a:pt x="893" y="768"/>
                    <a:pt x="1018" y="509"/>
                    <a:pt x="929" y="286"/>
                  </a:cubicBezTo>
                  <a:cubicBezTo>
                    <a:pt x="866" y="106"/>
                    <a:pt x="696" y="1"/>
                    <a:pt x="514"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8"/>
            <p:cNvSpPr/>
            <p:nvPr/>
          </p:nvSpPr>
          <p:spPr>
            <a:xfrm>
              <a:off x="2724071" y="3771451"/>
              <a:ext cx="213280" cy="192454"/>
            </a:xfrm>
            <a:custGeom>
              <a:rect b="b" l="l" r="r" t="t"/>
              <a:pathLst>
                <a:path extrusionOk="0" h="6247" w="6923">
                  <a:moveTo>
                    <a:pt x="3414" y="0"/>
                  </a:moveTo>
                  <a:cubicBezTo>
                    <a:pt x="3067" y="0"/>
                    <a:pt x="2716" y="61"/>
                    <a:pt x="2373" y="188"/>
                  </a:cubicBezTo>
                  <a:cubicBezTo>
                    <a:pt x="794" y="768"/>
                    <a:pt x="0" y="2561"/>
                    <a:pt x="607" y="4185"/>
                  </a:cubicBezTo>
                  <a:cubicBezTo>
                    <a:pt x="1075" y="5457"/>
                    <a:pt x="2260" y="6247"/>
                    <a:pt x="3510" y="6247"/>
                  </a:cubicBezTo>
                  <a:cubicBezTo>
                    <a:pt x="3856" y="6247"/>
                    <a:pt x="4208" y="6186"/>
                    <a:pt x="4550" y="6058"/>
                  </a:cubicBezTo>
                  <a:cubicBezTo>
                    <a:pt x="6129" y="5479"/>
                    <a:pt x="6923" y="3685"/>
                    <a:pt x="6325" y="2062"/>
                  </a:cubicBezTo>
                  <a:cubicBezTo>
                    <a:pt x="5857" y="790"/>
                    <a:pt x="4667" y="0"/>
                    <a:pt x="3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8"/>
            <p:cNvSpPr/>
            <p:nvPr/>
          </p:nvSpPr>
          <p:spPr>
            <a:xfrm>
              <a:off x="2717201" y="3765228"/>
              <a:ext cx="217131" cy="204962"/>
            </a:xfrm>
            <a:custGeom>
              <a:rect b="b" l="l" r="r" t="t"/>
              <a:pathLst>
                <a:path extrusionOk="0" h="6653" w="7048">
                  <a:moveTo>
                    <a:pt x="3626" y="404"/>
                  </a:moveTo>
                  <a:cubicBezTo>
                    <a:pt x="4044" y="404"/>
                    <a:pt x="4461" y="499"/>
                    <a:pt x="4853" y="685"/>
                  </a:cubicBezTo>
                  <a:cubicBezTo>
                    <a:pt x="5549" y="1015"/>
                    <a:pt x="6084" y="1604"/>
                    <a:pt x="6361" y="2335"/>
                  </a:cubicBezTo>
                  <a:cubicBezTo>
                    <a:pt x="6628" y="3076"/>
                    <a:pt x="6611" y="3870"/>
                    <a:pt x="6298" y="4574"/>
                  </a:cubicBezTo>
                  <a:cubicBezTo>
                    <a:pt x="5986" y="5279"/>
                    <a:pt x="5415" y="5814"/>
                    <a:pt x="4702" y="6073"/>
                  </a:cubicBezTo>
                  <a:cubicBezTo>
                    <a:pt x="4391" y="6191"/>
                    <a:pt x="4066" y="6250"/>
                    <a:pt x="3739" y="6250"/>
                  </a:cubicBezTo>
                  <a:cubicBezTo>
                    <a:pt x="3326" y="6250"/>
                    <a:pt x="2910" y="6155"/>
                    <a:pt x="2516" y="5966"/>
                  </a:cubicBezTo>
                  <a:cubicBezTo>
                    <a:pt x="1820" y="5636"/>
                    <a:pt x="1285" y="5047"/>
                    <a:pt x="1017" y="4316"/>
                  </a:cubicBezTo>
                  <a:cubicBezTo>
                    <a:pt x="455" y="2799"/>
                    <a:pt x="1196" y="1122"/>
                    <a:pt x="2668" y="578"/>
                  </a:cubicBezTo>
                  <a:cubicBezTo>
                    <a:pt x="2979" y="461"/>
                    <a:pt x="3303" y="404"/>
                    <a:pt x="3626" y="404"/>
                  </a:cubicBezTo>
                  <a:close/>
                  <a:moveTo>
                    <a:pt x="3644" y="0"/>
                  </a:moveTo>
                  <a:cubicBezTo>
                    <a:pt x="3267" y="0"/>
                    <a:pt x="2890" y="68"/>
                    <a:pt x="2525" y="203"/>
                  </a:cubicBezTo>
                  <a:cubicBezTo>
                    <a:pt x="848" y="819"/>
                    <a:pt x="0" y="2728"/>
                    <a:pt x="634" y="4458"/>
                  </a:cubicBezTo>
                  <a:cubicBezTo>
                    <a:pt x="946" y="5288"/>
                    <a:pt x="1552" y="5957"/>
                    <a:pt x="2346" y="6332"/>
                  </a:cubicBezTo>
                  <a:cubicBezTo>
                    <a:pt x="2792" y="6546"/>
                    <a:pt x="3265" y="6653"/>
                    <a:pt x="3738" y="6653"/>
                  </a:cubicBezTo>
                  <a:cubicBezTo>
                    <a:pt x="4113" y="6653"/>
                    <a:pt x="4487" y="6591"/>
                    <a:pt x="4844" y="6457"/>
                  </a:cubicBezTo>
                  <a:cubicBezTo>
                    <a:pt x="5665" y="6153"/>
                    <a:pt x="6307" y="5538"/>
                    <a:pt x="6664" y="4735"/>
                  </a:cubicBezTo>
                  <a:cubicBezTo>
                    <a:pt x="7021" y="3932"/>
                    <a:pt x="7048" y="3031"/>
                    <a:pt x="6736" y="2192"/>
                  </a:cubicBezTo>
                  <a:cubicBezTo>
                    <a:pt x="6432" y="1363"/>
                    <a:pt x="5826" y="694"/>
                    <a:pt x="5032" y="319"/>
                  </a:cubicBezTo>
                  <a:cubicBezTo>
                    <a:pt x="4586" y="106"/>
                    <a:pt x="4115" y="0"/>
                    <a:pt x="3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8"/>
            <p:cNvSpPr/>
            <p:nvPr/>
          </p:nvSpPr>
          <p:spPr>
            <a:xfrm>
              <a:off x="2839753" y="3825426"/>
              <a:ext cx="48676" cy="44394"/>
            </a:xfrm>
            <a:custGeom>
              <a:rect b="b" l="l" r="r" t="t"/>
              <a:pathLst>
                <a:path extrusionOk="0" h="1441" w="1580">
                  <a:moveTo>
                    <a:pt x="768" y="0"/>
                  </a:moveTo>
                  <a:cubicBezTo>
                    <a:pt x="691" y="0"/>
                    <a:pt x="612" y="14"/>
                    <a:pt x="536" y="42"/>
                  </a:cubicBezTo>
                  <a:cubicBezTo>
                    <a:pt x="179" y="176"/>
                    <a:pt x="1" y="586"/>
                    <a:pt x="135" y="961"/>
                  </a:cubicBezTo>
                  <a:cubicBezTo>
                    <a:pt x="247" y="1256"/>
                    <a:pt x="520" y="1440"/>
                    <a:pt x="804" y="1440"/>
                  </a:cubicBezTo>
                  <a:cubicBezTo>
                    <a:pt x="882" y="1440"/>
                    <a:pt x="960" y="1427"/>
                    <a:pt x="1036" y="1398"/>
                  </a:cubicBezTo>
                  <a:cubicBezTo>
                    <a:pt x="1402" y="1264"/>
                    <a:pt x="1580" y="854"/>
                    <a:pt x="1437" y="479"/>
                  </a:cubicBezTo>
                  <a:cubicBezTo>
                    <a:pt x="1332" y="185"/>
                    <a:pt x="1055" y="0"/>
                    <a:pt x="768"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8"/>
            <p:cNvSpPr/>
            <p:nvPr/>
          </p:nvSpPr>
          <p:spPr>
            <a:xfrm>
              <a:off x="2812272" y="3897392"/>
              <a:ext cx="40728" cy="35798"/>
            </a:xfrm>
            <a:custGeom>
              <a:rect b="b" l="l" r="r" t="t"/>
              <a:pathLst>
                <a:path extrusionOk="0" h="1162" w="1322">
                  <a:moveTo>
                    <a:pt x="656" y="0"/>
                  </a:moveTo>
                  <a:cubicBezTo>
                    <a:pt x="589" y="0"/>
                    <a:pt x="522" y="11"/>
                    <a:pt x="456" y="35"/>
                  </a:cubicBezTo>
                  <a:cubicBezTo>
                    <a:pt x="152" y="151"/>
                    <a:pt x="1" y="481"/>
                    <a:pt x="108" y="784"/>
                  </a:cubicBezTo>
                  <a:cubicBezTo>
                    <a:pt x="191" y="1018"/>
                    <a:pt x="411" y="1162"/>
                    <a:pt x="647" y="1162"/>
                  </a:cubicBezTo>
                  <a:cubicBezTo>
                    <a:pt x="717" y="1162"/>
                    <a:pt x="788" y="1149"/>
                    <a:pt x="857" y="1123"/>
                  </a:cubicBezTo>
                  <a:cubicBezTo>
                    <a:pt x="1161" y="1007"/>
                    <a:pt x="1321" y="677"/>
                    <a:pt x="1205" y="374"/>
                  </a:cubicBezTo>
                  <a:cubicBezTo>
                    <a:pt x="1121" y="143"/>
                    <a:pt x="896" y="0"/>
                    <a:pt x="656"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8"/>
            <p:cNvSpPr/>
            <p:nvPr/>
          </p:nvSpPr>
          <p:spPr>
            <a:xfrm>
              <a:off x="2766647" y="3827582"/>
              <a:ext cx="48953" cy="43623"/>
            </a:xfrm>
            <a:custGeom>
              <a:rect b="b" l="l" r="r" t="t"/>
              <a:pathLst>
                <a:path extrusionOk="0" h="1416" w="1589">
                  <a:moveTo>
                    <a:pt x="787" y="0"/>
                  </a:moveTo>
                  <a:cubicBezTo>
                    <a:pt x="707" y="0"/>
                    <a:pt x="625" y="14"/>
                    <a:pt x="545" y="44"/>
                  </a:cubicBezTo>
                  <a:cubicBezTo>
                    <a:pt x="188" y="177"/>
                    <a:pt x="1" y="579"/>
                    <a:pt x="135" y="945"/>
                  </a:cubicBezTo>
                  <a:cubicBezTo>
                    <a:pt x="239" y="1237"/>
                    <a:pt x="513" y="1416"/>
                    <a:pt x="802" y="1416"/>
                  </a:cubicBezTo>
                  <a:cubicBezTo>
                    <a:pt x="883" y="1416"/>
                    <a:pt x="965" y="1402"/>
                    <a:pt x="1045" y="1373"/>
                  </a:cubicBezTo>
                  <a:cubicBezTo>
                    <a:pt x="1402" y="1239"/>
                    <a:pt x="1589" y="829"/>
                    <a:pt x="1455" y="463"/>
                  </a:cubicBezTo>
                  <a:cubicBezTo>
                    <a:pt x="1344" y="177"/>
                    <a:pt x="1074" y="0"/>
                    <a:pt x="787"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8"/>
            <p:cNvSpPr/>
            <p:nvPr/>
          </p:nvSpPr>
          <p:spPr>
            <a:xfrm>
              <a:off x="2599300" y="4218930"/>
              <a:ext cx="139342" cy="124185"/>
            </a:xfrm>
            <a:custGeom>
              <a:rect b="b" l="l" r="r" t="t"/>
              <a:pathLst>
                <a:path extrusionOk="0" h="4031" w="4523">
                  <a:moveTo>
                    <a:pt x="2251" y="0"/>
                  </a:moveTo>
                  <a:cubicBezTo>
                    <a:pt x="2021" y="0"/>
                    <a:pt x="1788" y="40"/>
                    <a:pt x="1561" y="124"/>
                  </a:cubicBezTo>
                  <a:cubicBezTo>
                    <a:pt x="526" y="508"/>
                    <a:pt x="0" y="1668"/>
                    <a:pt x="393" y="2711"/>
                  </a:cubicBezTo>
                  <a:cubicBezTo>
                    <a:pt x="692" y="3526"/>
                    <a:pt x="1459" y="4031"/>
                    <a:pt x="2273" y="4031"/>
                  </a:cubicBezTo>
                  <a:cubicBezTo>
                    <a:pt x="2502" y="4031"/>
                    <a:pt x="2735" y="3991"/>
                    <a:pt x="2962" y="3907"/>
                  </a:cubicBezTo>
                  <a:cubicBezTo>
                    <a:pt x="3997" y="3523"/>
                    <a:pt x="4523" y="2364"/>
                    <a:pt x="4139" y="1320"/>
                  </a:cubicBezTo>
                  <a:cubicBezTo>
                    <a:pt x="3840" y="505"/>
                    <a:pt x="3068" y="0"/>
                    <a:pt x="2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8"/>
            <p:cNvSpPr/>
            <p:nvPr/>
          </p:nvSpPr>
          <p:spPr>
            <a:xfrm>
              <a:off x="2592399" y="4212799"/>
              <a:ext cx="153391" cy="136662"/>
            </a:xfrm>
            <a:custGeom>
              <a:rect b="b" l="l" r="r" t="t"/>
              <a:pathLst>
                <a:path extrusionOk="0" h="4436" w="4979">
                  <a:moveTo>
                    <a:pt x="2479" y="406"/>
                  </a:moveTo>
                  <a:cubicBezTo>
                    <a:pt x="3211" y="406"/>
                    <a:pt x="3905" y="860"/>
                    <a:pt x="4176" y="1590"/>
                  </a:cubicBezTo>
                  <a:cubicBezTo>
                    <a:pt x="4524" y="2527"/>
                    <a:pt x="4042" y="3571"/>
                    <a:pt x="3114" y="3919"/>
                  </a:cubicBezTo>
                  <a:cubicBezTo>
                    <a:pt x="2912" y="3995"/>
                    <a:pt x="2704" y="4031"/>
                    <a:pt x="2499" y="4031"/>
                  </a:cubicBezTo>
                  <a:cubicBezTo>
                    <a:pt x="1767" y="4031"/>
                    <a:pt x="1076" y="3571"/>
                    <a:pt x="804" y="2839"/>
                  </a:cubicBezTo>
                  <a:cubicBezTo>
                    <a:pt x="456" y="1902"/>
                    <a:pt x="929" y="859"/>
                    <a:pt x="1857" y="520"/>
                  </a:cubicBezTo>
                  <a:cubicBezTo>
                    <a:pt x="2061" y="443"/>
                    <a:pt x="2272" y="406"/>
                    <a:pt x="2479" y="406"/>
                  </a:cubicBezTo>
                  <a:close/>
                  <a:moveTo>
                    <a:pt x="2471" y="1"/>
                  </a:moveTo>
                  <a:cubicBezTo>
                    <a:pt x="2219" y="1"/>
                    <a:pt x="1963" y="44"/>
                    <a:pt x="1714" y="136"/>
                  </a:cubicBezTo>
                  <a:cubicBezTo>
                    <a:pt x="581" y="555"/>
                    <a:pt x="1" y="1831"/>
                    <a:pt x="420" y="2982"/>
                  </a:cubicBezTo>
                  <a:cubicBezTo>
                    <a:pt x="759" y="3874"/>
                    <a:pt x="1607" y="4436"/>
                    <a:pt x="2499" y="4436"/>
                  </a:cubicBezTo>
                  <a:cubicBezTo>
                    <a:pt x="2749" y="4436"/>
                    <a:pt x="3007" y="4391"/>
                    <a:pt x="3257" y="4293"/>
                  </a:cubicBezTo>
                  <a:cubicBezTo>
                    <a:pt x="4399" y="3874"/>
                    <a:pt x="4979" y="2598"/>
                    <a:pt x="4551" y="1456"/>
                  </a:cubicBezTo>
                  <a:cubicBezTo>
                    <a:pt x="4223" y="557"/>
                    <a:pt x="3372" y="1"/>
                    <a:pt x="2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8"/>
            <p:cNvSpPr/>
            <p:nvPr/>
          </p:nvSpPr>
          <p:spPr>
            <a:xfrm>
              <a:off x="2652043" y="4235474"/>
              <a:ext cx="40173" cy="36414"/>
            </a:xfrm>
            <a:custGeom>
              <a:rect b="b" l="l" r="r" t="t"/>
              <a:pathLst>
                <a:path extrusionOk="0" h="1182" w="1304">
                  <a:moveTo>
                    <a:pt x="636" y="0"/>
                  </a:moveTo>
                  <a:cubicBezTo>
                    <a:pt x="573" y="0"/>
                    <a:pt x="509" y="11"/>
                    <a:pt x="447" y="33"/>
                  </a:cubicBezTo>
                  <a:cubicBezTo>
                    <a:pt x="153" y="149"/>
                    <a:pt x="1" y="479"/>
                    <a:pt x="117" y="792"/>
                  </a:cubicBezTo>
                  <a:cubicBezTo>
                    <a:pt x="208" y="1031"/>
                    <a:pt x="433" y="1182"/>
                    <a:pt x="669" y="1182"/>
                  </a:cubicBezTo>
                  <a:cubicBezTo>
                    <a:pt x="732" y="1182"/>
                    <a:pt x="795" y="1171"/>
                    <a:pt x="857" y="1149"/>
                  </a:cubicBezTo>
                  <a:cubicBezTo>
                    <a:pt x="1161" y="1041"/>
                    <a:pt x="1303" y="702"/>
                    <a:pt x="1187" y="390"/>
                  </a:cubicBezTo>
                  <a:cubicBezTo>
                    <a:pt x="1103" y="151"/>
                    <a:pt x="874" y="0"/>
                    <a:pt x="636"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8"/>
            <p:cNvSpPr/>
            <p:nvPr/>
          </p:nvSpPr>
          <p:spPr>
            <a:xfrm>
              <a:off x="2626503" y="4271334"/>
              <a:ext cx="23106" cy="20518"/>
            </a:xfrm>
            <a:custGeom>
              <a:rect b="b" l="l" r="r" t="t"/>
              <a:pathLst>
                <a:path extrusionOk="0" h="666" w="750">
                  <a:moveTo>
                    <a:pt x="375" y="0"/>
                  </a:moveTo>
                  <a:cubicBezTo>
                    <a:pt x="337" y="0"/>
                    <a:pt x="298" y="7"/>
                    <a:pt x="259" y="20"/>
                  </a:cubicBezTo>
                  <a:cubicBezTo>
                    <a:pt x="89" y="83"/>
                    <a:pt x="0" y="279"/>
                    <a:pt x="63" y="448"/>
                  </a:cubicBezTo>
                  <a:cubicBezTo>
                    <a:pt x="111" y="586"/>
                    <a:pt x="239" y="666"/>
                    <a:pt x="373" y="666"/>
                  </a:cubicBezTo>
                  <a:cubicBezTo>
                    <a:pt x="413" y="666"/>
                    <a:pt x="452" y="659"/>
                    <a:pt x="491" y="645"/>
                  </a:cubicBezTo>
                  <a:cubicBezTo>
                    <a:pt x="660" y="582"/>
                    <a:pt x="750" y="386"/>
                    <a:pt x="687" y="216"/>
                  </a:cubicBezTo>
                  <a:cubicBezTo>
                    <a:pt x="638" y="84"/>
                    <a:pt x="513" y="0"/>
                    <a:pt x="375"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8"/>
            <p:cNvSpPr/>
            <p:nvPr/>
          </p:nvSpPr>
          <p:spPr>
            <a:xfrm>
              <a:off x="2435497" y="4060302"/>
              <a:ext cx="53328" cy="53112"/>
            </a:xfrm>
            <a:custGeom>
              <a:rect b="b" l="l" r="r" t="t"/>
              <a:pathLst>
                <a:path extrusionOk="0" h="1724" w="1731">
                  <a:moveTo>
                    <a:pt x="913" y="1"/>
                  </a:moveTo>
                  <a:cubicBezTo>
                    <a:pt x="818" y="1"/>
                    <a:pt x="720" y="21"/>
                    <a:pt x="625" y="63"/>
                  </a:cubicBezTo>
                  <a:cubicBezTo>
                    <a:pt x="223" y="242"/>
                    <a:pt x="0" y="741"/>
                    <a:pt x="134" y="1188"/>
                  </a:cubicBezTo>
                  <a:cubicBezTo>
                    <a:pt x="242" y="1520"/>
                    <a:pt x="516" y="1723"/>
                    <a:pt x="817" y="1723"/>
                  </a:cubicBezTo>
                  <a:cubicBezTo>
                    <a:pt x="912" y="1723"/>
                    <a:pt x="1010" y="1703"/>
                    <a:pt x="1106" y="1660"/>
                  </a:cubicBezTo>
                  <a:cubicBezTo>
                    <a:pt x="1508" y="1491"/>
                    <a:pt x="1731" y="982"/>
                    <a:pt x="1588" y="545"/>
                  </a:cubicBezTo>
                  <a:cubicBezTo>
                    <a:pt x="1486" y="206"/>
                    <a:pt x="1214" y="1"/>
                    <a:pt x="913"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8"/>
            <p:cNvSpPr/>
            <p:nvPr/>
          </p:nvSpPr>
          <p:spPr>
            <a:xfrm>
              <a:off x="2474222" y="4123458"/>
              <a:ext cx="23136" cy="20518"/>
            </a:xfrm>
            <a:custGeom>
              <a:rect b="b" l="l" r="r" t="t"/>
              <a:pathLst>
                <a:path extrusionOk="0" h="666" w="751">
                  <a:moveTo>
                    <a:pt x="372" y="1"/>
                  </a:moveTo>
                  <a:cubicBezTo>
                    <a:pt x="334" y="1"/>
                    <a:pt x="296" y="7"/>
                    <a:pt x="260" y="21"/>
                  </a:cubicBezTo>
                  <a:cubicBezTo>
                    <a:pt x="81" y="83"/>
                    <a:pt x="1" y="279"/>
                    <a:pt x="63" y="449"/>
                  </a:cubicBezTo>
                  <a:cubicBezTo>
                    <a:pt x="112" y="582"/>
                    <a:pt x="238" y="665"/>
                    <a:pt x="376" y="665"/>
                  </a:cubicBezTo>
                  <a:cubicBezTo>
                    <a:pt x="414" y="665"/>
                    <a:pt x="453" y="659"/>
                    <a:pt x="492" y="645"/>
                  </a:cubicBezTo>
                  <a:cubicBezTo>
                    <a:pt x="661" y="583"/>
                    <a:pt x="750" y="386"/>
                    <a:pt x="688" y="217"/>
                  </a:cubicBezTo>
                  <a:cubicBezTo>
                    <a:pt x="639" y="84"/>
                    <a:pt x="508" y="1"/>
                    <a:pt x="372"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8"/>
            <p:cNvSpPr/>
            <p:nvPr/>
          </p:nvSpPr>
          <p:spPr>
            <a:xfrm>
              <a:off x="2565196" y="4400017"/>
              <a:ext cx="45102" cy="66544"/>
            </a:xfrm>
            <a:custGeom>
              <a:rect b="b" l="l" r="r" t="t"/>
              <a:pathLst>
                <a:path extrusionOk="0" h="2160" w="1464">
                  <a:moveTo>
                    <a:pt x="732" y="402"/>
                  </a:moveTo>
                  <a:cubicBezTo>
                    <a:pt x="822" y="402"/>
                    <a:pt x="902" y="438"/>
                    <a:pt x="964" y="500"/>
                  </a:cubicBezTo>
                  <a:cubicBezTo>
                    <a:pt x="1009" y="545"/>
                    <a:pt x="1062" y="616"/>
                    <a:pt x="1062" y="732"/>
                  </a:cubicBezTo>
                  <a:lnTo>
                    <a:pt x="1062" y="1624"/>
                  </a:lnTo>
                  <a:cubicBezTo>
                    <a:pt x="839" y="1562"/>
                    <a:pt x="625" y="1490"/>
                    <a:pt x="402" y="1419"/>
                  </a:cubicBezTo>
                  <a:lnTo>
                    <a:pt x="402" y="732"/>
                  </a:lnTo>
                  <a:cubicBezTo>
                    <a:pt x="402" y="553"/>
                    <a:pt x="554" y="402"/>
                    <a:pt x="732" y="402"/>
                  </a:cubicBezTo>
                  <a:close/>
                  <a:moveTo>
                    <a:pt x="732" y="0"/>
                  </a:moveTo>
                  <a:cubicBezTo>
                    <a:pt x="331" y="0"/>
                    <a:pt x="1" y="330"/>
                    <a:pt x="1" y="732"/>
                  </a:cubicBezTo>
                  <a:lnTo>
                    <a:pt x="1" y="1704"/>
                  </a:lnTo>
                  <a:lnTo>
                    <a:pt x="135" y="1749"/>
                  </a:lnTo>
                  <a:cubicBezTo>
                    <a:pt x="491" y="1883"/>
                    <a:pt x="857" y="1990"/>
                    <a:pt x="1214" y="2088"/>
                  </a:cubicBezTo>
                  <a:lnTo>
                    <a:pt x="1464" y="2159"/>
                  </a:lnTo>
                  <a:lnTo>
                    <a:pt x="1464" y="732"/>
                  </a:lnTo>
                  <a:cubicBezTo>
                    <a:pt x="1464" y="536"/>
                    <a:pt x="1392" y="348"/>
                    <a:pt x="1250" y="214"/>
                  </a:cubicBezTo>
                  <a:cubicBezTo>
                    <a:pt x="1116" y="72"/>
                    <a:pt x="929" y="0"/>
                    <a:pt x="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8"/>
            <p:cNvSpPr/>
            <p:nvPr/>
          </p:nvSpPr>
          <p:spPr>
            <a:xfrm>
              <a:off x="2630631" y="4420627"/>
              <a:ext cx="45102" cy="57456"/>
            </a:xfrm>
            <a:custGeom>
              <a:rect b="b" l="l" r="r" t="t"/>
              <a:pathLst>
                <a:path extrusionOk="0" h="1865" w="1464">
                  <a:moveTo>
                    <a:pt x="732" y="402"/>
                  </a:moveTo>
                  <a:cubicBezTo>
                    <a:pt x="848" y="402"/>
                    <a:pt x="919" y="455"/>
                    <a:pt x="963" y="500"/>
                  </a:cubicBezTo>
                  <a:cubicBezTo>
                    <a:pt x="1026" y="562"/>
                    <a:pt x="1062" y="643"/>
                    <a:pt x="1062" y="732"/>
                  </a:cubicBezTo>
                  <a:lnTo>
                    <a:pt x="1062" y="1410"/>
                  </a:lnTo>
                  <a:cubicBezTo>
                    <a:pt x="839" y="1374"/>
                    <a:pt x="624" y="1348"/>
                    <a:pt x="401" y="1303"/>
                  </a:cubicBezTo>
                  <a:lnTo>
                    <a:pt x="401" y="732"/>
                  </a:lnTo>
                  <a:cubicBezTo>
                    <a:pt x="401" y="554"/>
                    <a:pt x="553" y="402"/>
                    <a:pt x="732" y="402"/>
                  </a:cubicBezTo>
                  <a:close/>
                  <a:moveTo>
                    <a:pt x="732" y="0"/>
                  </a:moveTo>
                  <a:cubicBezTo>
                    <a:pt x="330" y="0"/>
                    <a:pt x="0" y="331"/>
                    <a:pt x="0" y="732"/>
                  </a:cubicBezTo>
                  <a:lnTo>
                    <a:pt x="0" y="1633"/>
                  </a:lnTo>
                  <a:lnTo>
                    <a:pt x="152" y="1669"/>
                  </a:lnTo>
                  <a:cubicBezTo>
                    <a:pt x="187" y="1678"/>
                    <a:pt x="223" y="1687"/>
                    <a:pt x="259" y="1687"/>
                  </a:cubicBezTo>
                  <a:lnTo>
                    <a:pt x="285" y="1695"/>
                  </a:lnTo>
                  <a:cubicBezTo>
                    <a:pt x="607" y="1758"/>
                    <a:pt x="928" y="1803"/>
                    <a:pt x="1240" y="1838"/>
                  </a:cubicBezTo>
                  <a:lnTo>
                    <a:pt x="1463" y="1865"/>
                  </a:lnTo>
                  <a:lnTo>
                    <a:pt x="1463" y="732"/>
                  </a:lnTo>
                  <a:cubicBezTo>
                    <a:pt x="1463" y="536"/>
                    <a:pt x="1392" y="348"/>
                    <a:pt x="1249" y="215"/>
                  </a:cubicBezTo>
                  <a:cubicBezTo>
                    <a:pt x="1115" y="72"/>
                    <a:pt x="928" y="0"/>
                    <a:pt x="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8"/>
            <p:cNvSpPr/>
            <p:nvPr/>
          </p:nvSpPr>
          <p:spPr>
            <a:xfrm>
              <a:off x="2922779" y="4174660"/>
              <a:ext cx="45379" cy="51972"/>
            </a:xfrm>
            <a:custGeom>
              <a:rect b="b" l="l" r="r" t="t"/>
              <a:pathLst>
                <a:path extrusionOk="0" h="1687" w="1473">
                  <a:moveTo>
                    <a:pt x="741" y="411"/>
                  </a:moveTo>
                  <a:cubicBezTo>
                    <a:pt x="821" y="411"/>
                    <a:pt x="910" y="446"/>
                    <a:pt x="972" y="509"/>
                  </a:cubicBezTo>
                  <a:cubicBezTo>
                    <a:pt x="1026" y="562"/>
                    <a:pt x="1062" y="651"/>
                    <a:pt x="1062" y="732"/>
                  </a:cubicBezTo>
                  <a:lnTo>
                    <a:pt x="1062" y="955"/>
                  </a:lnTo>
                  <a:cubicBezTo>
                    <a:pt x="1062" y="1133"/>
                    <a:pt x="919" y="1285"/>
                    <a:pt x="741" y="1285"/>
                  </a:cubicBezTo>
                  <a:cubicBezTo>
                    <a:pt x="651" y="1285"/>
                    <a:pt x="562" y="1249"/>
                    <a:pt x="500" y="1187"/>
                  </a:cubicBezTo>
                  <a:cubicBezTo>
                    <a:pt x="437" y="1124"/>
                    <a:pt x="410" y="1044"/>
                    <a:pt x="410" y="955"/>
                  </a:cubicBezTo>
                  <a:lnTo>
                    <a:pt x="410" y="732"/>
                  </a:lnTo>
                  <a:cubicBezTo>
                    <a:pt x="410" y="553"/>
                    <a:pt x="553" y="411"/>
                    <a:pt x="741" y="411"/>
                  </a:cubicBezTo>
                  <a:close/>
                  <a:moveTo>
                    <a:pt x="741" y="0"/>
                  </a:moveTo>
                  <a:cubicBezTo>
                    <a:pt x="330" y="0"/>
                    <a:pt x="0" y="330"/>
                    <a:pt x="0" y="732"/>
                  </a:cubicBezTo>
                  <a:lnTo>
                    <a:pt x="0" y="955"/>
                  </a:lnTo>
                  <a:cubicBezTo>
                    <a:pt x="0" y="1151"/>
                    <a:pt x="80" y="1329"/>
                    <a:pt x="214" y="1472"/>
                  </a:cubicBezTo>
                  <a:cubicBezTo>
                    <a:pt x="357" y="1615"/>
                    <a:pt x="544" y="1686"/>
                    <a:pt x="741" y="1686"/>
                  </a:cubicBezTo>
                  <a:cubicBezTo>
                    <a:pt x="1142" y="1686"/>
                    <a:pt x="1472" y="1356"/>
                    <a:pt x="1472" y="955"/>
                  </a:cubicBezTo>
                  <a:lnTo>
                    <a:pt x="1472" y="732"/>
                  </a:lnTo>
                  <a:cubicBezTo>
                    <a:pt x="1472" y="544"/>
                    <a:pt x="1392" y="348"/>
                    <a:pt x="1258" y="223"/>
                  </a:cubicBezTo>
                  <a:cubicBezTo>
                    <a:pt x="1124" y="80"/>
                    <a:pt x="928" y="0"/>
                    <a:pt x="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8"/>
            <p:cNvSpPr/>
            <p:nvPr/>
          </p:nvSpPr>
          <p:spPr>
            <a:xfrm>
              <a:off x="2569879" y="3845050"/>
              <a:ext cx="43439" cy="39126"/>
            </a:xfrm>
            <a:custGeom>
              <a:rect b="b" l="l" r="r" t="t"/>
              <a:pathLst>
                <a:path extrusionOk="0" h="1270" w="1410">
                  <a:moveTo>
                    <a:pt x="696" y="404"/>
                  </a:moveTo>
                  <a:cubicBezTo>
                    <a:pt x="723" y="404"/>
                    <a:pt x="750" y="413"/>
                    <a:pt x="777" y="422"/>
                  </a:cubicBezTo>
                  <a:cubicBezTo>
                    <a:pt x="839" y="449"/>
                    <a:pt x="884" y="502"/>
                    <a:pt x="901" y="565"/>
                  </a:cubicBezTo>
                  <a:cubicBezTo>
                    <a:pt x="946" y="681"/>
                    <a:pt x="893" y="815"/>
                    <a:pt x="786" y="850"/>
                  </a:cubicBezTo>
                  <a:cubicBezTo>
                    <a:pt x="760" y="860"/>
                    <a:pt x="734" y="865"/>
                    <a:pt x="709" y="865"/>
                  </a:cubicBezTo>
                  <a:cubicBezTo>
                    <a:pt x="619" y="865"/>
                    <a:pt x="535" y="805"/>
                    <a:pt x="500" y="708"/>
                  </a:cubicBezTo>
                  <a:cubicBezTo>
                    <a:pt x="455" y="592"/>
                    <a:pt x="509" y="458"/>
                    <a:pt x="625" y="422"/>
                  </a:cubicBezTo>
                  <a:cubicBezTo>
                    <a:pt x="643" y="413"/>
                    <a:pt x="670" y="404"/>
                    <a:pt x="696" y="404"/>
                  </a:cubicBezTo>
                  <a:close/>
                  <a:moveTo>
                    <a:pt x="700" y="0"/>
                  </a:moveTo>
                  <a:cubicBezTo>
                    <a:pt x="627" y="0"/>
                    <a:pt x="553" y="14"/>
                    <a:pt x="482" y="39"/>
                  </a:cubicBezTo>
                  <a:cubicBezTo>
                    <a:pt x="161" y="155"/>
                    <a:pt x="0" y="520"/>
                    <a:pt x="125" y="850"/>
                  </a:cubicBezTo>
                  <a:cubicBezTo>
                    <a:pt x="215" y="1109"/>
                    <a:pt x="464" y="1270"/>
                    <a:pt x="714" y="1270"/>
                  </a:cubicBezTo>
                  <a:cubicBezTo>
                    <a:pt x="786" y="1270"/>
                    <a:pt x="857" y="1261"/>
                    <a:pt x="928" y="1234"/>
                  </a:cubicBezTo>
                  <a:cubicBezTo>
                    <a:pt x="1240" y="1109"/>
                    <a:pt x="1410" y="752"/>
                    <a:pt x="1285" y="422"/>
                  </a:cubicBezTo>
                  <a:cubicBezTo>
                    <a:pt x="1223" y="262"/>
                    <a:pt x="1107" y="128"/>
                    <a:pt x="946" y="56"/>
                  </a:cubicBezTo>
                  <a:cubicBezTo>
                    <a:pt x="870" y="18"/>
                    <a:pt x="785" y="0"/>
                    <a:pt x="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8"/>
            <p:cNvSpPr/>
            <p:nvPr/>
          </p:nvSpPr>
          <p:spPr>
            <a:xfrm>
              <a:off x="2534697" y="3818032"/>
              <a:ext cx="46766" cy="41128"/>
            </a:xfrm>
            <a:custGeom>
              <a:rect b="b" l="l" r="r" t="t"/>
              <a:pathLst>
                <a:path extrusionOk="0" h="1335" w="1518">
                  <a:moveTo>
                    <a:pt x="762" y="407"/>
                  </a:moveTo>
                  <a:cubicBezTo>
                    <a:pt x="867" y="407"/>
                    <a:pt x="967" y="473"/>
                    <a:pt x="1009" y="577"/>
                  </a:cubicBezTo>
                  <a:cubicBezTo>
                    <a:pt x="1053" y="710"/>
                    <a:pt x="982" y="862"/>
                    <a:pt x="848" y="916"/>
                  </a:cubicBezTo>
                  <a:cubicBezTo>
                    <a:pt x="816" y="924"/>
                    <a:pt x="784" y="928"/>
                    <a:pt x="753" y="928"/>
                  </a:cubicBezTo>
                  <a:cubicBezTo>
                    <a:pt x="714" y="928"/>
                    <a:pt x="677" y="921"/>
                    <a:pt x="643" y="907"/>
                  </a:cubicBezTo>
                  <a:cubicBezTo>
                    <a:pt x="580" y="880"/>
                    <a:pt x="527" y="826"/>
                    <a:pt x="509" y="764"/>
                  </a:cubicBezTo>
                  <a:cubicBezTo>
                    <a:pt x="456" y="621"/>
                    <a:pt x="527" y="470"/>
                    <a:pt x="670" y="425"/>
                  </a:cubicBezTo>
                  <a:cubicBezTo>
                    <a:pt x="700" y="413"/>
                    <a:pt x="731" y="407"/>
                    <a:pt x="762" y="407"/>
                  </a:cubicBezTo>
                  <a:close/>
                  <a:moveTo>
                    <a:pt x="760" y="0"/>
                  </a:moveTo>
                  <a:cubicBezTo>
                    <a:pt x="683" y="0"/>
                    <a:pt x="604" y="14"/>
                    <a:pt x="527" y="41"/>
                  </a:cubicBezTo>
                  <a:cubicBezTo>
                    <a:pt x="179" y="166"/>
                    <a:pt x="1" y="559"/>
                    <a:pt x="125" y="898"/>
                  </a:cubicBezTo>
                  <a:cubicBezTo>
                    <a:pt x="188" y="1067"/>
                    <a:pt x="313" y="1201"/>
                    <a:pt x="473" y="1272"/>
                  </a:cubicBezTo>
                  <a:cubicBezTo>
                    <a:pt x="563" y="1317"/>
                    <a:pt x="661" y="1335"/>
                    <a:pt x="750" y="1335"/>
                  </a:cubicBezTo>
                  <a:cubicBezTo>
                    <a:pt x="830" y="1335"/>
                    <a:pt x="911" y="1317"/>
                    <a:pt x="991" y="1290"/>
                  </a:cubicBezTo>
                  <a:cubicBezTo>
                    <a:pt x="1339" y="1165"/>
                    <a:pt x="1517" y="782"/>
                    <a:pt x="1383" y="434"/>
                  </a:cubicBezTo>
                  <a:cubicBezTo>
                    <a:pt x="1286" y="163"/>
                    <a:pt x="1032" y="0"/>
                    <a:pt x="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8"/>
            <p:cNvSpPr/>
            <p:nvPr/>
          </p:nvSpPr>
          <p:spPr>
            <a:xfrm>
              <a:off x="2539102" y="3874625"/>
              <a:ext cx="41251" cy="39526"/>
            </a:xfrm>
            <a:custGeom>
              <a:rect b="b" l="l" r="r" t="t"/>
              <a:pathLst>
                <a:path extrusionOk="0" h="1283" w="1339">
                  <a:moveTo>
                    <a:pt x="678" y="408"/>
                  </a:moveTo>
                  <a:cubicBezTo>
                    <a:pt x="714" y="408"/>
                    <a:pt x="750" y="408"/>
                    <a:pt x="776" y="426"/>
                  </a:cubicBezTo>
                  <a:cubicBezTo>
                    <a:pt x="839" y="452"/>
                    <a:pt x="883" y="497"/>
                    <a:pt x="901" y="559"/>
                  </a:cubicBezTo>
                  <a:cubicBezTo>
                    <a:pt x="919" y="613"/>
                    <a:pt x="919" y="675"/>
                    <a:pt x="892" y="738"/>
                  </a:cubicBezTo>
                  <a:cubicBezTo>
                    <a:pt x="866" y="791"/>
                    <a:pt x="812" y="836"/>
                    <a:pt x="750" y="863"/>
                  </a:cubicBezTo>
                  <a:cubicBezTo>
                    <a:pt x="718" y="876"/>
                    <a:pt x="685" y="883"/>
                    <a:pt x="652" y="883"/>
                  </a:cubicBezTo>
                  <a:cubicBezTo>
                    <a:pt x="618" y="883"/>
                    <a:pt x="585" y="876"/>
                    <a:pt x="553" y="863"/>
                  </a:cubicBezTo>
                  <a:cubicBezTo>
                    <a:pt x="500" y="836"/>
                    <a:pt x="455" y="791"/>
                    <a:pt x="437" y="729"/>
                  </a:cubicBezTo>
                  <a:cubicBezTo>
                    <a:pt x="411" y="675"/>
                    <a:pt x="420" y="613"/>
                    <a:pt x="437" y="551"/>
                  </a:cubicBezTo>
                  <a:cubicBezTo>
                    <a:pt x="473" y="488"/>
                    <a:pt x="518" y="444"/>
                    <a:pt x="589" y="426"/>
                  </a:cubicBezTo>
                  <a:cubicBezTo>
                    <a:pt x="616" y="408"/>
                    <a:pt x="643" y="408"/>
                    <a:pt x="678" y="408"/>
                  </a:cubicBezTo>
                  <a:close/>
                  <a:moveTo>
                    <a:pt x="670" y="0"/>
                  </a:moveTo>
                  <a:cubicBezTo>
                    <a:pt x="595" y="0"/>
                    <a:pt x="519" y="14"/>
                    <a:pt x="446" y="42"/>
                  </a:cubicBezTo>
                  <a:cubicBezTo>
                    <a:pt x="277" y="105"/>
                    <a:pt x="143" y="220"/>
                    <a:pt x="72" y="381"/>
                  </a:cubicBezTo>
                  <a:cubicBezTo>
                    <a:pt x="0" y="542"/>
                    <a:pt x="0" y="711"/>
                    <a:pt x="54" y="872"/>
                  </a:cubicBezTo>
                  <a:cubicBezTo>
                    <a:pt x="116" y="1032"/>
                    <a:pt x="232" y="1157"/>
                    <a:pt x="393" y="1229"/>
                  </a:cubicBezTo>
                  <a:cubicBezTo>
                    <a:pt x="482" y="1264"/>
                    <a:pt x="571" y="1282"/>
                    <a:pt x="660" y="1282"/>
                  </a:cubicBezTo>
                  <a:cubicBezTo>
                    <a:pt x="741" y="1282"/>
                    <a:pt x="812" y="1273"/>
                    <a:pt x="892" y="1246"/>
                  </a:cubicBezTo>
                  <a:cubicBezTo>
                    <a:pt x="1053" y="1184"/>
                    <a:pt x="1187" y="1068"/>
                    <a:pt x="1258" y="907"/>
                  </a:cubicBezTo>
                  <a:cubicBezTo>
                    <a:pt x="1330" y="756"/>
                    <a:pt x="1338" y="577"/>
                    <a:pt x="1285" y="417"/>
                  </a:cubicBezTo>
                  <a:cubicBezTo>
                    <a:pt x="1222" y="256"/>
                    <a:pt x="1098" y="122"/>
                    <a:pt x="937" y="60"/>
                  </a:cubicBezTo>
                  <a:cubicBezTo>
                    <a:pt x="854" y="21"/>
                    <a:pt x="762" y="0"/>
                    <a:pt x="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8"/>
            <p:cNvSpPr/>
            <p:nvPr/>
          </p:nvSpPr>
          <p:spPr>
            <a:xfrm>
              <a:off x="2835378" y="3819295"/>
              <a:ext cx="57179" cy="56901"/>
            </a:xfrm>
            <a:custGeom>
              <a:rect b="b" l="l" r="r" t="t"/>
              <a:pathLst>
                <a:path extrusionOk="0" h="1847" w="1856">
                  <a:moveTo>
                    <a:pt x="918" y="402"/>
                  </a:moveTo>
                  <a:cubicBezTo>
                    <a:pt x="989" y="402"/>
                    <a:pt x="1060" y="420"/>
                    <a:pt x="1124" y="455"/>
                  </a:cubicBezTo>
                  <a:cubicBezTo>
                    <a:pt x="1249" y="518"/>
                    <a:pt x="1338" y="616"/>
                    <a:pt x="1392" y="750"/>
                  </a:cubicBezTo>
                  <a:cubicBezTo>
                    <a:pt x="1436" y="884"/>
                    <a:pt x="1436" y="1026"/>
                    <a:pt x="1383" y="1151"/>
                  </a:cubicBezTo>
                  <a:cubicBezTo>
                    <a:pt x="1329" y="1276"/>
                    <a:pt x="1231" y="1365"/>
                    <a:pt x="1106" y="1410"/>
                  </a:cubicBezTo>
                  <a:cubicBezTo>
                    <a:pt x="1056" y="1429"/>
                    <a:pt x="1003" y="1438"/>
                    <a:pt x="948" y="1438"/>
                  </a:cubicBezTo>
                  <a:cubicBezTo>
                    <a:pt x="876" y="1438"/>
                    <a:pt x="803" y="1422"/>
                    <a:pt x="732" y="1392"/>
                  </a:cubicBezTo>
                  <a:cubicBezTo>
                    <a:pt x="616" y="1330"/>
                    <a:pt x="518" y="1223"/>
                    <a:pt x="464" y="1089"/>
                  </a:cubicBezTo>
                  <a:cubicBezTo>
                    <a:pt x="419" y="964"/>
                    <a:pt x="419" y="821"/>
                    <a:pt x="473" y="696"/>
                  </a:cubicBezTo>
                  <a:cubicBezTo>
                    <a:pt x="527" y="571"/>
                    <a:pt x="625" y="482"/>
                    <a:pt x="750" y="437"/>
                  </a:cubicBezTo>
                  <a:cubicBezTo>
                    <a:pt x="805" y="414"/>
                    <a:pt x="862" y="402"/>
                    <a:pt x="918" y="402"/>
                  </a:cubicBezTo>
                  <a:close/>
                  <a:moveTo>
                    <a:pt x="912" y="0"/>
                  </a:moveTo>
                  <a:cubicBezTo>
                    <a:pt x="808" y="0"/>
                    <a:pt x="705" y="19"/>
                    <a:pt x="607" y="54"/>
                  </a:cubicBezTo>
                  <a:cubicBezTo>
                    <a:pt x="384" y="134"/>
                    <a:pt x="205" y="304"/>
                    <a:pt x="107" y="536"/>
                  </a:cubicBezTo>
                  <a:cubicBezTo>
                    <a:pt x="9" y="750"/>
                    <a:pt x="0" y="999"/>
                    <a:pt x="89" y="1231"/>
                  </a:cubicBezTo>
                  <a:cubicBezTo>
                    <a:pt x="170" y="1463"/>
                    <a:pt x="339" y="1651"/>
                    <a:pt x="562" y="1749"/>
                  </a:cubicBezTo>
                  <a:cubicBezTo>
                    <a:pt x="678" y="1811"/>
                    <a:pt x="812" y="1847"/>
                    <a:pt x="946" y="1847"/>
                  </a:cubicBezTo>
                  <a:cubicBezTo>
                    <a:pt x="1053" y="1847"/>
                    <a:pt x="1151" y="1829"/>
                    <a:pt x="1249" y="1785"/>
                  </a:cubicBezTo>
                  <a:cubicBezTo>
                    <a:pt x="1481" y="1704"/>
                    <a:pt x="1659" y="1535"/>
                    <a:pt x="1749" y="1312"/>
                  </a:cubicBezTo>
                  <a:cubicBezTo>
                    <a:pt x="1847" y="1089"/>
                    <a:pt x="1856" y="839"/>
                    <a:pt x="1767" y="607"/>
                  </a:cubicBezTo>
                  <a:cubicBezTo>
                    <a:pt x="1686" y="384"/>
                    <a:pt x="1517" y="197"/>
                    <a:pt x="1303" y="90"/>
                  </a:cubicBezTo>
                  <a:cubicBezTo>
                    <a:pt x="1178" y="30"/>
                    <a:pt x="1045" y="0"/>
                    <a:pt x="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8"/>
            <p:cNvSpPr/>
            <p:nvPr/>
          </p:nvSpPr>
          <p:spPr>
            <a:xfrm>
              <a:off x="2807621" y="3891169"/>
              <a:ext cx="50031" cy="48245"/>
            </a:xfrm>
            <a:custGeom>
              <a:rect b="b" l="l" r="r" t="t"/>
              <a:pathLst>
                <a:path extrusionOk="0" h="1566" w="1624">
                  <a:moveTo>
                    <a:pt x="812" y="406"/>
                  </a:moveTo>
                  <a:cubicBezTo>
                    <a:pt x="865" y="406"/>
                    <a:pt x="919" y="415"/>
                    <a:pt x="973" y="442"/>
                  </a:cubicBezTo>
                  <a:cubicBezTo>
                    <a:pt x="1062" y="477"/>
                    <a:pt x="1133" y="558"/>
                    <a:pt x="1169" y="647"/>
                  </a:cubicBezTo>
                  <a:cubicBezTo>
                    <a:pt x="1204" y="745"/>
                    <a:pt x="1204" y="843"/>
                    <a:pt x="1160" y="932"/>
                  </a:cubicBezTo>
                  <a:cubicBezTo>
                    <a:pt x="1115" y="1031"/>
                    <a:pt x="1035" y="1102"/>
                    <a:pt x="937" y="1138"/>
                  </a:cubicBezTo>
                  <a:cubicBezTo>
                    <a:pt x="894" y="1153"/>
                    <a:pt x="851" y="1160"/>
                    <a:pt x="808" y="1160"/>
                  </a:cubicBezTo>
                  <a:cubicBezTo>
                    <a:pt x="753" y="1160"/>
                    <a:pt x="698" y="1149"/>
                    <a:pt x="642" y="1129"/>
                  </a:cubicBezTo>
                  <a:cubicBezTo>
                    <a:pt x="553" y="1084"/>
                    <a:pt x="482" y="1013"/>
                    <a:pt x="446" y="915"/>
                  </a:cubicBezTo>
                  <a:cubicBezTo>
                    <a:pt x="411" y="825"/>
                    <a:pt x="419" y="718"/>
                    <a:pt x="464" y="629"/>
                  </a:cubicBezTo>
                  <a:cubicBezTo>
                    <a:pt x="509" y="531"/>
                    <a:pt x="580" y="469"/>
                    <a:pt x="678" y="433"/>
                  </a:cubicBezTo>
                  <a:cubicBezTo>
                    <a:pt x="723" y="415"/>
                    <a:pt x="767" y="406"/>
                    <a:pt x="812" y="406"/>
                  </a:cubicBezTo>
                  <a:close/>
                  <a:moveTo>
                    <a:pt x="812" y="1"/>
                  </a:moveTo>
                  <a:cubicBezTo>
                    <a:pt x="718" y="1"/>
                    <a:pt x="625" y="17"/>
                    <a:pt x="535" y="49"/>
                  </a:cubicBezTo>
                  <a:cubicBezTo>
                    <a:pt x="339" y="121"/>
                    <a:pt x="187" y="263"/>
                    <a:pt x="98" y="460"/>
                  </a:cubicBezTo>
                  <a:cubicBezTo>
                    <a:pt x="9" y="647"/>
                    <a:pt x="0" y="861"/>
                    <a:pt x="72" y="1057"/>
                  </a:cubicBezTo>
                  <a:cubicBezTo>
                    <a:pt x="143" y="1254"/>
                    <a:pt x="286" y="1405"/>
                    <a:pt x="482" y="1494"/>
                  </a:cubicBezTo>
                  <a:cubicBezTo>
                    <a:pt x="580" y="1539"/>
                    <a:pt x="696" y="1566"/>
                    <a:pt x="803" y="1566"/>
                  </a:cubicBezTo>
                  <a:cubicBezTo>
                    <a:pt x="892" y="1566"/>
                    <a:pt x="990" y="1548"/>
                    <a:pt x="1080" y="1512"/>
                  </a:cubicBezTo>
                  <a:cubicBezTo>
                    <a:pt x="1276" y="1441"/>
                    <a:pt x="1436" y="1298"/>
                    <a:pt x="1526" y="1111"/>
                  </a:cubicBezTo>
                  <a:cubicBezTo>
                    <a:pt x="1615" y="915"/>
                    <a:pt x="1624" y="700"/>
                    <a:pt x="1552" y="504"/>
                  </a:cubicBezTo>
                  <a:cubicBezTo>
                    <a:pt x="1481" y="308"/>
                    <a:pt x="1329" y="156"/>
                    <a:pt x="1142" y="67"/>
                  </a:cubicBezTo>
                  <a:cubicBezTo>
                    <a:pt x="1035" y="23"/>
                    <a:pt x="923" y="1"/>
                    <a:pt x="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8"/>
            <p:cNvSpPr/>
            <p:nvPr/>
          </p:nvSpPr>
          <p:spPr>
            <a:xfrm>
              <a:off x="2762549" y="3821205"/>
              <a:ext cx="57179" cy="56100"/>
            </a:xfrm>
            <a:custGeom>
              <a:rect b="b" l="l" r="r" t="t"/>
              <a:pathLst>
                <a:path extrusionOk="0" h="1821" w="1856">
                  <a:moveTo>
                    <a:pt x="919" y="411"/>
                  </a:moveTo>
                  <a:cubicBezTo>
                    <a:pt x="990" y="411"/>
                    <a:pt x="1062" y="420"/>
                    <a:pt x="1133" y="456"/>
                  </a:cubicBezTo>
                  <a:cubicBezTo>
                    <a:pt x="1258" y="509"/>
                    <a:pt x="1347" y="616"/>
                    <a:pt x="1392" y="741"/>
                  </a:cubicBezTo>
                  <a:cubicBezTo>
                    <a:pt x="1445" y="866"/>
                    <a:pt x="1436" y="1000"/>
                    <a:pt x="1383" y="1125"/>
                  </a:cubicBezTo>
                  <a:cubicBezTo>
                    <a:pt x="1329" y="1250"/>
                    <a:pt x="1231" y="1339"/>
                    <a:pt x="1106" y="1384"/>
                  </a:cubicBezTo>
                  <a:cubicBezTo>
                    <a:pt x="1049" y="1408"/>
                    <a:pt x="988" y="1419"/>
                    <a:pt x="928" y="1419"/>
                  </a:cubicBezTo>
                  <a:cubicBezTo>
                    <a:pt x="856" y="1419"/>
                    <a:pt x="785" y="1404"/>
                    <a:pt x="723" y="1375"/>
                  </a:cubicBezTo>
                  <a:cubicBezTo>
                    <a:pt x="598" y="1312"/>
                    <a:pt x="509" y="1214"/>
                    <a:pt x="464" y="1089"/>
                  </a:cubicBezTo>
                  <a:cubicBezTo>
                    <a:pt x="410" y="955"/>
                    <a:pt x="419" y="822"/>
                    <a:pt x="473" y="697"/>
                  </a:cubicBezTo>
                  <a:cubicBezTo>
                    <a:pt x="526" y="581"/>
                    <a:pt x="625" y="483"/>
                    <a:pt x="749" y="438"/>
                  </a:cubicBezTo>
                  <a:cubicBezTo>
                    <a:pt x="812" y="420"/>
                    <a:pt x="865" y="411"/>
                    <a:pt x="919" y="411"/>
                  </a:cubicBezTo>
                  <a:close/>
                  <a:moveTo>
                    <a:pt x="918" y="1"/>
                  </a:moveTo>
                  <a:cubicBezTo>
                    <a:pt x="816" y="1"/>
                    <a:pt x="714" y="19"/>
                    <a:pt x="616" y="54"/>
                  </a:cubicBezTo>
                  <a:cubicBezTo>
                    <a:pt x="384" y="144"/>
                    <a:pt x="205" y="313"/>
                    <a:pt x="107" y="527"/>
                  </a:cubicBezTo>
                  <a:cubicBezTo>
                    <a:pt x="0" y="750"/>
                    <a:pt x="0" y="1000"/>
                    <a:pt x="80" y="1223"/>
                  </a:cubicBezTo>
                  <a:cubicBezTo>
                    <a:pt x="161" y="1455"/>
                    <a:pt x="330" y="1633"/>
                    <a:pt x="553" y="1740"/>
                  </a:cubicBezTo>
                  <a:cubicBezTo>
                    <a:pt x="669" y="1794"/>
                    <a:pt x="803" y="1821"/>
                    <a:pt x="928" y="1821"/>
                  </a:cubicBezTo>
                  <a:cubicBezTo>
                    <a:pt x="1035" y="1821"/>
                    <a:pt x="1142" y="1803"/>
                    <a:pt x="1240" y="1767"/>
                  </a:cubicBezTo>
                  <a:cubicBezTo>
                    <a:pt x="1472" y="1687"/>
                    <a:pt x="1650" y="1517"/>
                    <a:pt x="1749" y="1294"/>
                  </a:cubicBezTo>
                  <a:cubicBezTo>
                    <a:pt x="1847" y="1071"/>
                    <a:pt x="1856" y="830"/>
                    <a:pt x="1775" y="598"/>
                  </a:cubicBezTo>
                  <a:cubicBezTo>
                    <a:pt x="1686" y="375"/>
                    <a:pt x="1526" y="188"/>
                    <a:pt x="1303" y="90"/>
                  </a:cubicBezTo>
                  <a:cubicBezTo>
                    <a:pt x="1178" y="30"/>
                    <a:pt x="1047" y="1"/>
                    <a:pt x="9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8"/>
            <p:cNvSpPr/>
            <p:nvPr/>
          </p:nvSpPr>
          <p:spPr>
            <a:xfrm>
              <a:off x="2645173" y="4229220"/>
              <a:ext cx="54190" cy="48799"/>
            </a:xfrm>
            <a:custGeom>
              <a:rect b="b" l="l" r="r" t="t"/>
              <a:pathLst>
                <a:path extrusionOk="0" h="1584" w="1759">
                  <a:moveTo>
                    <a:pt x="866" y="410"/>
                  </a:moveTo>
                  <a:cubicBezTo>
                    <a:pt x="1022" y="410"/>
                    <a:pt x="1167" y="510"/>
                    <a:pt x="1223" y="665"/>
                  </a:cubicBezTo>
                  <a:cubicBezTo>
                    <a:pt x="1303" y="870"/>
                    <a:pt x="1205" y="1093"/>
                    <a:pt x="1009" y="1164"/>
                  </a:cubicBezTo>
                  <a:cubicBezTo>
                    <a:pt x="970" y="1176"/>
                    <a:pt x="929" y="1182"/>
                    <a:pt x="889" y="1182"/>
                  </a:cubicBezTo>
                  <a:cubicBezTo>
                    <a:pt x="837" y="1182"/>
                    <a:pt x="787" y="1171"/>
                    <a:pt x="741" y="1146"/>
                  </a:cubicBezTo>
                  <a:cubicBezTo>
                    <a:pt x="643" y="1102"/>
                    <a:pt x="572" y="1021"/>
                    <a:pt x="527" y="923"/>
                  </a:cubicBezTo>
                  <a:cubicBezTo>
                    <a:pt x="456" y="718"/>
                    <a:pt x="554" y="504"/>
                    <a:pt x="741" y="433"/>
                  </a:cubicBezTo>
                  <a:cubicBezTo>
                    <a:pt x="783" y="418"/>
                    <a:pt x="825" y="410"/>
                    <a:pt x="866" y="410"/>
                  </a:cubicBezTo>
                  <a:close/>
                  <a:moveTo>
                    <a:pt x="865" y="0"/>
                  </a:moveTo>
                  <a:cubicBezTo>
                    <a:pt x="776" y="0"/>
                    <a:pt x="686" y="16"/>
                    <a:pt x="599" y="49"/>
                  </a:cubicBezTo>
                  <a:cubicBezTo>
                    <a:pt x="206" y="201"/>
                    <a:pt x="1" y="656"/>
                    <a:pt x="152" y="1066"/>
                  </a:cubicBezTo>
                  <a:cubicBezTo>
                    <a:pt x="224" y="1262"/>
                    <a:pt x="376" y="1423"/>
                    <a:pt x="572" y="1512"/>
                  </a:cubicBezTo>
                  <a:cubicBezTo>
                    <a:pt x="670" y="1566"/>
                    <a:pt x="777" y="1583"/>
                    <a:pt x="893" y="1583"/>
                  </a:cubicBezTo>
                  <a:cubicBezTo>
                    <a:pt x="982" y="1583"/>
                    <a:pt x="1071" y="1575"/>
                    <a:pt x="1152" y="1539"/>
                  </a:cubicBezTo>
                  <a:cubicBezTo>
                    <a:pt x="1553" y="1387"/>
                    <a:pt x="1758" y="941"/>
                    <a:pt x="1607" y="522"/>
                  </a:cubicBezTo>
                  <a:cubicBezTo>
                    <a:pt x="1488" y="201"/>
                    <a:pt x="1184" y="0"/>
                    <a:pt x="8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8"/>
            <p:cNvSpPr/>
            <p:nvPr/>
          </p:nvSpPr>
          <p:spPr>
            <a:xfrm>
              <a:off x="2428627" y="4053987"/>
              <a:ext cx="66791" cy="65712"/>
            </a:xfrm>
            <a:custGeom>
              <a:rect b="b" l="l" r="r" t="t"/>
              <a:pathLst>
                <a:path extrusionOk="0" h="2133" w="2168">
                  <a:moveTo>
                    <a:pt x="1140" y="408"/>
                  </a:moveTo>
                  <a:cubicBezTo>
                    <a:pt x="1205" y="408"/>
                    <a:pt x="1269" y="421"/>
                    <a:pt x="1329" y="447"/>
                  </a:cubicBezTo>
                  <a:cubicBezTo>
                    <a:pt x="1463" y="509"/>
                    <a:pt x="1570" y="643"/>
                    <a:pt x="1624" y="804"/>
                  </a:cubicBezTo>
                  <a:cubicBezTo>
                    <a:pt x="1731" y="1152"/>
                    <a:pt x="1561" y="1544"/>
                    <a:pt x="1249" y="1687"/>
                  </a:cubicBezTo>
                  <a:cubicBezTo>
                    <a:pt x="1182" y="1714"/>
                    <a:pt x="1113" y="1727"/>
                    <a:pt x="1045" y="1727"/>
                  </a:cubicBezTo>
                  <a:cubicBezTo>
                    <a:pt x="977" y="1727"/>
                    <a:pt x="910" y="1714"/>
                    <a:pt x="848" y="1687"/>
                  </a:cubicBezTo>
                  <a:cubicBezTo>
                    <a:pt x="705" y="1624"/>
                    <a:pt x="607" y="1500"/>
                    <a:pt x="553" y="1330"/>
                  </a:cubicBezTo>
                  <a:cubicBezTo>
                    <a:pt x="446" y="982"/>
                    <a:pt x="616" y="590"/>
                    <a:pt x="928" y="456"/>
                  </a:cubicBezTo>
                  <a:cubicBezTo>
                    <a:pt x="997" y="423"/>
                    <a:pt x="1069" y="408"/>
                    <a:pt x="1140" y="408"/>
                  </a:cubicBezTo>
                  <a:close/>
                  <a:moveTo>
                    <a:pt x="1136" y="1"/>
                  </a:moveTo>
                  <a:cubicBezTo>
                    <a:pt x="1013" y="1"/>
                    <a:pt x="888" y="28"/>
                    <a:pt x="767" y="81"/>
                  </a:cubicBezTo>
                  <a:cubicBezTo>
                    <a:pt x="268" y="304"/>
                    <a:pt x="0" y="902"/>
                    <a:pt x="170" y="1446"/>
                  </a:cubicBezTo>
                  <a:cubicBezTo>
                    <a:pt x="250" y="1723"/>
                    <a:pt x="437" y="1946"/>
                    <a:pt x="678" y="2053"/>
                  </a:cubicBezTo>
                  <a:cubicBezTo>
                    <a:pt x="794" y="2106"/>
                    <a:pt x="919" y="2133"/>
                    <a:pt x="1044" y="2133"/>
                  </a:cubicBezTo>
                  <a:cubicBezTo>
                    <a:pt x="1169" y="2133"/>
                    <a:pt x="1294" y="2106"/>
                    <a:pt x="1410" y="2053"/>
                  </a:cubicBezTo>
                  <a:cubicBezTo>
                    <a:pt x="1900" y="1839"/>
                    <a:pt x="2168" y="1223"/>
                    <a:pt x="2007" y="688"/>
                  </a:cubicBezTo>
                  <a:cubicBezTo>
                    <a:pt x="1927" y="411"/>
                    <a:pt x="1740" y="197"/>
                    <a:pt x="1499" y="81"/>
                  </a:cubicBezTo>
                  <a:cubicBezTo>
                    <a:pt x="1383" y="28"/>
                    <a:pt x="1260"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8"/>
            <p:cNvSpPr/>
            <p:nvPr/>
          </p:nvSpPr>
          <p:spPr>
            <a:xfrm>
              <a:off x="2467074" y="4117204"/>
              <a:ext cx="37431" cy="33026"/>
            </a:xfrm>
            <a:custGeom>
              <a:rect b="b" l="l" r="r" t="t"/>
              <a:pathLst>
                <a:path extrusionOk="0" h="1072" w="1215">
                  <a:moveTo>
                    <a:pt x="611" y="402"/>
                  </a:moveTo>
                  <a:cubicBezTo>
                    <a:pt x="664" y="402"/>
                    <a:pt x="712" y="436"/>
                    <a:pt x="733" y="491"/>
                  </a:cubicBezTo>
                  <a:cubicBezTo>
                    <a:pt x="759" y="554"/>
                    <a:pt x="724" y="634"/>
                    <a:pt x="652" y="661"/>
                  </a:cubicBezTo>
                  <a:cubicBezTo>
                    <a:pt x="636" y="667"/>
                    <a:pt x="620" y="670"/>
                    <a:pt x="605" y="670"/>
                  </a:cubicBezTo>
                  <a:cubicBezTo>
                    <a:pt x="551" y="670"/>
                    <a:pt x="503" y="636"/>
                    <a:pt x="483" y="581"/>
                  </a:cubicBezTo>
                  <a:cubicBezTo>
                    <a:pt x="456" y="518"/>
                    <a:pt x="492" y="438"/>
                    <a:pt x="563" y="411"/>
                  </a:cubicBezTo>
                  <a:cubicBezTo>
                    <a:pt x="579" y="405"/>
                    <a:pt x="595" y="402"/>
                    <a:pt x="611" y="402"/>
                  </a:cubicBezTo>
                  <a:close/>
                  <a:moveTo>
                    <a:pt x="610" y="1"/>
                  </a:moveTo>
                  <a:cubicBezTo>
                    <a:pt x="547" y="1"/>
                    <a:pt x="483" y="12"/>
                    <a:pt x="420" y="36"/>
                  </a:cubicBezTo>
                  <a:cubicBezTo>
                    <a:pt x="144" y="135"/>
                    <a:pt x="1" y="447"/>
                    <a:pt x="99" y="723"/>
                  </a:cubicBezTo>
                  <a:cubicBezTo>
                    <a:pt x="179" y="937"/>
                    <a:pt x="385" y="1071"/>
                    <a:pt x="608" y="1071"/>
                  </a:cubicBezTo>
                  <a:cubicBezTo>
                    <a:pt x="670" y="1071"/>
                    <a:pt x="733" y="1062"/>
                    <a:pt x="795" y="1036"/>
                  </a:cubicBezTo>
                  <a:cubicBezTo>
                    <a:pt x="1072" y="937"/>
                    <a:pt x="1214" y="625"/>
                    <a:pt x="1107" y="349"/>
                  </a:cubicBezTo>
                  <a:cubicBezTo>
                    <a:pt x="1031" y="135"/>
                    <a:pt x="827" y="1"/>
                    <a:pt x="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8"/>
            <p:cNvSpPr/>
            <p:nvPr/>
          </p:nvSpPr>
          <p:spPr>
            <a:xfrm>
              <a:off x="2620989" y="4265080"/>
              <a:ext cx="34104" cy="32995"/>
            </a:xfrm>
            <a:custGeom>
              <a:rect b="b" l="l" r="r" t="t"/>
              <a:pathLst>
                <a:path extrusionOk="0" h="1071" w="1107">
                  <a:moveTo>
                    <a:pt x="553" y="405"/>
                  </a:moveTo>
                  <a:cubicBezTo>
                    <a:pt x="573" y="405"/>
                    <a:pt x="592" y="409"/>
                    <a:pt x="607" y="419"/>
                  </a:cubicBezTo>
                  <a:cubicBezTo>
                    <a:pt x="643" y="428"/>
                    <a:pt x="670" y="455"/>
                    <a:pt x="679" y="491"/>
                  </a:cubicBezTo>
                  <a:cubicBezTo>
                    <a:pt x="688" y="527"/>
                    <a:pt x="688" y="562"/>
                    <a:pt x="679" y="589"/>
                  </a:cubicBezTo>
                  <a:cubicBezTo>
                    <a:pt x="661" y="625"/>
                    <a:pt x="634" y="642"/>
                    <a:pt x="598" y="660"/>
                  </a:cubicBezTo>
                  <a:cubicBezTo>
                    <a:pt x="584" y="664"/>
                    <a:pt x="569" y="666"/>
                    <a:pt x="555" y="666"/>
                  </a:cubicBezTo>
                  <a:cubicBezTo>
                    <a:pt x="535" y="666"/>
                    <a:pt x="516" y="662"/>
                    <a:pt x="500" y="651"/>
                  </a:cubicBezTo>
                  <a:cubicBezTo>
                    <a:pt x="465" y="642"/>
                    <a:pt x="438" y="616"/>
                    <a:pt x="429" y="580"/>
                  </a:cubicBezTo>
                  <a:cubicBezTo>
                    <a:pt x="420" y="553"/>
                    <a:pt x="420" y="518"/>
                    <a:pt x="429" y="482"/>
                  </a:cubicBezTo>
                  <a:cubicBezTo>
                    <a:pt x="447" y="455"/>
                    <a:pt x="474" y="428"/>
                    <a:pt x="509" y="411"/>
                  </a:cubicBezTo>
                  <a:cubicBezTo>
                    <a:pt x="524" y="407"/>
                    <a:pt x="539" y="405"/>
                    <a:pt x="553" y="405"/>
                  </a:cubicBezTo>
                  <a:close/>
                  <a:moveTo>
                    <a:pt x="551" y="1"/>
                  </a:moveTo>
                  <a:cubicBezTo>
                    <a:pt x="488" y="1"/>
                    <a:pt x="426" y="12"/>
                    <a:pt x="367" y="36"/>
                  </a:cubicBezTo>
                  <a:cubicBezTo>
                    <a:pt x="233" y="80"/>
                    <a:pt x="126" y="188"/>
                    <a:pt x="63" y="312"/>
                  </a:cubicBezTo>
                  <a:cubicBezTo>
                    <a:pt x="10" y="446"/>
                    <a:pt x="1" y="589"/>
                    <a:pt x="45" y="723"/>
                  </a:cubicBezTo>
                  <a:cubicBezTo>
                    <a:pt x="99" y="857"/>
                    <a:pt x="197" y="964"/>
                    <a:pt x="331" y="1026"/>
                  </a:cubicBezTo>
                  <a:cubicBezTo>
                    <a:pt x="402" y="1053"/>
                    <a:pt x="474" y="1071"/>
                    <a:pt x="554" y="1071"/>
                  </a:cubicBezTo>
                  <a:cubicBezTo>
                    <a:pt x="616" y="1071"/>
                    <a:pt x="679" y="1062"/>
                    <a:pt x="741" y="1035"/>
                  </a:cubicBezTo>
                  <a:cubicBezTo>
                    <a:pt x="875" y="990"/>
                    <a:pt x="982" y="892"/>
                    <a:pt x="1045" y="758"/>
                  </a:cubicBezTo>
                  <a:cubicBezTo>
                    <a:pt x="1098" y="634"/>
                    <a:pt x="1107" y="482"/>
                    <a:pt x="1062" y="348"/>
                  </a:cubicBezTo>
                  <a:cubicBezTo>
                    <a:pt x="1009" y="214"/>
                    <a:pt x="911" y="107"/>
                    <a:pt x="777" y="54"/>
                  </a:cubicBezTo>
                  <a:cubicBezTo>
                    <a:pt x="707" y="19"/>
                    <a:pt x="629"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48"/>
          <p:cNvGrpSpPr/>
          <p:nvPr/>
        </p:nvGrpSpPr>
        <p:grpSpPr>
          <a:xfrm>
            <a:off x="990936" y="3120310"/>
            <a:ext cx="1837344" cy="1366238"/>
            <a:chOff x="719950" y="3609837"/>
            <a:chExt cx="1213169" cy="902105"/>
          </a:xfrm>
        </p:grpSpPr>
        <p:sp>
          <p:nvSpPr>
            <p:cNvPr id="3151" name="Google Shape;3151;p48"/>
            <p:cNvSpPr/>
            <p:nvPr/>
          </p:nvSpPr>
          <p:spPr>
            <a:xfrm>
              <a:off x="1090441" y="3712550"/>
              <a:ext cx="472187" cy="516426"/>
            </a:xfrm>
            <a:custGeom>
              <a:rect b="b" l="l" r="r" t="t"/>
              <a:pathLst>
                <a:path extrusionOk="0" h="16763" w="15327">
                  <a:moveTo>
                    <a:pt x="7677" y="0"/>
                  </a:moveTo>
                  <a:cubicBezTo>
                    <a:pt x="5306" y="0"/>
                    <a:pt x="2935" y="326"/>
                    <a:pt x="322" y="977"/>
                  </a:cubicBezTo>
                  <a:cubicBezTo>
                    <a:pt x="277" y="995"/>
                    <a:pt x="241" y="1004"/>
                    <a:pt x="206" y="1013"/>
                  </a:cubicBezTo>
                  <a:cubicBezTo>
                    <a:pt x="134" y="1031"/>
                    <a:pt x="63" y="1049"/>
                    <a:pt x="0" y="1058"/>
                  </a:cubicBezTo>
                  <a:lnTo>
                    <a:pt x="6995" y="16134"/>
                  </a:lnTo>
                  <a:cubicBezTo>
                    <a:pt x="7177" y="16553"/>
                    <a:pt x="7421" y="16763"/>
                    <a:pt x="7664" y="16763"/>
                  </a:cubicBezTo>
                  <a:cubicBezTo>
                    <a:pt x="7907" y="16763"/>
                    <a:pt x="8150" y="16553"/>
                    <a:pt x="8333" y="16134"/>
                  </a:cubicBezTo>
                  <a:lnTo>
                    <a:pt x="8877" y="14903"/>
                  </a:lnTo>
                  <a:lnTo>
                    <a:pt x="11678" y="8533"/>
                  </a:lnTo>
                  <a:lnTo>
                    <a:pt x="11767" y="8346"/>
                  </a:lnTo>
                  <a:lnTo>
                    <a:pt x="15327" y="1049"/>
                  </a:lnTo>
                  <a:cubicBezTo>
                    <a:pt x="15264" y="1040"/>
                    <a:pt x="15202" y="1031"/>
                    <a:pt x="15139" y="1013"/>
                  </a:cubicBezTo>
                  <a:cubicBezTo>
                    <a:pt x="15104" y="1004"/>
                    <a:pt x="15068" y="986"/>
                    <a:pt x="15032" y="977"/>
                  </a:cubicBezTo>
                  <a:cubicBezTo>
                    <a:pt x="12419" y="326"/>
                    <a:pt x="10048" y="0"/>
                    <a:pt x="7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8"/>
            <p:cNvSpPr/>
            <p:nvPr/>
          </p:nvSpPr>
          <p:spPr>
            <a:xfrm>
              <a:off x="1081107" y="3706296"/>
              <a:ext cx="490887" cy="528872"/>
            </a:xfrm>
            <a:custGeom>
              <a:rect b="b" l="l" r="r" t="t"/>
              <a:pathLst>
                <a:path extrusionOk="0" h="17167" w="15934">
                  <a:moveTo>
                    <a:pt x="7979" y="406"/>
                  </a:moveTo>
                  <a:cubicBezTo>
                    <a:pt x="10333" y="406"/>
                    <a:pt x="12686" y="730"/>
                    <a:pt x="15273" y="1376"/>
                  </a:cubicBezTo>
                  <a:lnTo>
                    <a:pt x="15300" y="1385"/>
                  </a:lnTo>
                  <a:cubicBezTo>
                    <a:pt x="15309" y="1385"/>
                    <a:pt x="15327" y="1394"/>
                    <a:pt x="15335" y="1394"/>
                  </a:cubicBezTo>
                  <a:lnTo>
                    <a:pt x="11883" y="8460"/>
                  </a:lnTo>
                  <a:lnTo>
                    <a:pt x="8993" y="15026"/>
                  </a:lnTo>
                  <a:lnTo>
                    <a:pt x="8448" y="16257"/>
                  </a:lnTo>
                  <a:cubicBezTo>
                    <a:pt x="8315" y="16578"/>
                    <a:pt x="8136" y="16765"/>
                    <a:pt x="7967" y="16765"/>
                  </a:cubicBezTo>
                  <a:cubicBezTo>
                    <a:pt x="7806" y="16765"/>
                    <a:pt x="7619" y="16578"/>
                    <a:pt x="7476" y="16257"/>
                  </a:cubicBezTo>
                  <a:lnTo>
                    <a:pt x="589" y="1403"/>
                  </a:lnTo>
                  <a:cubicBezTo>
                    <a:pt x="625" y="1394"/>
                    <a:pt x="651" y="1385"/>
                    <a:pt x="678" y="1376"/>
                  </a:cubicBezTo>
                  <a:cubicBezTo>
                    <a:pt x="3270" y="730"/>
                    <a:pt x="5625" y="406"/>
                    <a:pt x="7979" y="406"/>
                  </a:cubicBezTo>
                  <a:close/>
                  <a:moveTo>
                    <a:pt x="7979" y="0"/>
                  </a:moveTo>
                  <a:cubicBezTo>
                    <a:pt x="5591" y="0"/>
                    <a:pt x="3203" y="328"/>
                    <a:pt x="571" y="984"/>
                  </a:cubicBezTo>
                  <a:lnTo>
                    <a:pt x="553" y="993"/>
                  </a:lnTo>
                  <a:cubicBezTo>
                    <a:pt x="526" y="1002"/>
                    <a:pt x="500" y="1011"/>
                    <a:pt x="455" y="1020"/>
                  </a:cubicBezTo>
                  <a:cubicBezTo>
                    <a:pt x="393" y="1037"/>
                    <a:pt x="339" y="1046"/>
                    <a:pt x="277" y="1055"/>
                  </a:cubicBezTo>
                  <a:lnTo>
                    <a:pt x="0" y="1091"/>
                  </a:lnTo>
                  <a:lnTo>
                    <a:pt x="7110" y="16417"/>
                  </a:lnTo>
                  <a:cubicBezTo>
                    <a:pt x="7396" y="17069"/>
                    <a:pt x="7770" y="17167"/>
                    <a:pt x="7967" y="17167"/>
                  </a:cubicBezTo>
                  <a:cubicBezTo>
                    <a:pt x="8163" y="17167"/>
                    <a:pt x="8538" y="17069"/>
                    <a:pt x="8823" y="16417"/>
                  </a:cubicBezTo>
                  <a:lnTo>
                    <a:pt x="12168" y="8817"/>
                  </a:lnTo>
                  <a:lnTo>
                    <a:pt x="15933" y="1100"/>
                  </a:lnTo>
                  <a:lnTo>
                    <a:pt x="15666" y="1055"/>
                  </a:lnTo>
                  <a:cubicBezTo>
                    <a:pt x="15603" y="1046"/>
                    <a:pt x="15550" y="1037"/>
                    <a:pt x="15487" y="1020"/>
                  </a:cubicBezTo>
                  <a:cubicBezTo>
                    <a:pt x="15460" y="1011"/>
                    <a:pt x="15442" y="1002"/>
                    <a:pt x="15425" y="993"/>
                  </a:cubicBezTo>
                  <a:lnTo>
                    <a:pt x="15380" y="984"/>
                  </a:lnTo>
                  <a:cubicBezTo>
                    <a:pt x="12753" y="328"/>
                    <a:pt x="10366" y="0"/>
                    <a:pt x="7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8"/>
            <p:cNvSpPr/>
            <p:nvPr/>
          </p:nvSpPr>
          <p:spPr>
            <a:xfrm>
              <a:off x="1032184" y="3616153"/>
              <a:ext cx="596402" cy="129546"/>
            </a:xfrm>
            <a:custGeom>
              <a:rect b="b" l="l" r="r" t="t"/>
              <a:pathLst>
                <a:path extrusionOk="0" h="4205" w="19359">
                  <a:moveTo>
                    <a:pt x="9564" y="0"/>
                  </a:moveTo>
                  <a:cubicBezTo>
                    <a:pt x="6860" y="0"/>
                    <a:pt x="4157" y="382"/>
                    <a:pt x="1240" y="1144"/>
                  </a:cubicBezTo>
                  <a:cubicBezTo>
                    <a:pt x="473" y="1394"/>
                    <a:pt x="0" y="2063"/>
                    <a:pt x="0" y="2723"/>
                  </a:cubicBezTo>
                  <a:cubicBezTo>
                    <a:pt x="0" y="2893"/>
                    <a:pt x="27" y="3062"/>
                    <a:pt x="89" y="3223"/>
                  </a:cubicBezTo>
                  <a:cubicBezTo>
                    <a:pt x="343" y="3840"/>
                    <a:pt x="967" y="4205"/>
                    <a:pt x="1635" y="4205"/>
                  </a:cubicBezTo>
                  <a:cubicBezTo>
                    <a:pt x="1720" y="4205"/>
                    <a:pt x="1806" y="4199"/>
                    <a:pt x="1891" y="4187"/>
                  </a:cubicBezTo>
                  <a:cubicBezTo>
                    <a:pt x="1954" y="4178"/>
                    <a:pt x="2025" y="4160"/>
                    <a:pt x="2097" y="4142"/>
                  </a:cubicBezTo>
                  <a:cubicBezTo>
                    <a:pt x="2132" y="4133"/>
                    <a:pt x="2168" y="4124"/>
                    <a:pt x="2213" y="4106"/>
                  </a:cubicBezTo>
                  <a:cubicBezTo>
                    <a:pt x="4826" y="3455"/>
                    <a:pt x="7197" y="3129"/>
                    <a:pt x="9568" y="3129"/>
                  </a:cubicBezTo>
                  <a:cubicBezTo>
                    <a:pt x="11939" y="3129"/>
                    <a:pt x="14310" y="3455"/>
                    <a:pt x="16923" y="4106"/>
                  </a:cubicBezTo>
                  <a:cubicBezTo>
                    <a:pt x="16959" y="4115"/>
                    <a:pt x="16995" y="4133"/>
                    <a:pt x="17030" y="4142"/>
                  </a:cubicBezTo>
                  <a:cubicBezTo>
                    <a:pt x="17093" y="4160"/>
                    <a:pt x="17155" y="4169"/>
                    <a:pt x="17218" y="4178"/>
                  </a:cubicBezTo>
                  <a:cubicBezTo>
                    <a:pt x="17312" y="4192"/>
                    <a:pt x="17406" y="4199"/>
                    <a:pt x="17499" y="4199"/>
                  </a:cubicBezTo>
                  <a:cubicBezTo>
                    <a:pt x="18166" y="4199"/>
                    <a:pt x="18787" y="3841"/>
                    <a:pt x="19038" y="3223"/>
                  </a:cubicBezTo>
                  <a:cubicBezTo>
                    <a:pt x="19359" y="2420"/>
                    <a:pt x="18850" y="1457"/>
                    <a:pt x="17887" y="1144"/>
                  </a:cubicBezTo>
                  <a:cubicBezTo>
                    <a:pt x="14970" y="382"/>
                    <a:pt x="12267" y="0"/>
                    <a:pt x="95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8"/>
            <p:cNvSpPr/>
            <p:nvPr/>
          </p:nvSpPr>
          <p:spPr>
            <a:xfrm>
              <a:off x="1025869" y="3609837"/>
              <a:ext cx="603550" cy="142084"/>
            </a:xfrm>
            <a:custGeom>
              <a:rect b="b" l="l" r="r" t="t"/>
              <a:pathLst>
                <a:path extrusionOk="0" h="4612" w="19591">
                  <a:moveTo>
                    <a:pt x="9767" y="402"/>
                  </a:moveTo>
                  <a:cubicBezTo>
                    <a:pt x="12452" y="402"/>
                    <a:pt x="15135" y="783"/>
                    <a:pt x="18029" y="1546"/>
                  </a:cubicBezTo>
                  <a:cubicBezTo>
                    <a:pt x="18476" y="1688"/>
                    <a:pt x="18832" y="1992"/>
                    <a:pt x="19011" y="2384"/>
                  </a:cubicBezTo>
                  <a:cubicBezTo>
                    <a:pt x="19162" y="2705"/>
                    <a:pt x="19180" y="3044"/>
                    <a:pt x="19055" y="3348"/>
                  </a:cubicBezTo>
                  <a:cubicBezTo>
                    <a:pt x="18844" y="3873"/>
                    <a:pt x="18308" y="4206"/>
                    <a:pt x="17709" y="4206"/>
                  </a:cubicBezTo>
                  <a:cubicBezTo>
                    <a:pt x="17626" y="4206"/>
                    <a:pt x="17543" y="4199"/>
                    <a:pt x="17459" y="4186"/>
                  </a:cubicBezTo>
                  <a:cubicBezTo>
                    <a:pt x="17396" y="4177"/>
                    <a:pt x="17343" y="4168"/>
                    <a:pt x="17280" y="4151"/>
                  </a:cubicBezTo>
                  <a:cubicBezTo>
                    <a:pt x="17253" y="4142"/>
                    <a:pt x="17235" y="4133"/>
                    <a:pt x="17218" y="4124"/>
                  </a:cubicBezTo>
                  <a:lnTo>
                    <a:pt x="17173" y="4115"/>
                  </a:lnTo>
                  <a:cubicBezTo>
                    <a:pt x="14550" y="3455"/>
                    <a:pt x="12159" y="3134"/>
                    <a:pt x="9769" y="3134"/>
                  </a:cubicBezTo>
                  <a:cubicBezTo>
                    <a:pt x="7387" y="3134"/>
                    <a:pt x="4996" y="3455"/>
                    <a:pt x="2364" y="4115"/>
                  </a:cubicBezTo>
                  <a:lnTo>
                    <a:pt x="2346" y="4124"/>
                  </a:lnTo>
                  <a:cubicBezTo>
                    <a:pt x="2319" y="4133"/>
                    <a:pt x="2293" y="4142"/>
                    <a:pt x="2248" y="4151"/>
                  </a:cubicBezTo>
                  <a:cubicBezTo>
                    <a:pt x="2186" y="4168"/>
                    <a:pt x="2132" y="4177"/>
                    <a:pt x="2061" y="4186"/>
                  </a:cubicBezTo>
                  <a:cubicBezTo>
                    <a:pt x="1982" y="4198"/>
                    <a:pt x="1903" y="4203"/>
                    <a:pt x="1826" y="4203"/>
                  </a:cubicBezTo>
                  <a:cubicBezTo>
                    <a:pt x="1230" y="4203"/>
                    <a:pt x="695" y="3877"/>
                    <a:pt x="482" y="3348"/>
                  </a:cubicBezTo>
                  <a:cubicBezTo>
                    <a:pt x="428" y="3214"/>
                    <a:pt x="401" y="3071"/>
                    <a:pt x="401" y="2928"/>
                  </a:cubicBezTo>
                  <a:cubicBezTo>
                    <a:pt x="401" y="2322"/>
                    <a:pt x="856" y="1760"/>
                    <a:pt x="1499" y="1546"/>
                  </a:cubicBezTo>
                  <a:cubicBezTo>
                    <a:pt x="4398" y="783"/>
                    <a:pt x="7083" y="402"/>
                    <a:pt x="9767" y="402"/>
                  </a:cubicBezTo>
                  <a:close/>
                  <a:moveTo>
                    <a:pt x="9791" y="0"/>
                  </a:moveTo>
                  <a:cubicBezTo>
                    <a:pt x="7061" y="0"/>
                    <a:pt x="4331" y="388"/>
                    <a:pt x="1383" y="1162"/>
                  </a:cubicBezTo>
                  <a:cubicBezTo>
                    <a:pt x="571" y="1421"/>
                    <a:pt x="0" y="2152"/>
                    <a:pt x="0" y="2928"/>
                  </a:cubicBezTo>
                  <a:cubicBezTo>
                    <a:pt x="0" y="3125"/>
                    <a:pt x="36" y="3321"/>
                    <a:pt x="107" y="3499"/>
                  </a:cubicBezTo>
                  <a:cubicBezTo>
                    <a:pt x="384" y="4177"/>
                    <a:pt x="1071" y="4606"/>
                    <a:pt x="1829" y="4606"/>
                  </a:cubicBezTo>
                  <a:cubicBezTo>
                    <a:pt x="1927" y="4606"/>
                    <a:pt x="2025" y="4606"/>
                    <a:pt x="2114" y="4588"/>
                  </a:cubicBezTo>
                  <a:cubicBezTo>
                    <a:pt x="2204" y="4579"/>
                    <a:pt x="2284" y="4561"/>
                    <a:pt x="2346" y="4543"/>
                  </a:cubicBezTo>
                  <a:cubicBezTo>
                    <a:pt x="2391" y="4534"/>
                    <a:pt x="2427" y="4525"/>
                    <a:pt x="2471" y="4507"/>
                  </a:cubicBezTo>
                  <a:cubicBezTo>
                    <a:pt x="5063" y="3861"/>
                    <a:pt x="7418" y="3537"/>
                    <a:pt x="9772" y="3537"/>
                  </a:cubicBezTo>
                  <a:cubicBezTo>
                    <a:pt x="12126" y="3537"/>
                    <a:pt x="14479" y="3861"/>
                    <a:pt x="17066" y="4507"/>
                  </a:cubicBezTo>
                  <a:lnTo>
                    <a:pt x="17093" y="4516"/>
                  </a:lnTo>
                  <a:cubicBezTo>
                    <a:pt x="17128" y="4525"/>
                    <a:pt x="17155" y="4534"/>
                    <a:pt x="17173" y="4534"/>
                  </a:cubicBezTo>
                  <a:cubicBezTo>
                    <a:pt x="17244" y="4561"/>
                    <a:pt x="17316" y="4570"/>
                    <a:pt x="17396" y="4588"/>
                  </a:cubicBezTo>
                  <a:cubicBezTo>
                    <a:pt x="17501" y="4604"/>
                    <a:pt x="17605" y="4611"/>
                    <a:pt x="17707" y="4611"/>
                  </a:cubicBezTo>
                  <a:cubicBezTo>
                    <a:pt x="18470" y="4611"/>
                    <a:pt x="19155" y="4184"/>
                    <a:pt x="19430" y="3499"/>
                  </a:cubicBezTo>
                  <a:cubicBezTo>
                    <a:pt x="19591" y="3098"/>
                    <a:pt x="19573" y="2634"/>
                    <a:pt x="19377" y="2215"/>
                  </a:cubicBezTo>
                  <a:cubicBezTo>
                    <a:pt x="19154" y="1724"/>
                    <a:pt x="18707" y="1341"/>
                    <a:pt x="18145" y="1153"/>
                  </a:cubicBezTo>
                  <a:cubicBezTo>
                    <a:pt x="15219" y="384"/>
                    <a:pt x="12505" y="0"/>
                    <a:pt x="9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8"/>
            <p:cNvSpPr/>
            <p:nvPr/>
          </p:nvSpPr>
          <p:spPr>
            <a:xfrm>
              <a:off x="1566171" y="3701490"/>
              <a:ext cx="39896" cy="30469"/>
            </a:xfrm>
            <a:custGeom>
              <a:rect b="b" l="l" r="r" t="t"/>
              <a:pathLst>
                <a:path extrusionOk="0" h="989" w="1295">
                  <a:moveTo>
                    <a:pt x="1056" y="0"/>
                  </a:moveTo>
                  <a:cubicBezTo>
                    <a:pt x="976" y="0"/>
                    <a:pt x="902" y="51"/>
                    <a:pt x="875" y="132"/>
                  </a:cubicBezTo>
                  <a:cubicBezTo>
                    <a:pt x="786" y="373"/>
                    <a:pt x="527" y="542"/>
                    <a:pt x="197" y="578"/>
                  </a:cubicBezTo>
                  <a:cubicBezTo>
                    <a:pt x="81" y="596"/>
                    <a:pt x="1" y="694"/>
                    <a:pt x="19" y="810"/>
                  </a:cubicBezTo>
                  <a:cubicBezTo>
                    <a:pt x="28" y="908"/>
                    <a:pt x="117" y="988"/>
                    <a:pt x="224" y="988"/>
                  </a:cubicBezTo>
                  <a:cubicBezTo>
                    <a:pt x="224" y="988"/>
                    <a:pt x="233" y="988"/>
                    <a:pt x="242" y="979"/>
                  </a:cubicBezTo>
                  <a:cubicBezTo>
                    <a:pt x="732" y="926"/>
                    <a:pt x="1107" y="658"/>
                    <a:pt x="1250" y="275"/>
                  </a:cubicBezTo>
                  <a:cubicBezTo>
                    <a:pt x="1294" y="168"/>
                    <a:pt x="1241" y="52"/>
                    <a:pt x="1134" y="16"/>
                  </a:cubicBezTo>
                  <a:cubicBezTo>
                    <a:pt x="1108" y="5"/>
                    <a:pt x="108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8"/>
            <p:cNvSpPr/>
            <p:nvPr/>
          </p:nvSpPr>
          <p:spPr>
            <a:xfrm>
              <a:off x="1363889" y="3683837"/>
              <a:ext cx="31639" cy="14048"/>
            </a:xfrm>
            <a:custGeom>
              <a:rect b="b" l="l" r="r" t="t"/>
              <a:pathLst>
                <a:path extrusionOk="0" h="456" w="1027">
                  <a:moveTo>
                    <a:pt x="224" y="0"/>
                  </a:moveTo>
                  <a:cubicBezTo>
                    <a:pt x="108" y="0"/>
                    <a:pt x="19" y="80"/>
                    <a:pt x="10" y="196"/>
                  </a:cubicBezTo>
                  <a:cubicBezTo>
                    <a:pt x="1" y="303"/>
                    <a:pt x="90" y="402"/>
                    <a:pt x="197" y="410"/>
                  </a:cubicBezTo>
                  <a:cubicBezTo>
                    <a:pt x="438" y="419"/>
                    <a:pt x="563" y="428"/>
                    <a:pt x="804" y="446"/>
                  </a:cubicBezTo>
                  <a:cubicBezTo>
                    <a:pt x="813" y="446"/>
                    <a:pt x="813" y="455"/>
                    <a:pt x="822" y="455"/>
                  </a:cubicBezTo>
                  <a:cubicBezTo>
                    <a:pt x="929" y="455"/>
                    <a:pt x="1009" y="375"/>
                    <a:pt x="1018" y="268"/>
                  </a:cubicBezTo>
                  <a:cubicBezTo>
                    <a:pt x="1027" y="152"/>
                    <a:pt x="947" y="54"/>
                    <a:pt x="839" y="45"/>
                  </a:cubicBezTo>
                  <a:cubicBezTo>
                    <a:pt x="590" y="27"/>
                    <a:pt x="465" y="18"/>
                    <a:pt x="2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8"/>
            <p:cNvSpPr/>
            <p:nvPr/>
          </p:nvSpPr>
          <p:spPr>
            <a:xfrm>
              <a:off x="1407604" y="3687657"/>
              <a:ext cx="135522" cy="37431"/>
            </a:xfrm>
            <a:custGeom>
              <a:rect b="b" l="l" r="r" t="t"/>
              <a:pathLst>
                <a:path extrusionOk="0" h="1215" w="4399">
                  <a:moveTo>
                    <a:pt x="216" y="0"/>
                  </a:moveTo>
                  <a:cubicBezTo>
                    <a:pt x="115" y="0"/>
                    <a:pt x="26" y="78"/>
                    <a:pt x="9" y="179"/>
                  </a:cubicBezTo>
                  <a:cubicBezTo>
                    <a:pt x="0" y="295"/>
                    <a:pt x="81" y="394"/>
                    <a:pt x="188" y="411"/>
                  </a:cubicBezTo>
                  <a:cubicBezTo>
                    <a:pt x="1793" y="599"/>
                    <a:pt x="2561" y="750"/>
                    <a:pt x="4113" y="1205"/>
                  </a:cubicBezTo>
                  <a:cubicBezTo>
                    <a:pt x="4131" y="1205"/>
                    <a:pt x="4158" y="1214"/>
                    <a:pt x="4175" y="1214"/>
                  </a:cubicBezTo>
                  <a:cubicBezTo>
                    <a:pt x="4256" y="1214"/>
                    <a:pt x="4345" y="1152"/>
                    <a:pt x="4363" y="1063"/>
                  </a:cubicBezTo>
                  <a:cubicBezTo>
                    <a:pt x="4398" y="956"/>
                    <a:pt x="4336" y="849"/>
                    <a:pt x="4229" y="813"/>
                  </a:cubicBezTo>
                  <a:cubicBezTo>
                    <a:pt x="2668" y="358"/>
                    <a:pt x="1847" y="197"/>
                    <a:pt x="232" y="1"/>
                  </a:cubicBezTo>
                  <a:cubicBezTo>
                    <a:pt x="227" y="1"/>
                    <a:pt x="221"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8"/>
            <p:cNvSpPr/>
            <p:nvPr/>
          </p:nvSpPr>
          <p:spPr>
            <a:xfrm>
              <a:off x="1205877" y="3927401"/>
              <a:ext cx="99785" cy="210200"/>
            </a:xfrm>
            <a:custGeom>
              <a:rect b="b" l="l" r="r" t="t"/>
              <a:pathLst>
                <a:path extrusionOk="0" h="6823" w="3239">
                  <a:moveTo>
                    <a:pt x="231" y="0"/>
                  </a:moveTo>
                  <a:cubicBezTo>
                    <a:pt x="205" y="0"/>
                    <a:pt x="178" y="5"/>
                    <a:pt x="152" y="16"/>
                  </a:cubicBezTo>
                  <a:cubicBezTo>
                    <a:pt x="54" y="61"/>
                    <a:pt x="0" y="185"/>
                    <a:pt x="45" y="284"/>
                  </a:cubicBezTo>
                  <a:lnTo>
                    <a:pt x="2828" y="6698"/>
                  </a:lnTo>
                  <a:cubicBezTo>
                    <a:pt x="2864" y="6778"/>
                    <a:pt x="2935" y="6823"/>
                    <a:pt x="3016" y="6823"/>
                  </a:cubicBezTo>
                  <a:cubicBezTo>
                    <a:pt x="3042" y="6823"/>
                    <a:pt x="3069" y="6814"/>
                    <a:pt x="3096" y="6805"/>
                  </a:cubicBezTo>
                  <a:cubicBezTo>
                    <a:pt x="3194" y="6760"/>
                    <a:pt x="3239" y="6644"/>
                    <a:pt x="3194" y="6537"/>
                  </a:cubicBezTo>
                  <a:lnTo>
                    <a:pt x="420" y="123"/>
                  </a:lnTo>
                  <a:cubicBezTo>
                    <a:pt x="386" y="49"/>
                    <a:pt x="311" y="0"/>
                    <a:pt x="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8"/>
            <p:cNvSpPr/>
            <p:nvPr/>
          </p:nvSpPr>
          <p:spPr>
            <a:xfrm>
              <a:off x="1171249" y="3847086"/>
              <a:ext cx="34936" cy="60475"/>
            </a:xfrm>
            <a:custGeom>
              <a:rect b="b" l="l" r="r" t="t"/>
              <a:pathLst>
                <a:path extrusionOk="0" h="1963" w="1134">
                  <a:moveTo>
                    <a:pt x="231" y="1"/>
                  </a:moveTo>
                  <a:cubicBezTo>
                    <a:pt x="204" y="1"/>
                    <a:pt x="177" y="6"/>
                    <a:pt x="152" y="18"/>
                  </a:cubicBezTo>
                  <a:cubicBezTo>
                    <a:pt x="45" y="63"/>
                    <a:pt x="0" y="179"/>
                    <a:pt x="45" y="286"/>
                  </a:cubicBezTo>
                  <a:lnTo>
                    <a:pt x="714" y="1838"/>
                  </a:lnTo>
                  <a:cubicBezTo>
                    <a:pt x="750" y="1918"/>
                    <a:pt x="821" y="1963"/>
                    <a:pt x="901" y="1963"/>
                  </a:cubicBezTo>
                  <a:cubicBezTo>
                    <a:pt x="928" y="1963"/>
                    <a:pt x="955" y="1954"/>
                    <a:pt x="982" y="1945"/>
                  </a:cubicBezTo>
                  <a:cubicBezTo>
                    <a:pt x="1089" y="1900"/>
                    <a:pt x="1133" y="1784"/>
                    <a:pt x="1089" y="1677"/>
                  </a:cubicBezTo>
                  <a:lnTo>
                    <a:pt x="411" y="125"/>
                  </a:lnTo>
                  <a:cubicBezTo>
                    <a:pt x="378" y="46"/>
                    <a:pt x="306" y="1"/>
                    <a:pt x="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8"/>
            <p:cNvSpPr/>
            <p:nvPr/>
          </p:nvSpPr>
          <p:spPr>
            <a:xfrm>
              <a:off x="1789895" y="4431381"/>
              <a:ext cx="42915" cy="74215"/>
            </a:xfrm>
            <a:custGeom>
              <a:rect b="b" l="l" r="r" t="t"/>
              <a:pathLst>
                <a:path extrusionOk="0" h="2409" w="1393">
                  <a:moveTo>
                    <a:pt x="696" y="0"/>
                  </a:moveTo>
                  <a:cubicBezTo>
                    <a:pt x="313" y="0"/>
                    <a:pt x="1" y="312"/>
                    <a:pt x="1" y="696"/>
                  </a:cubicBezTo>
                  <a:lnTo>
                    <a:pt x="1" y="1713"/>
                  </a:lnTo>
                  <a:cubicBezTo>
                    <a:pt x="1" y="1909"/>
                    <a:pt x="81" y="2079"/>
                    <a:pt x="206" y="2204"/>
                  </a:cubicBezTo>
                  <a:cubicBezTo>
                    <a:pt x="331" y="2329"/>
                    <a:pt x="509" y="2409"/>
                    <a:pt x="696" y="2409"/>
                  </a:cubicBezTo>
                  <a:cubicBezTo>
                    <a:pt x="1080" y="2409"/>
                    <a:pt x="1392" y="2097"/>
                    <a:pt x="1392" y="1713"/>
                  </a:cubicBezTo>
                  <a:lnTo>
                    <a:pt x="1392" y="696"/>
                  </a:lnTo>
                  <a:cubicBezTo>
                    <a:pt x="1392" y="500"/>
                    <a:pt x="1321" y="330"/>
                    <a:pt x="1187" y="205"/>
                  </a:cubicBezTo>
                  <a:cubicBezTo>
                    <a:pt x="1062" y="72"/>
                    <a:pt x="893" y="0"/>
                    <a:pt x="6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8"/>
            <p:cNvSpPr/>
            <p:nvPr/>
          </p:nvSpPr>
          <p:spPr>
            <a:xfrm>
              <a:off x="1783856" y="4425065"/>
              <a:ext cx="55269" cy="86877"/>
            </a:xfrm>
            <a:custGeom>
              <a:rect b="b" l="l" r="r" t="t"/>
              <a:pathLst>
                <a:path extrusionOk="0" h="2820" w="1794">
                  <a:moveTo>
                    <a:pt x="892" y="402"/>
                  </a:moveTo>
                  <a:cubicBezTo>
                    <a:pt x="1026" y="402"/>
                    <a:pt x="1151" y="455"/>
                    <a:pt x="1240" y="553"/>
                  </a:cubicBezTo>
                  <a:cubicBezTo>
                    <a:pt x="1338" y="642"/>
                    <a:pt x="1392" y="767"/>
                    <a:pt x="1392" y="901"/>
                  </a:cubicBezTo>
                  <a:lnTo>
                    <a:pt x="1392" y="1918"/>
                  </a:lnTo>
                  <a:cubicBezTo>
                    <a:pt x="1392" y="2195"/>
                    <a:pt x="1169" y="2409"/>
                    <a:pt x="892" y="2409"/>
                  </a:cubicBezTo>
                  <a:cubicBezTo>
                    <a:pt x="767" y="2409"/>
                    <a:pt x="634" y="2355"/>
                    <a:pt x="544" y="2266"/>
                  </a:cubicBezTo>
                  <a:cubicBezTo>
                    <a:pt x="455" y="2168"/>
                    <a:pt x="402" y="2052"/>
                    <a:pt x="402" y="1918"/>
                  </a:cubicBezTo>
                  <a:lnTo>
                    <a:pt x="402" y="901"/>
                  </a:lnTo>
                  <a:cubicBezTo>
                    <a:pt x="402" y="625"/>
                    <a:pt x="625" y="402"/>
                    <a:pt x="892" y="402"/>
                  </a:cubicBezTo>
                  <a:close/>
                  <a:moveTo>
                    <a:pt x="892" y="0"/>
                  </a:moveTo>
                  <a:cubicBezTo>
                    <a:pt x="402" y="0"/>
                    <a:pt x="0" y="402"/>
                    <a:pt x="0" y="901"/>
                  </a:cubicBezTo>
                  <a:lnTo>
                    <a:pt x="0" y="1918"/>
                  </a:lnTo>
                  <a:cubicBezTo>
                    <a:pt x="0" y="2159"/>
                    <a:pt x="89" y="2382"/>
                    <a:pt x="259" y="2551"/>
                  </a:cubicBezTo>
                  <a:cubicBezTo>
                    <a:pt x="420" y="2721"/>
                    <a:pt x="651" y="2819"/>
                    <a:pt x="892" y="2819"/>
                  </a:cubicBezTo>
                  <a:cubicBezTo>
                    <a:pt x="1392" y="2819"/>
                    <a:pt x="1793" y="2418"/>
                    <a:pt x="1793" y="1918"/>
                  </a:cubicBezTo>
                  <a:lnTo>
                    <a:pt x="1793" y="901"/>
                  </a:lnTo>
                  <a:cubicBezTo>
                    <a:pt x="1793" y="660"/>
                    <a:pt x="1695" y="428"/>
                    <a:pt x="1535" y="268"/>
                  </a:cubicBezTo>
                  <a:cubicBezTo>
                    <a:pt x="1365" y="98"/>
                    <a:pt x="1133" y="0"/>
                    <a:pt x="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8"/>
            <p:cNvSpPr/>
            <p:nvPr/>
          </p:nvSpPr>
          <p:spPr>
            <a:xfrm>
              <a:off x="820290" y="3895176"/>
              <a:ext cx="506260" cy="461188"/>
            </a:xfrm>
            <a:custGeom>
              <a:rect b="b" l="l" r="r" t="t"/>
              <a:pathLst>
                <a:path extrusionOk="0" h="14970" w="16433">
                  <a:moveTo>
                    <a:pt x="6093" y="0"/>
                  </a:moveTo>
                  <a:cubicBezTo>
                    <a:pt x="6075" y="9"/>
                    <a:pt x="6066" y="18"/>
                    <a:pt x="6049" y="36"/>
                  </a:cubicBezTo>
                  <a:cubicBezTo>
                    <a:pt x="5959" y="99"/>
                    <a:pt x="5879" y="170"/>
                    <a:pt x="5799" y="241"/>
                  </a:cubicBezTo>
                  <a:cubicBezTo>
                    <a:pt x="5683" y="330"/>
                    <a:pt x="5576" y="429"/>
                    <a:pt x="5478" y="527"/>
                  </a:cubicBezTo>
                  <a:cubicBezTo>
                    <a:pt x="5379" y="607"/>
                    <a:pt x="5290" y="696"/>
                    <a:pt x="5192" y="777"/>
                  </a:cubicBezTo>
                  <a:cubicBezTo>
                    <a:pt x="5103" y="866"/>
                    <a:pt x="5014" y="955"/>
                    <a:pt x="4924" y="1044"/>
                  </a:cubicBezTo>
                  <a:cubicBezTo>
                    <a:pt x="4835" y="1133"/>
                    <a:pt x="4746" y="1223"/>
                    <a:pt x="4657" y="1312"/>
                  </a:cubicBezTo>
                  <a:cubicBezTo>
                    <a:pt x="4577" y="1392"/>
                    <a:pt x="4496" y="1472"/>
                    <a:pt x="4416" y="1553"/>
                  </a:cubicBezTo>
                  <a:cubicBezTo>
                    <a:pt x="4318" y="1669"/>
                    <a:pt x="4211" y="1785"/>
                    <a:pt x="4113" y="1892"/>
                  </a:cubicBezTo>
                  <a:cubicBezTo>
                    <a:pt x="3970" y="2061"/>
                    <a:pt x="3827" y="2231"/>
                    <a:pt x="3684" y="2400"/>
                  </a:cubicBezTo>
                  <a:cubicBezTo>
                    <a:pt x="3631" y="2471"/>
                    <a:pt x="3568" y="2543"/>
                    <a:pt x="3515" y="2614"/>
                  </a:cubicBezTo>
                  <a:cubicBezTo>
                    <a:pt x="3444" y="2703"/>
                    <a:pt x="3372" y="2793"/>
                    <a:pt x="3310" y="2882"/>
                  </a:cubicBezTo>
                  <a:cubicBezTo>
                    <a:pt x="3256" y="2953"/>
                    <a:pt x="3203" y="3025"/>
                    <a:pt x="3149" y="3105"/>
                  </a:cubicBezTo>
                  <a:cubicBezTo>
                    <a:pt x="3087" y="3185"/>
                    <a:pt x="3024" y="3265"/>
                    <a:pt x="2971" y="3346"/>
                  </a:cubicBezTo>
                  <a:cubicBezTo>
                    <a:pt x="2730" y="3694"/>
                    <a:pt x="2498" y="4051"/>
                    <a:pt x="2284" y="4407"/>
                  </a:cubicBezTo>
                  <a:cubicBezTo>
                    <a:pt x="2239" y="4479"/>
                    <a:pt x="2204" y="4550"/>
                    <a:pt x="2159" y="4630"/>
                  </a:cubicBezTo>
                  <a:cubicBezTo>
                    <a:pt x="1963" y="4969"/>
                    <a:pt x="1784" y="5308"/>
                    <a:pt x="1615" y="5656"/>
                  </a:cubicBezTo>
                  <a:cubicBezTo>
                    <a:pt x="1508" y="5879"/>
                    <a:pt x="1410" y="6111"/>
                    <a:pt x="1311" y="6334"/>
                  </a:cubicBezTo>
                  <a:cubicBezTo>
                    <a:pt x="1204" y="6575"/>
                    <a:pt x="1115" y="6807"/>
                    <a:pt x="1026" y="7057"/>
                  </a:cubicBezTo>
                  <a:cubicBezTo>
                    <a:pt x="981" y="7173"/>
                    <a:pt x="937" y="7298"/>
                    <a:pt x="892" y="7414"/>
                  </a:cubicBezTo>
                  <a:cubicBezTo>
                    <a:pt x="856" y="7539"/>
                    <a:pt x="812" y="7664"/>
                    <a:pt x="776" y="7779"/>
                  </a:cubicBezTo>
                  <a:cubicBezTo>
                    <a:pt x="732" y="7904"/>
                    <a:pt x="696" y="8029"/>
                    <a:pt x="660" y="8154"/>
                  </a:cubicBezTo>
                  <a:cubicBezTo>
                    <a:pt x="589" y="8404"/>
                    <a:pt x="526" y="8654"/>
                    <a:pt x="464" y="8904"/>
                  </a:cubicBezTo>
                  <a:cubicBezTo>
                    <a:pt x="428" y="9037"/>
                    <a:pt x="402" y="9162"/>
                    <a:pt x="375" y="9287"/>
                  </a:cubicBezTo>
                  <a:cubicBezTo>
                    <a:pt x="348" y="9412"/>
                    <a:pt x="321" y="9546"/>
                    <a:pt x="294" y="9671"/>
                  </a:cubicBezTo>
                  <a:cubicBezTo>
                    <a:pt x="268" y="9805"/>
                    <a:pt x="250" y="9929"/>
                    <a:pt x="223" y="10063"/>
                  </a:cubicBezTo>
                  <a:cubicBezTo>
                    <a:pt x="178" y="10322"/>
                    <a:pt x="143" y="10581"/>
                    <a:pt x="116" y="10848"/>
                  </a:cubicBezTo>
                  <a:cubicBezTo>
                    <a:pt x="98" y="10973"/>
                    <a:pt x="89" y="11107"/>
                    <a:pt x="71" y="11241"/>
                  </a:cubicBezTo>
                  <a:cubicBezTo>
                    <a:pt x="63" y="11375"/>
                    <a:pt x="54" y="11508"/>
                    <a:pt x="45" y="11642"/>
                  </a:cubicBezTo>
                  <a:cubicBezTo>
                    <a:pt x="27" y="11830"/>
                    <a:pt x="18" y="12008"/>
                    <a:pt x="18" y="12195"/>
                  </a:cubicBezTo>
                  <a:cubicBezTo>
                    <a:pt x="9" y="12383"/>
                    <a:pt x="0" y="12570"/>
                    <a:pt x="0" y="12757"/>
                  </a:cubicBezTo>
                  <a:lnTo>
                    <a:pt x="0" y="14274"/>
                  </a:lnTo>
                  <a:cubicBezTo>
                    <a:pt x="0" y="14470"/>
                    <a:pt x="80" y="14640"/>
                    <a:pt x="205" y="14765"/>
                  </a:cubicBezTo>
                  <a:cubicBezTo>
                    <a:pt x="330" y="14890"/>
                    <a:pt x="509" y="14970"/>
                    <a:pt x="696" y="14970"/>
                  </a:cubicBezTo>
                  <a:cubicBezTo>
                    <a:pt x="1080" y="14970"/>
                    <a:pt x="1392" y="14658"/>
                    <a:pt x="1392" y="14274"/>
                  </a:cubicBezTo>
                  <a:lnTo>
                    <a:pt x="1392" y="13765"/>
                  </a:lnTo>
                  <a:cubicBezTo>
                    <a:pt x="1392" y="13382"/>
                    <a:pt x="1704" y="13079"/>
                    <a:pt x="2088" y="13079"/>
                  </a:cubicBezTo>
                  <a:cubicBezTo>
                    <a:pt x="2284" y="13079"/>
                    <a:pt x="2462" y="13150"/>
                    <a:pt x="2587" y="13275"/>
                  </a:cubicBezTo>
                  <a:cubicBezTo>
                    <a:pt x="2712" y="13400"/>
                    <a:pt x="2783" y="13578"/>
                    <a:pt x="2783" y="13765"/>
                  </a:cubicBezTo>
                  <a:lnTo>
                    <a:pt x="2783" y="13962"/>
                  </a:lnTo>
                  <a:cubicBezTo>
                    <a:pt x="2783" y="14158"/>
                    <a:pt x="2864" y="14327"/>
                    <a:pt x="2989" y="14452"/>
                  </a:cubicBezTo>
                  <a:cubicBezTo>
                    <a:pt x="3114" y="14586"/>
                    <a:pt x="3292" y="14658"/>
                    <a:pt x="3479" y="14658"/>
                  </a:cubicBezTo>
                  <a:cubicBezTo>
                    <a:pt x="3863" y="14658"/>
                    <a:pt x="4175" y="14345"/>
                    <a:pt x="4175" y="13962"/>
                  </a:cubicBezTo>
                  <a:lnTo>
                    <a:pt x="4175" y="12757"/>
                  </a:lnTo>
                  <a:lnTo>
                    <a:pt x="16433" y="12748"/>
                  </a:lnTo>
                  <a:lnTo>
                    <a:pt x="60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8"/>
            <p:cNvSpPr/>
            <p:nvPr/>
          </p:nvSpPr>
          <p:spPr>
            <a:xfrm>
              <a:off x="814221" y="3886643"/>
              <a:ext cx="525514" cy="476037"/>
            </a:xfrm>
            <a:custGeom>
              <a:rect b="b" l="l" r="r" t="t"/>
              <a:pathLst>
                <a:path extrusionOk="0" h="15452" w="17058">
                  <a:moveTo>
                    <a:pt x="6263" y="563"/>
                  </a:moveTo>
                  <a:lnTo>
                    <a:pt x="16201" y="12820"/>
                  </a:lnTo>
                  <a:lnTo>
                    <a:pt x="4176" y="12829"/>
                  </a:lnTo>
                  <a:lnTo>
                    <a:pt x="4176" y="14239"/>
                  </a:lnTo>
                  <a:cubicBezTo>
                    <a:pt x="4176" y="14515"/>
                    <a:pt x="3953" y="14738"/>
                    <a:pt x="3676" y="14738"/>
                  </a:cubicBezTo>
                  <a:cubicBezTo>
                    <a:pt x="3551" y="14738"/>
                    <a:pt x="3426" y="14685"/>
                    <a:pt x="3328" y="14587"/>
                  </a:cubicBezTo>
                  <a:cubicBezTo>
                    <a:pt x="3239" y="14497"/>
                    <a:pt x="3186" y="14373"/>
                    <a:pt x="3186" y="14239"/>
                  </a:cubicBezTo>
                  <a:lnTo>
                    <a:pt x="3186" y="14042"/>
                  </a:lnTo>
                  <a:cubicBezTo>
                    <a:pt x="3186" y="13802"/>
                    <a:pt x="3087" y="13570"/>
                    <a:pt x="2927" y="13409"/>
                  </a:cubicBezTo>
                  <a:cubicBezTo>
                    <a:pt x="2757" y="13249"/>
                    <a:pt x="2525" y="13150"/>
                    <a:pt x="2285" y="13150"/>
                  </a:cubicBezTo>
                  <a:cubicBezTo>
                    <a:pt x="1794" y="13150"/>
                    <a:pt x="1392" y="13552"/>
                    <a:pt x="1392" y="14042"/>
                  </a:cubicBezTo>
                  <a:lnTo>
                    <a:pt x="1392" y="14551"/>
                  </a:lnTo>
                  <a:cubicBezTo>
                    <a:pt x="1392" y="14819"/>
                    <a:pt x="1169" y="15042"/>
                    <a:pt x="893" y="15042"/>
                  </a:cubicBezTo>
                  <a:cubicBezTo>
                    <a:pt x="768" y="15042"/>
                    <a:pt x="634" y="14988"/>
                    <a:pt x="545" y="14899"/>
                  </a:cubicBezTo>
                  <a:cubicBezTo>
                    <a:pt x="456" y="14801"/>
                    <a:pt x="402" y="14685"/>
                    <a:pt x="402" y="14551"/>
                  </a:cubicBezTo>
                  <a:lnTo>
                    <a:pt x="402" y="13034"/>
                  </a:lnTo>
                  <a:cubicBezTo>
                    <a:pt x="402" y="12829"/>
                    <a:pt x="402" y="12651"/>
                    <a:pt x="411" y="12481"/>
                  </a:cubicBezTo>
                  <a:cubicBezTo>
                    <a:pt x="420" y="12267"/>
                    <a:pt x="429" y="12098"/>
                    <a:pt x="447" y="11928"/>
                  </a:cubicBezTo>
                  <a:cubicBezTo>
                    <a:pt x="456" y="11803"/>
                    <a:pt x="465" y="11669"/>
                    <a:pt x="474" y="11536"/>
                  </a:cubicBezTo>
                  <a:cubicBezTo>
                    <a:pt x="483" y="11402"/>
                    <a:pt x="500" y="11277"/>
                    <a:pt x="518" y="11143"/>
                  </a:cubicBezTo>
                  <a:cubicBezTo>
                    <a:pt x="536" y="10911"/>
                    <a:pt x="572" y="10661"/>
                    <a:pt x="625" y="10376"/>
                  </a:cubicBezTo>
                  <a:cubicBezTo>
                    <a:pt x="643" y="10242"/>
                    <a:pt x="670" y="10117"/>
                    <a:pt x="688" y="9983"/>
                  </a:cubicBezTo>
                  <a:cubicBezTo>
                    <a:pt x="706" y="9912"/>
                    <a:pt x="723" y="9850"/>
                    <a:pt x="732" y="9778"/>
                  </a:cubicBezTo>
                  <a:cubicBezTo>
                    <a:pt x="750" y="9716"/>
                    <a:pt x="759" y="9662"/>
                    <a:pt x="768" y="9609"/>
                  </a:cubicBezTo>
                  <a:cubicBezTo>
                    <a:pt x="795" y="9484"/>
                    <a:pt x="822" y="9359"/>
                    <a:pt x="857" y="9234"/>
                  </a:cubicBezTo>
                  <a:cubicBezTo>
                    <a:pt x="920" y="8984"/>
                    <a:pt x="982" y="8734"/>
                    <a:pt x="1053" y="8485"/>
                  </a:cubicBezTo>
                  <a:cubicBezTo>
                    <a:pt x="1080" y="8387"/>
                    <a:pt x="1107" y="8297"/>
                    <a:pt x="1143" y="8199"/>
                  </a:cubicBezTo>
                  <a:lnTo>
                    <a:pt x="1161" y="8119"/>
                  </a:lnTo>
                  <a:cubicBezTo>
                    <a:pt x="1205" y="8003"/>
                    <a:pt x="1241" y="7878"/>
                    <a:pt x="1285" y="7762"/>
                  </a:cubicBezTo>
                  <a:cubicBezTo>
                    <a:pt x="1321" y="7637"/>
                    <a:pt x="1366" y="7521"/>
                    <a:pt x="1410" y="7396"/>
                  </a:cubicBezTo>
                  <a:cubicBezTo>
                    <a:pt x="1500" y="7155"/>
                    <a:pt x="1598" y="6924"/>
                    <a:pt x="1696" y="6692"/>
                  </a:cubicBezTo>
                  <a:cubicBezTo>
                    <a:pt x="1785" y="6469"/>
                    <a:pt x="1892" y="6246"/>
                    <a:pt x="1999" y="6022"/>
                  </a:cubicBezTo>
                  <a:cubicBezTo>
                    <a:pt x="2160" y="5675"/>
                    <a:pt x="2347" y="5336"/>
                    <a:pt x="2534" y="5006"/>
                  </a:cubicBezTo>
                  <a:cubicBezTo>
                    <a:pt x="2570" y="4934"/>
                    <a:pt x="2615" y="4863"/>
                    <a:pt x="2659" y="4791"/>
                  </a:cubicBezTo>
                  <a:cubicBezTo>
                    <a:pt x="2864" y="4443"/>
                    <a:pt x="3087" y="4087"/>
                    <a:pt x="3337" y="3730"/>
                  </a:cubicBezTo>
                  <a:cubicBezTo>
                    <a:pt x="3391" y="3650"/>
                    <a:pt x="3444" y="3578"/>
                    <a:pt x="3507" y="3498"/>
                  </a:cubicBezTo>
                  <a:cubicBezTo>
                    <a:pt x="3560" y="3426"/>
                    <a:pt x="3614" y="3355"/>
                    <a:pt x="3676" y="3275"/>
                  </a:cubicBezTo>
                  <a:cubicBezTo>
                    <a:pt x="3739" y="3186"/>
                    <a:pt x="3801" y="3105"/>
                    <a:pt x="3864" y="3016"/>
                  </a:cubicBezTo>
                  <a:cubicBezTo>
                    <a:pt x="3926" y="2945"/>
                    <a:pt x="3980" y="2873"/>
                    <a:pt x="4042" y="2802"/>
                  </a:cubicBezTo>
                  <a:cubicBezTo>
                    <a:pt x="4194" y="2615"/>
                    <a:pt x="4328" y="2454"/>
                    <a:pt x="4452" y="2311"/>
                  </a:cubicBezTo>
                  <a:cubicBezTo>
                    <a:pt x="4559" y="2195"/>
                    <a:pt x="4667" y="2079"/>
                    <a:pt x="4765" y="1972"/>
                  </a:cubicBezTo>
                  <a:cubicBezTo>
                    <a:pt x="4836" y="1892"/>
                    <a:pt x="4916" y="1812"/>
                    <a:pt x="5006" y="1723"/>
                  </a:cubicBezTo>
                  <a:cubicBezTo>
                    <a:pt x="5068" y="1660"/>
                    <a:pt x="5130" y="1589"/>
                    <a:pt x="5193" y="1526"/>
                  </a:cubicBezTo>
                  <a:lnTo>
                    <a:pt x="5264" y="1464"/>
                  </a:lnTo>
                  <a:cubicBezTo>
                    <a:pt x="5345" y="1375"/>
                    <a:pt x="5434" y="1285"/>
                    <a:pt x="5532" y="1205"/>
                  </a:cubicBezTo>
                  <a:cubicBezTo>
                    <a:pt x="5621" y="1116"/>
                    <a:pt x="5710" y="1036"/>
                    <a:pt x="5808" y="946"/>
                  </a:cubicBezTo>
                  <a:cubicBezTo>
                    <a:pt x="5907" y="857"/>
                    <a:pt x="6014" y="768"/>
                    <a:pt x="6130" y="670"/>
                  </a:cubicBezTo>
                  <a:cubicBezTo>
                    <a:pt x="6174" y="634"/>
                    <a:pt x="6219" y="599"/>
                    <a:pt x="6263" y="563"/>
                  </a:cubicBezTo>
                  <a:close/>
                  <a:moveTo>
                    <a:pt x="6335" y="1"/>
                  </a:moveTo>
                  <a:lnTo>
                    <a:pt x="6174" y="108"/>
                  </a:lnTo>
                  <a:cubicBezTo>
                    <a:pt x="6156" y="126"/>
                    <a:pt x="6130" y="144"/>
                    <a:pt x="6112" y="161"/>
                  </a:cubicBezTo>
                  <a:cubicBezTo>
                    <a:pt x="6023" y="224"/>
                    <a:pt x="5942" y="295"/>
                    <a:pt x="5862" y="367"/>
                  </a:cubicBezTo>
                  <a:cubicBezTo>
                    <a:pt x="5746" y="456"/>
                    <a:pt x="5639" y="554"/>
                    <a:pt x="5541" y="652"/>
                  </a:cubicBezTo>
                  <a:cubicBezTo>
                    <a:pt x="5443" y="732"/>
                    <a:pt x="5345" y="822"/>
                    <a:pt x="5255" y="911"/>
                  </a:cubicBezTo>
                  <a:cubicBezTo>
                    <a:pt x="5157" y="991"/>
                    <a:pt x="5068" y="1089"/>
                    <a:pt x="4979" y="1178"/>
                  </a:cubicBezTo>
                  <a:lnTo>
                    <a:pt x="4907" y="1241"/>
                  </a:lnTo>
                  <a:cubicBezTo>
                    <a:pt x="4845" y="1312"/>
                    <a:pt x="4774" y="1375"/>
                    <a:pt x="4711" y="1446"/>
                  </a:cubicBezTo>
                  <a:cubicBezTo>
                    <a:pt x="4631" y="1526"/>
                    <a:pt x="4551" y="1607"/>
                    <a:pt x="4470" y="1696"/>
                  </a:cubicBezTo>
                  <a:cubicBezTo>
                    <a:pt x="4363" y="1812"/>
                    <a:pt x="4265" y="1919"/>
                    <a:pt x="4158" y="2035"/>
                  </a:cubicBezTo>
                  <a:cubicBezTo>
                    <a:pt x="4015" y="2195"/>
                    <a:pt x="3881" y="2356"/>
                    <a:pt x="3730" y="2543"/>
                  </a:cubicBezTo>
                  <a:cubicBezTo>
                    <a:pt x="3667" y="2624"/>
                    <a:pt x="3605" y="2695"/>
                    <a:pt x="3551" y="2766"/>
                  </a:cubicBezTo>
                  <a:cubicBezTo>
                    <a:pt x="3480" y="2856"/>
                    <a:pt x="3409" y="2945"/>
                    <a:pt x="3346" y="3034"/>
                  </a:cubicBezTo>
                  <a:cubicBezTo>
                    <a:pt x="3293" y="3105"/>
                    <a:pt x="3230" y="3186"/>
                    <a:pt x="3186" y="3257"/>
                  </a:cubicBezTo>
                  <a:cubicBezTo>
                    <a:pt x="3123" y="3337"/>
                    <a:pt x="3070" y="3418"/>
                    <a:pt x="2998" y="3507"/>
                  </a:cubicBezTo>
                  <a:cubicBezTo>
                    <a:pt x="2748" y="3864"/>
                    <a:pt x="2517" y="4229"/>
                    <a:pt x="2311" y="4577"/>
                  </a:cubicBezTo>
                  <a:cubicBezTo>
                    <a:pt x="2267" y="4649"/>
                    <a:pt x="2222" y="4729"/>
                    <a:pt x="2178" y="4809"/>
                  </a:cubicBezTo>
                  <a:cubicBezTo>
                    <a:pt x="1990" y="5139"/>
                    <a:pt x="1803" y="5487"/>
                    <a:pt x="1633" y="5844"/>
                  </a:cubicBezTo>
                  <a:cubicBezTo>
                    <a:pt x="1526" y="6076"/>
                    <a:pt x="1419" y="6308"/>
                    <a:pt x="1321" y="6531"/>
                  </a:cubicBezTo>
                  <a:cubicBezTo>
                    <a:pt x="1223" y="6772"/>
                    <a:pt x="1125" y="7004"/>
                    <a:pt x="1036" y="7263"/>
                  </a:cubicBezTo>
                  <a:cubicBezTo>
                    <a:pt x="991" y="7378"/>
                    <a:pt x="946" y="7503"/>
                    <a:pt x="902" y="7628"/>
                  </a:cubicBezTo>
                  <a:cubicBezTo>
                    <a:pt x="857" y="7753"/>
                    <a:pt x="822" y="7878"/>
                    <a:pt x="777" y="8003"/>
                  </a:cubicBezTo>
                  <a:lnTo>
                    <a:pt x="750" y="8074"/>
                  </a:lnTo>
                  <a:cubicBezTo>
                    <a:pt x="723" y="8181"/>
                    <a:pt x="697" y="8271"/>
                    <a:pt x="661" y="8378"/>
                  </a:cubicBezTo>
                  <a:cubicBezTo>
                    <a:pt x="590" y="8627"/>
                    <a:pt x="527" y="8877"/>
                    <a:pt x="465" y="9136"/>
                  </a:cubicBezTo>
                  <a:cubicBezTo>
                    <a:pt x="429" y="9261"/>
                    <a:pt x="402" y="9395"/>
                    <a:pt x="375" y="9528"/>
                  </a:cubicBezTo>
                  <a:cubicBezTo>
                    <a:pt x="358" y="9582"/>
                    <a:pt x="349" y="9636"/>
                    <a:pt x="340" y="9698"/>
                  </a:cubicBezTo>
                  <a:cubicBezTo>
                    <a:pt x="322" y="9769"/>
                    <a:pt x="304" y="9841"/>
                    <a:pt x="295" y="9912"/>
                  </a:cubicBezTo>
                  <a:cubicBezTo>
                    <a:pt x="268" y="10046"/>
                    <a:pt x="251" y="10171"/>
                    <a:pt x="224" y="10305"/>
                  </a:cubicBezTo>
                  <a:cubicBezTo>
                    <a:pt x="170" y="10599"/>
                    <a:pt x="135" y="10858"/>
                    <a:pt x="117" y="11099"/>
                  </a:cubicBezTo>
                  <a:cubicBezTo>
                    <a:pt x="99" y="11232"/>
                    <a:pt x="81" y="11366"/>
                    <a:pt x="72" y="11500"/>
                  </a:cubicBezTo>
                  <a:cubicBezTo>
                    <a:pt x="63" y="11634"/>
                    <a:pt x="45" y="11768"/>
                    <a:pt x="36" y="11901"/>
                  </a:cubicBezTo>
                  <a:cubicBezTo>
                    <a:pt x="28" y="12071"/>
                    <a:pt x="19" y="12249"/>
                    <a:pt x="10" y="12463"/>
                  </a:cubicBezTo>
                  <a:cubicBezTo>
                    <a:pt x="1" y="12633"/>
                    <a:pt x="1" y="12820"/>
                    <a:pt x="1" y="13034"/>
                  </a:cubicBezTo>
                  <a:lnTo>
                    <a:pt x="1" y="14551"/>
                  </a:lnTo>
                  <a:cubicBezTo>
                    <a:pt x="1" y="14792"/>
                    <a:pt x="90" y="15015"/>
                    <a:pt x="260" y="15184"/>
                  </a:cubicBezTo>
                  <a:cubicBezTo>
                    <a:pt x="429" y="15354"/>
                    <a:pt x="661" y="15452"/>
                    <a:pt x="893" y="15452"/>
                  </a:cubicBezTo>
                  <a:cubicBezTo>
                    <a:pt x="1392" y="15452"/>
                    <a:pt x="1794" y="15042"/>
                    <a:pt x="1794" y="14551"/>
                  </a:cubicBezTo>
                  <a:lnTo>
                    <a:pt x="1794" y="14042"/>
                  </a:lnTo>
                  <a:cubicBezTo>
                    <a:pt x="1794" y="13775"/>
                    <a:pt x="2017" y="13552"/>
                    <a:pt x="2285" y="13552"/>
                  </a:cubicBezTo>
                  <a:cubicBezTo>
                    <a:pt x="2418" y="13552"/>
                    <a:pt x="2543" y="13605"/>
                    <a:pt x="2641" y="13695"/>
                  </a:cubicBezTo>
                  <a:cubicBezTo>
                    <a:pt x="2731" y="13784"/>
                    <a:pt x="2784" y="13909"/>
                    <a:pt x="2784" y="14042"/>
                  </a:cubicBezTo>
                  <a:lnTo>
                    <a:pt x="2784" y="14239"/>
                  </a:lnTo>
                  <a:cubicBezTo>
                    <a:pt x="2784" y="14480"/>
                    <a:pt x="2873" y="14703"/>
                    <a:pt x="3043" y="14872"/>
                  </a:cubicBezTo>
                  <a:cubicBezTo>
                    <a:pt x="3212" y="15042"/>
                    <a:pt x="3444" y="15140"/>
                    <a:pt x="3676" y="15140"/>
                  </a:cubicBezTo>
                  <a:cubicBezTo>
                    <a:pt x="4176" y="15140"/>
                    <a:pt x="4577" y="14738"/>
                    <a:pt x="4577" y="14239"/>
                  </a:cubicBezTo>
                  <a:lnTo>
                    <a:pt x="4577" y="13240"/>
                  </a:lnTo>
                  <a:lnTo>
                    <a:pt x="17058" y="13231"/>
                  </a:lnTo>
                  <a:lnTo>
                    <a:pt x="6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8"/>
            <p:cNvSpPr/>
            <p:nvPr/>
          </p:nvSpPr>
          <p:spPr>
            <a:xfrm>
              <a:off x="1326519" y="3893236"/>
              <a:ext cx="506290" cy="578842"/>
            </a:xfrm>
            <a:custGeom>
              <a:rect b="b" l="l" r="r" t="t"/>
              <a:pathLst>
                <a:path extrusionOk="0" h="18789" w="16434">
                  <a:moveTo>
                    <a:pt x="10278" y="1"/>
                  </a:moveTo>
                  <a:lnTo>
                    <a:pt x="1" y="12811"/>
                  </a:lnTo>
                  <a:lnTo>
                    <a:pt x="9475" y="12803"/>
                  </a:lnTo>
                  <a:lnTo>
                    <a:pt x="9475" y="15399"/>
                  </a:lnTo>
                  <a:cubicBezTo>
                    <a:pt x="9475" y="15586"/>
                    <a:pt x="9555" y="15764"/>
                    <a:pt x="9680" y="15889"/>
                  </a:cubicBezTo>
                  <a:cubicBezTo>
                    <a:pt x="9805" y="16014"/>
                    <a:pt x="9983" y="16094"/>
                    <a:pt x="10171" y="16094"/>
                  </a:cubicBezTo>
                  <a:cubicBezTo>
                    <a:pt x="10554" y="16094"/>
                    <a:pt x="10866" y="15782"/>
                    <a:pt x="10866" y="15399"/>
                  </a:cubicBezTo>
                  <a:lnTo>
                    <a:pt x="10866" y="14471"/>
                  </a:lnTo>
                  <a:cubicBezTo>
                    <a:pt x="10866" y="14087"/>
                    <a:pt x="11179" y="13775"/>
                    <a:pt x="11562" y="13775"/>
                  </a:cubicBezTo>
                  <a:cubicBezTo>
                    <a:pt x="11759" y="13775"/>
                    <a:pt x="11928" y="13855"/>
                    <a:pt x="12053" y="13980"/>
                  </a:cubicBezTo>
                  <a:cubicBezTo>
                    <a:pt x="12187" y="14105"/>
                    <a:pt x="12258" y="14283"/>
                    <a:pt x="12258" y="14471"/>
                  </a:cubicBezTo>
                  <a:lnTo>
                    <a:pt x="12258" y="18093"/>
                  </a:lnTo>
                  <a:cubicBezTo>
                    <a:pt x="12258" y="18280"/>
                    <a:pt x="12338" y="18458"/>
                    <a:pt x="12463" y="18583"/>
                  </a:cubicBezTo>
                  <a:cubicBezTo>
                    <a:pt x="12588" y="18708"/>
                    <a:pt x="12767" y="18789"/>
                    <a:pt x="12954" y="18789"/>
                  </a:cubicBezTo>
                  <a:cubicBezTo>
                    <a:pt x="13338" y="18789"/>
                    <a:pt x="13650" y="18476"/>
                    <a:pt x="13650" y="18093"/>
                  </a:cubicBezTo>
                  <a:lnTo>
                    <a:pt x="13650" y="14203"/>
                  </a:lnTo>
                  <a:cubicBezTo>
                    <a:pt x="13650" y="13820"/>
                    <a:pt x="13962" y="13507"/>
                    <a:pt x="14346" y="13507"/>
                  </a:cubicBezTo>
                  <a:cubicBezTo>
                    <a:pt x="14542" y="13507"/>
                    <a:pt x="14711" y="13588"/>
                    <a:pt x="14836" y="13713"/>
                  </a:cubicBezTo>
                  <a:cubicBezTo>
                    <a:pt x="14970" y="13837"/>
                    <a:pt x="15042" y="14016"/>
                    <a:pt x="15042" y="14203"/>
                  </a:cubicBezTo>
                  <a:lnTo>
                    <a:pt x="15042" y="15818"/>
                  </a:lnTo>
                  <a:cubicBezTo>
                    <a:pt x="15042" y="16014"/>
                    <a:pt x="15122" y="16184"/>
                    <a:pt x="15247" y="16309"/>
                  </a:cubicBezTo>
                  <a:cubicBezTo>
                    <a:pt x="15372" y="16442"/>
                    <a:pt x="15550" y="16514"/>
                    <a:pt x="15737" y="16514"/>
                  </a:cubicBezTo>
                  <a:cubicBezTo>
                    <a:pt x="16121" y="16514"/>
                    <a:pt x="16433" y="16201"/>
                    <a:pt x="16433" y="15818"/>
                  </a:cubicBezTo>
                  <a:lnTo>
                    <a:pt x="16433" y="12803"/>
                  </a:lnTo>
                  <a:cubicBezTo>
                    <a:pt x="16433" y="11563"/>
                    <a:pt x="16290" y="10358"/>
                    <a:pt x="16032" y="9207"/>
                  </a:cubicBezTo>
                  <a:cubicBezTo>
                    <a:pt x="15202" y="5514"/>
                    <a:pt x="13132" y="2294"/>
                    <a:pt x="102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8"/>
            <p:cNvSpPr/>
            <p:nvPr/>
          </p:nvSpPr>
          <p:spPr>
            <a:xfrm>
              <a:off x="1313611" y="3884455"/>
              <a:ext cx="525514" cy="593661"/>
            </a:xfrm>
            <a:custGeom>
              <a:rect b="b" l="l" r="r" t="t"/>
              <a:pathLst>
                <a:path extrusionOk="0" h="19270" w="17058">
                  <a:moveTo>
                    <a:pt x="10723" y="571"/>
                  </a:moveTo>
                  <a:cubicBezTo>
                    <a:pt x="13507" y="2864"/>
                    <a:pt x="15469" y="6040"/>
                    <a:pt x="16254" y="9537"/>
                  </a:cubicBezTo>
                  <a:cubicBezTo>
                    <a:pt x="16513" y="10688"/>
                    <a:pt x="16647" y="11883"/>
                    <a:pt x="16656" y="13088"/>
                  </a:cubicBezTo>
                  <a:lnTo>
                    <a:pt x="16656" y="16103"/>
                  </a:lnTo>
                  <a:cubicBezTo>
                    <a:pt x="16656" y="16379"/>
                    <a:pt x="16433" y="16602"/>
                    <a:pt x="16156" y="16602"/>
                  </a:cubicBezTo>
                  <a:cubicBezTo>
                    <a:pt x="16031" y="16602"/>
                    <a:pt x="15898" y="16549"/>
                    <a:pt x="15808" y="16451"/>
                  </a:cubicBezTo>
                  <a:cubicBezTo>
                    <a:pt x="15719" y="16362"/>
                    <a:pt x="15666" y="16237"/>
                    <a:pt x="15666" y="16103"/>
                  </a:cubicBezTo>
                  <a:lnTo>
                    <a:pt x="15666" y="14488"/>
                  </a:lnTo>
                  <a:cubicBezTo>
                    <a:pt x="15666" y="14256"/>
                    <a:pt x="15568" y="14024"/>
                    <a:pt x="15407" y="13855"/>
                  </a:cubicBezTo>
                  <a:cubicBezTo>
                    <a:pt x="15237" y="13685"/>
                    <a:pt x="15006" y="13596"/>
                    <a:pt x="14765" y="13596"/>
                  </a:cubicBezTo>
                  <a:cubicBezTo>
                    <a:pt x="14274" y="13596"/>
                    <a:pt x="13873" y="13998"/>
                    <a:pt x="13873" y="14488"/>
                  </a:cubicBezTo>
                  <a:lnTo>
                    <a:pt x="13873" y="18378"/>
                  </a:lnTo>
                  <a:cubicBezTo>
                    <a:pt x="13873" y="18645"/>
                    <a:pt x="13650" y="18868"/>
                    <a:pt x="13373" y="18868"/>
                  </a:cubicBezTo>
                  <a:cubicBezTo>
                    <a:pt x="13239" y="18868"/>
                    <a:pt x="13114" y="18815"/>
                    <a:pt x="13025" y="18717"/>
                  </a:cubicBezTo>
                  <a:cubicBezTo>
                    <a:pt x="12936" y="18627"/>
                    <a:pt x="12882" y="18503"/>
                    <a:pt x="12882" y="18378"/>
                  </a:cubicBezTo>
                  <a:lnTo>
                    <a:pt x="12882" y="14756"/>
                  </a:lnTo>
                  <a:cubicBezTo>
                    <a:pt x="12882" y="14515"/>
                    <a:pt x="12784" y="14283"/>
                    <a:pt x="12624" y="14122"/>
                  </a:cubicBezTo>
                  <a:cubicBezTo>
                    <a:pt x="12454" y="13953"/>
                    <a:pt x="12222" y="13855"/>
                    <a:pt x="11981" y="13855"/>
                  </a:cubicBezTo>
                  <a:cubicBezTo>
                    <a:pt x="11491" y="13855"/>
                    <a:pt x="11089" y="14265"/>
                    <a:pt x="11089" y="14756"/>
                  </a:cubicBezTo>
                  <a:lnTo>
                    <a:pt x="11089" y="15684"/>
                  </a:lnTo>
                  <a:cubicBezTo>
                    <a:pt x="11089" y="15951"/>
                    <a:pt x="10866" y="16174"/>
                    <a:pt x="10590" y="16174"/>
                  </a:cubicBezTo>
                  <a:cubicBezTo>
                    <a:pt x="10465" y="16174"/>
                    <a:pt x="10331" y="16121"/>
                    <a:pt x="10242" y="16031"/>
                  </a:cubicBezTo>
                  <a:cubicBezTo>
                    <a:pt x="10153" y="15942"/>
                    <a:pt x="10099" y="15817"/>
                    <a:pt x="10099" y="15684"/>
                  </a:cubicBezTo>
                  <a:lnTo>
                    <a:pt x="10099" y="12891"/>
                  </a:lnTo>
                  <a:lnTo>
                    <a:pt x="839" y="12891"/>
                  </a:lnTo>
                  <a:lnTo>
                    <a:pt x="10723" y="571"/>
                  </a:lnTo>
                  <a:close/>
                  <a:moveTo>
                    <a:pt x="10661" y="0"/>
                  </a:moveTo>
                  <a:lnTo>
                    <a:pt x="0" y="13302"/>
                  </a:lnTo>
                  <a:lnTo>
                    <a:pt x="0" y="13302"/>
                  </a:lnTo>
                  <a:lnTo>
                    <a:pt x="9689" y="13293"/>
                  </a:lnTo>
                  <a:lnTo>
                    <a:pt x="9689" y="15684"/>
                  </a:lnTo>
                  <a:cubicBezTo>
                    <a:pt x="9689" y="15924"/>
                    <a:pt x="9787" y="16147"/>
                    <a:pt x="9956" y="16317"/>
                  </a:cubicBezTo>
                  <a:cubicBezTo>
                    <a:pt x="10126" y="16486"/>
                    <a:pt x="10358" y="16576"/>
                    <a:pt x="10590" y="16576"/>
                  </a:cubicBezTo>
                  <a:cubicBezTo>
                    <a:pt x="11089" y="16576"/>
                    <a:pt x="11491" y="16174"/>
                    <a:pt x="11491" y="15684"/>
                  </a:cubicBezTo>
                  <a:lnTo>
                    <a:pt x="11491" y="14756"/>
                  </a:lnTo>
                  <a:cubicBezTo>
                    <a:pt x="11491" y="14488"/>
                    <a:pt x="11714" y="14265"/>
                    <a:pt x="11981" y="14265"/>
                  </a:cubicBezTo>
                  <a:cubicBezTo>
                    <a:pt x="12115" y="14265"/>
                    <a:pt x="12240" y="14319"/>
                    <a:pt x="12329" y="14408"/>
                  </a:cubicBezTo>
                  <a:cubicBezTo>
                    <a:pt x="12427" y="14497"/>
                    <a:pt x="12481" y="14622"/>
                    <a:pt x="12481" y="14756"/>
                  </a:cubicBezTo>
                  <a:lnTo>
                    <a:pt x="12481" y="18378"/>
                  </a:lnTo>
                  <a:cubicBezTo>
                    <a:pt x="12481" y="18610"/>
                    <a:pt x="12570" y="18842"/>
                    <a:pt x="12740" y="19011"/>
                  </a:cubicBezTo>
                  <a:cubicBezTo>
                    <a:pt x="12900" y="19172"/>
                    <a:pt x="13132" y="19270"/>
                    <a:pt x="13373" y="19270"/>
                  </a:cubicBezTo>
                  <a:cubicBezTo>
                    <a:pt x="13873" y="19270"/>
                    <a:pt x="14274" y="18868"/>
                    <a:pt x="14274" y="18378"/>
                  </a:cubicBezTo>
                  <a:lnTo>
                    <a:pt x="14274" y="14488"/>
                  </a:lnTo>
                  <a:cubicBezTo>
                    <a:pt x="14274" y="14221"/>
                    <a:pt x="14497" y="13998"/>
                    <a:pt x="14765" y="13998"/>
                  </a:cubicBezTo>
                  <a:cubicBezTo>
                    <a:pt x="14898" y="13998"/>
                    <a:pt x="15023" y="14051"/>
                    <a:pt x="15113" y="14140"/>
                  </a:cubicBezTo>
                  <a:cubicBezTo>
                    <a:pt x="15211" y="14229"/>
                    <a:pt x="15264" y="14363"/>
                    <a:pt x="15264" y="14488"/>
                  </a:cubicBezTo>
                  <a:lnTo>
                    <a:pt x="15264" y="16103"/>
                  </a:lnTo>
                  <a:cubicBezTo>
                    <a:pt x="15264" y="16344"/>
                    <a:pt x="15353" y="16567"/>
                    <a:pt x="15523" y="16736"/>
                  </a:cubicBezTo>
                  <a:cubicBezTo>
                    <a:pt x="15684" y="16906"/>
                    <a:pt x="15915" y="17004"/>
                    <a:pt x="16156" y="17004"/>
                  </a:cubicBezTo>
                  <a:cubicBezTo>
                    <a:pt x="16656" y="17004"/>
                    <a:pt x="17057" y="16602"/>
                    <a:pt x="17057" y="16103"/>
                  </a:cubicBezTo>
                  <a:lnTo>
                    <a:pt x="17057" y="13088"/>
                  </a:lnTo>
                  <a:cubicBezTo>
                    <a:pt x="17057" y="11856"/>
                    <a:pt x="16915" y="10625"/>
                    <a:pt x="16647" y="9448"/>
                  </a:cubicBezTo>
                  <a:cubicBezTo>
                    <a:pt x="15826" y="5790"/>
                    <a:pt x="13757" y="2480"/>
                    <a:pt x="10822" y="125"/>
                  </a:cubicBezTo>
                  <a:lnTo>
                    <a:pt x="106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8"/>
            <p:cNvSpPr/>
            <p:nvPr/>
          </p:nvSpPr>
          <p:spPr>
            <a:xfrm>
              <a:off x="866163" y="4357166"/>
              <a:ext cx="42915" cy="74246"/>
            </a:xfrm>
            <a:custGeom>
              <a:rect b="b" l="l" r="r" t="t"/>
              <a:pathLst>
                <a:path extrusionOk="0" h="2410" w="1393">
                  <a:moveTo>
                    <a:pt x="697" y="1"/>
                  </a:moveTo>
                  <a:cubicBezTo>
                    <a:pt x="313" y="1"/>
                    <a:pt x="1" y="313"/>
                    <a:pt x="1" y="696"/>
                  </a:cubicBezTo>
                  <a:lnTo>
                    <a:pt x="1" y="1713"/>
                  </a:lnTo>
                  <a:cubicBezTo>
                    <a:pt x="1" y="1901"/>
                    <a:pt x="81" y="2079"/>
                    <a:pt x="206" y="2204"/>
                  </a:cubicBezTo>
                  <a:cubicBezTo>
                    <a:pt x="331" y="2329"/>
                    <a:pt x="509" y="2409"/>
                    <a:pt x="697" y="2409"/>
                  </a:cubicBezTo>
                  <a:cubicBezTo>
                    <a:pt x="1080" y="2409"/>
                    <a:pt x="1393" y="2097"/>
                    <a:pt x="1393" y="1713"/>
                  </a:cubicBezTo>
                  <a:lnTo>
                    <a:pt x="1393" y="696"/>
                  </a:lnTo>
                  <a:cubicBezTo>
                    <a:pt x="1393" y="500"/>
                    <a:pt x="1321" y="322"/>
                    <a:pt x="1187" y="197"/>
                  </a:cubicBezTo>
                  <a:cubicBezTo>
                    <a:pt x="1062" y="72"/>
                    <a:pt x="893" y="1"/>
                    <a:pt x="6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8"/>
            <p:cNvSpPr/>
            <p:nvPr/>
          </p:nvSpPr>
          <p:spPr>
            <a:xfrm>
              <a:off x="860124" y="4350850"/>
              <a:ext cx="55269" cy="86600"/>
            </a:xfrm>
            <a:custGeom>
              <a:rect b="b" l="l" r="r" t="t"/>
              <a:pathLst>
                <a:path extrusionOk="0" h="2811" w="1794">
                  <a:moveTo>
                    <a:pt x="893" y="411"/>
                  </a:moveTo>
                  <a:cubicBezTo>
                    <a:pt x="1027" y="411"/>
                    <a:pt x="1151" y="455"/>
                    <a:pt x="1250" y="553"/>
                  </a:cubicBezTo>
                  <a:cubicBezTo>
                    <a:pt x="1339" y="643"/>
                    <a:pt x="1392" y="768"/>
                    <a:pt x="1392" y="901"/>
                  </a:cubicBezTo>
                  <a:lnTo>
                    <a:pt x="1392" y="1918"/>
                  </a:lnTo>
                  <a:cubicBezTo>
                    <a:pt x="1392" y="2186"/>
                    <a:pt x="1169" y="2409"/>
                    <a:pt x="893" y="2409"/>
                  </a:cubicBezTo>
                  <a:cubicBezTo>
                    <a:pt x="768" y="2409"/>
                    <a:pt x="634" y="2356"/>
                    <a:pt x="545" y="2266"/>
                  </a:cubicBezTo>
                  <a:cubicBezTo>
                    <a:pt x="456" y="2168"/>
                    <a:pt x="402" y="2052"/>
                    <a:pt x="402" y="1918"/>
                  </a:cubicBezTo>
                  <a:lnTo>
                    <a:pt x="402" y="901"/>
                  </a:lnTo>
                  <a:cubicBezTo>
                    <a:pt x="402" y="625"/>
                    <a:pt x="625" y="411"/>
                    <a:pt x="893" y="411"/>
                  </a:cubicBezTo>
                  <a:close/>
                  <a:moveTo>
                    <a:pt x="893" y="0"/>
                  </a:moveTo>
                  <a:cubicBezTo>
                    <a:pt x="402" y="0"/>
                    <a:pt x="1" y="402"/>
                    <a:pt x="1" y="901"/>
                  </a:cubicBezTo>
                  <a:lnTo>
                    <a:pt x="1" y="1918"/>
                  </a:lnTo>
                  <a:cubicBezTo>
                    <a:pt x="1" y="2159"/>
                    <a:pt x="90" y="2382"/>
                    <a:pt x="259" y="2552"/>
                  </a:cubicBezTo>
                  <a:cubicBezTo>
                    <a:pt x="420" y="2721"/>
                    <a:pt x="652" y="2811"/>
                    <a:pt x="893" y="2811"/>
                  </a:cubicBezTo>
                  <a:cubicBezTo>
                    <a:pt x="1392" y="2811"/>
                    <a:pt x="1794" y="2409"/>
                    <a:pt x="1794" y="1918"/>
                  </a:cubicBezTo>
                  <a:lnTo>
                    <a:pt x="1794" y="901"/>
                  </a:lnTo>
                  <a:cubicBezTo>
                    <a:pt x="1794" y="661"/>
                    <a:pt x="1696" y="429"/>
                    <a:pt x="1535" y="268"/>
                  </a:cubicBezTo>
                  <a:cubicBezTo>
                    <a:pt x="1366" y="99"/>
                    <a:pt x="1134" y="0"/>
                    <a:pt x="8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8"/>
            <p:cNvSpPr/>
            <p:nvPr/>
          </p:nvSpPr>
          <p:spPr>
            <a:xfrm>
              <a:off x="726297" y="3811627"/>
              <a:ext cx="297385" cy="476869"/>
            </a:xfrm>
            <a:custGeom>
              <a:rect b="b" l="l" r="r" t="t"/>
              <a:pathLst>
                <a:path extrusionOk="0" h="15479" w="9653">
                  <a:moveTo>
                    <a:pt x="8056" y="0"/>
                  </a:moveTo>
                  <a:cubicBezTo>
                    <a:pt x="7860" y="0"/>
                    <a:pt x="7672" y="45"/>
                    <a:pt x="7494" y="116"/>
                  </a:cubicBezTo>
                  <a:cubicBezTo>
                    <a:pt x="7405" y="188"/>
                    <a:pt x="7306" y="259"/>
                    <a:pt x="7217" y="339"/>
                  </a:cubicBezTo>
                  <a:cubicBezTo>
                    <a:pt x="7092" y="438"/>
                    <a:pt x="6967" y="536"/>
                    <a:pt x="6851" y="643"/>
                  </a:cubicBezTo>
                  <a:cubicBezTo>
                    <a:pt x="2659" y="4220"/>
                    <a:pt x="0" y="9537"/>
                    <a:pt x="0" y="15478"/>
                  </a:cubicBezTo>
                  <a:lnTo>
                    <a:pt x="3051" y="15469"/>
                  </a:lnTo>
                  <a:cubicBezTo>
                    <a:pt x="3051" y="15282"/>
                    <a:pt x="3060" y="15095"/>
                    <a:pt x="3069" y="14907"/>
                  </a:cubicBezTo>
                  <a:cubicBezTo>
                    <a:pt x="3069" y="14720"/>
                    <a:pt x="3078" y="14542"/>
                    <a:pt x="3096" y="14354"/>
                  </a:cubicBezTo>
                  <a:cubicBezTo>
                    <a:pt x="3105" y="14220"/>
                    <a:pt x="3114" y="14087"/>
                    <a:pt x="3122" y="13953"/>
                  </a:cubicBezTo>
                  <a:cubicBezTo>
                    <a:pt x="3140" y="13819"/>
                    <a:pt x="3149" y="13685"/>
                    <a:pt x="3167" y="13560"/>
                  </a:cubicBezTo>
                  <a:cubicBezTo>
                    <a:pt x="3194" y="13293"/>
                    <a:pt x="3229" y="13034"/>
                    <a:pt x="3274" y="12775"/>
                  </a:cubicBezTo>
                  <a:cubicBezTo>
                    <a:pt x="3301" y="12641"/>
                    <a:pt x="3319" y="12517"/>
                    <a:pt x="3345" y="12383"/>
                  </a:cubicBezTo>
                  <a:cubicBezTo>
                    <a:pt x="3372" y="12258"/>
                    <a:pt x="3399" y="12124"/>
                    <a:pt x="3426" y="11999"/>
                  </a:cubicBezTo>
                  <a:cubicBezTo>
                    <a:pt x="3453" y="11874"/>
                    <a:pt x="3479" y="11749"/>
                    <a:pt x="3515" y="11616"/>
                  </a:cubicBezTo>
                  <a:cubicBezTo>
                    <a:pt x="3568" y="11366"/>
                    <a:pt x="3640" y="11116"/>
                    <a:pt x="3711" y="10866"/>
                  </a:cubicBezTo>
                  <a:cubicBezTo>
                    <a:pt x="3747" y="10741"/>
                    <a:pt x="3783" y="10616"/>
                    <a:pt x="3827" y="10491"/>
                  </a:cubicBezTo>
                  <a:cubicBezTo>
                    <a:pt x="3863" y="10376"/>
                    <a:pt x="3899" y="10251"/>
                    <a:pt x="3943" y="10126"/>
                  </a:cubicBezTo>
                  <a:cubicBezTo>
                    <a:pt x="3988" y="10010"/>
                    <a:pt x="4032" y="9885"/>
                    <a:pt x="4077" y="9769"/>
                  </a:cubicBezTo>
                  <a:cubicBezTo>
                    <a:pt x="4166" y="9519"/>
                    <a:pt x="4255" y="9287"/>
                    <a:pt x="4362" y="9046"/>
                  </a:cubicBezTo>
                  <a:cubicBezTo>
                    <a:pt x="4461" y="8823"/>
                    <a:pt x="4559" y="8591"/>
                    <a:pt x="4666" y="8368"/>
                  </a:cubicBezTo>
                  <a:cubicBezTo>
                    <a:pt x="4835" y="8020"/>
                    <a:pt x="5014" y="7681"/>
                    <a:pt x="5210" y="7342"/>
                  </a:cubicBezTo>
                  <a:cubicBezTo>
                    <a:pt x="5255" y="7262"/>
                    <a:pt x="5290" y="7191"/>
                    <a:pt x="5335" y="7119"/>
                  </a:cubicBezTo>
                  <a:cubicBezTo>
                    <a:pt x="5549" y="6763"/>
                    <a:pt x="5781" y="6406"/>
                    <a:pt x="6022" y="6058"/>
                  </a:cubicBezTo>
                  <a:cubicBezTo>
                    <a:pt x="6075" y="5977"/>
                    <a:pt x="6138" y="5897"/>
                    <a:pt x="6200" y="5817"/>
                  </a:cubicBezTo>
                  <a:cubicBezTo>
                    <a:pt x="6254" y="5737"/>
                    <a:pt x="6307" y="5665"/>
                    <a:pt x="6361" y="5594"/>
                  </a:cubicBezTo>
                  <a:cubicBezTo>
                    <a:pt x="6423" y="5505"/>
                    <a:pt x="6495" y="5415"/>
                    <a:pt x="6566" y="5326"/>
                  </a:cubicBezTo>
                  <a:cubicBezTo>
                    <a:pt x="6619" y="5255"/>
                    <a:pt x="6682" y="5183"/>
                    <a:pt x="6735" y="5112"/>
                  </a:cubicBezTo>
                  <a:cubicBezTo>
                    <a:pt x="6878" y="4943"/>
                    <a:pt x="7021" y="4773"/>
                    <a:pt x="7164" y="4604"/>
                  </a:cubicBezTo>
                  <a:cubicBezTo>
                    <a:pt x="7262" y="4497"/>
                    <a:pt x="7369" y="4381"/>
                    <a:pt x="7467" y="4265"/>
                  </a:cubicBezTo>
                  <a:cubicBezTo>
                    <a:pt x="7547" y="4184"/>
                    <a:pt x="7628" y="4104"/>
                    <a:pt x="7708" y="4024"/>
                  </a:cubicBezTo>
                  <a:cubicBezTo>
                    <a:pt x="7797" y="3935"/>
                    <a:pt x="7886" y="3845"/>
                    <a:pt x="7975" y="3756"/>
                  </a:cubicBezTo>
                  <a:cubicBezTo>
                    <a:pt x="8065" y="3667"/>
                    <a:pt x="8154" y="3578"/>
                    <a:pt x="8243" y="3489"/>
                  </a:cubicBezTo>
                  <a:cubicBezTo>
                    <a:pt x="8341" y="3399"/>
                    <a:pt x="8430" y="3319"/>
                    <a:pt x="8529" y="3239"/>
                  </a:cubicBezTo>
                  <a:cubicBezTo>
                    <a:pt x="8627" y="3141"/>
                    <a:pt x="8734" y="3042"/>
                    <a:pt x="8850" y="2953"/>
                  </a:cubicBezTo>
                  <a:cubicBezTo>
                    <a:pt x="8930" y="2882"/>
                    <a:pt x="9010" y="2811"/>
                    <a:pt x="9100" y="2748"/>
                  </a:cubicBezTo>
                  <a:cubicBezTo>
                    <a:pt x="9117" y="2730"/>
                    <a:pt x="9126" y="2721"/>
                    <a:pt x="9144" y="2712"/>
                  </a:cubicBezTo>
                  <a:cubicBezTo>
                    <a:pt x="9144" y="2712"/>
                    <a:pt x="9653" y="2052"/>
                    <a:pt x="9653" y="1615"/>
                  </a:cubicBezTo>
                  <a:cubicBezTo>
                    <a:pt x="9653" y="777"/>
                    <a:pt x="8877" y="0"/>
                    <a:pt x="80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8"/>
            <p:cNvSpPr/>
            <p:nvPr/>
          </p:nvSpPr>
          <p:spPr>
            <a:xfrm>
              <a:off x="719950" y="3805588"/>
              <a:ext cx="310047" cy="488946"/>
            </a:xfrm>
            <a:custGeom>
              <a:rect b="b" l="l" r="r" t="t"/>
              <a:pathLst>
                <a:path extrusionOk="0" h="15871" w="10064">
                  <a:moveTo>
                    <a:pt x="8262" y="402"/>
                  </a:moveTo>
                  <a:cubicBezTo>
                    <a:pt x="8975" y="402"/>
                    <a:pt x="9653" y="1088"/>
                    <a:pt x="9653" y="1811"/>
                  </a:cubicBezTo>
                  <a:cubicBezTo>
                    <a:pt x="9653" y="2070"/>
                    <a:pt x="9386" y="2516"/>
                    <a:pt x="9207" y="2757"/>
                  </a:cubicBezTo>
                  <a:cubicBezTo>
                    <a:pt x="9198" y="2766"/>
                    <a:pt x="9181" y="2775"/>
                    <a:pt x="9172" y="2792"/>
                  </a:cubicBezTo>
                  <a:cubicBezTo>
                    <a:pt x="9083" y="2855"/>
                    <a:pt x="9002" y="2926"/>
                    <a:pt x="8922" y="2998"/>
                  </a:cubicBezTo>
                  <a:cubicBezTo>
                    <a:pt x="8806" y="3087"/>
                    <a:pt x="8699" y="3185"/>
                    <a:pt x="8601" y="3283"/>
                  </a:cubicBezTo>
                  <a:cubicBezTo>
                    <a:pt x="8503" y="3363"/>
                    <a:pt x="8405" y="3453"/>
                    <a:pt x="8315" y="3542"/>
                  </a:cubicBezTo>
                  <a:cubicBezTo>
                    <a:pt x="8217" y="3622"/>
                    <a:pt x="8128" y="3720"/>
                    <a:pt x="8039" y="3809"/>
                  </a:cubicBezTo>
                  <a:lnTo>
                    <a:pt x="7967" y="3872"/>
                  </a:lnTo>
                  <a:cubicBezTo>
                    <a:pt x="7905" y="3943"/>
                    <a:pt x="7834" y="4006"/>
                    <a:pt x="7771" y="4077"/>
                  </a:cubicBezTo>
                  <a:cubicBezTo>
                    <a:pt x="7691" y="4157"/>
                    <a:pt x="7611" y="4238"/>
                    <a:pt x="7530" y="4327"/>
                  </a:cubicBezTo>
                  <a:cubicBezTo>
                    <a:pt x="7423" y="4443"/>
                    <a:pt x="7325" y="4550"/>
                    <a:pt x="7218" y="4666"/>
                  </a:cubicBezTo>
                  <a:cubicBezTo>
                    <a:pt x="7075" y="4826"/>
                    <a:pt x="6941" y="4987"/>
                    <a:pt x="6790" y="5174"/>
                  </a:cubicBezTo>
                  <a:cubicBezTo>
                    <a:pt x="6727" y="5255"/>
                    <a:pt x="6665" y="5326"/>
                    <a:pt x="6611" y="5397"/>
                  </a:cubicBezTo>
                  <a:cubicBezTo>
                    <a:pt x="6540" y="5487"/>
                    <a:pt x="6469" y="5576"/>
                    <a:pt x="6406" y="5665"/>
                  </a:cubicBezTo>
                  <a:cubicBezTo>
                    <a:pt x="6353" y="5736"/>
                    <a:pt x="6290" y="5817"/>
                    <a:pt x="6246" y="5888"/>
                  </a:cubicBezTo>
                  <a:cubicBezTo>
                    <a:pt x="6183" y="5968"/>
                    <a:pt x="6130" y="6049"/>
                    <a:pt x="6058" y="6138"/>
                  </a:cubicBezTo>
                  <a:cubicBezTo>
                    <a:pt x="5808" y="6495"/>
                    <a:pt x="5577" y="6860"/>
                    <a:pt x="5371" y="7208"/>
                  </a:cubicBezTo>
                  <a:cubicBezTo>
                    <a:pt x="5327" y="7280"/>
                    <a:pt x="5282" y="7360"/>
                    <a:pt x="5238" y="7440"/>
                  </a:cubicBezTo>
                  <a:cubicBezTo>
                    <a:pt x="5050" y="7770"/>
                    <a:pt x="4863" y="8118"/>
                    <a:pt x="4693" y="8475"/>
                  </a:cubicBezTo>
                  <a:cubicBezTo>
                    <a:pt x="4586" y="8707"/>
                    <a:pt x="4479" y="8939"/>
                    <a:pt x="4381" y="9162"/>
                  </a:cubicBezTo>
                  <a:cubicBezTo>
                    <a:pt x="4283" y="9403"/>
                    <a:pt x="4185" y="9635"/>
                    <a:pt x="4096" y="9894"/>
                  </a:cubicBezTo>
                  <a:cubicBezTo>
                    <a:pt x="4051" y="10009"/>
                    <a:pt x="4006" y="10134"/>
                    <a:pt x="3962" y="10250"/>
                  </a:cubicBezTo>
                  <a:cubicBezTo>
                    <a:pt x="3926" y="10366"/>
                    <a:pt x="3890" y="10473"/>
                    <a:pt x="3855" y="10580"/>
                  </a:cubicBezTo>
                  <a:lnTo>
                    <a:pt x="3810" y="10705"/>
                  </a:lnTo>
                  <a:cubicBezTo>
                    <a:pt x="3783" y="10812"/>
                    <a:pt x="3757" y="10902"/>
                    <a:pt x="3721" y="11009"/>
                  </a:cubicBezTo>
                  <a:cubicBezTo>
                    <a:pt x="3667" y="11214"/>
                    <a:pt x="3587" y="11490"/>
                    <a:pt x="3525" y="11767"/>
                  </a:cubicBezTo>
                  <a:cubicBezTo>
                    <a:pt x="3489" y="11892"/>
                    <a:pt x="3462" y="12026"/>
                    <a:pt x="3435" y="12151"/>
                  </a:cubicBezTo>
                  <a:cubicBezTo>
                    <a:pt x="3409" y="12284"/>
                    <a:pt x="3373" y="12418"/>
                    <a:pt x="3355" y="12543"/>
                  </a:cubicBezTo>
                  <a:lnTo>
                    <a:pt x="3346" y="12561"/>
                  </a:lnTo>
                  <a:cubicBezTo>
                    <a:pt x="3328" y="12686"/>
                    <a:pt x="3302" y="12811"/>
                    <a:pt x="3284" y="12936"/>
                  </a:cubicBezTo>
                  <a:cubicBezTo>
                    <a:pt x="3230" y="13230"/>
                    <a:pt x="3195" y="13489"/>
                    <a:pt x="3177" y="13730"/>
                  </a:cubicBezTo>
                  <a:cubicBezTo>
                    <a:pt x="3159" y="13863"/>
                    <a:pt x="3141" y="13997"/>
                    <a:pt x="3132" y="14131"/>
                  </a:cubicBezTo>
                  <a:cubicBezTo>
                    <a:pt x="3114" y="14283"/>
                    <a:pt x="3105" y="14416"/>
                    <a:pt x="3096" y="14532"/>
                  </a:cubicBezTo>
                  <a:cubicBezTo>
                    <a:pt x="3088" y="14702"/>
                    <a:pt x="3079" y="14880"/>
                    <a:pt x="3070" y="15094"/>
                  </a:cubicBezTo>
                  <a:cubicBezTo>
                    <a:pt x="3061" y="15210"/>
                    <a:pt x="3061" y="15335"/>
                    <a:pt x="3061" y="15469"/>
                  </a:cubicBezTo>
                  <a:lnTo>
                    <a:pt x="411" y="15469"/>
                  </a:lnTo>
                  <a:cubicBezTo>
                    <a:pt x="474" y="9885"/>
                    <a:pt x="2936" y="4621"/>
                    <a:pt x="7191" y="990"/>
                  </a:cubicBezTo>
                  <a:cubicBezTo>
                    <a:pt x="7307" y="892"/>
                    <a:pt x="7432" y="785"/>
                    <a:pt x="7557" y="687"/>
                  </a:cubicBezTo>
                  <a:lnTo>
                    <a:pt x="7575" y="669"/>
                  </a:lnTo>
                  <a:cubicBezTo>
                    <a:pt x="7655" y="607"/>
                    <a:pt x="7727" y="544"/>
                    <a:pt x="7807" y="491"/>
                  </a:cubicBezTo>
                  <a:cubicBezTo>
                    <a:pt x="7950" y="428"/>
                    <a:pt x="8101" y="402"/>
                    <a:pt x="8262" y="402"/>
                  </a:cubicBezTo>
                  <a:close/>
                  <a:moveTo>
                    <a:pt x="8262" y="0"/>
                  </a:moveTo>
                  <a:cubicBezTo>
                    <a:pt x="8039" y="0"/>
                    <a:pt x="7825" y="45"/>
                    <a:pt x="7619" y="125"/>
                  </a:cubicBezTo>
                  <a:lnTo>
                    <a:pt x="7575" y="152"/>
                  </a:lnTo>
                  <a:cubicBezTo>
                    <a:pt x="7495" y="214"/>
                    <a:pt x="7405" y="286"/>
                    <a:pt x="7316" y="357"/>
                  </a:cubicBezTo>
                  <a:lnTo>
                    <a:pt x="7298" y="375"/>
                  </a:lnTo>
                  <a:cubicBezTo>
                    <a:pt x="7173" y="473"/>
                    <a:pt x="7049" y="580"/>
                    <a:pt x="6924" y="687"/>
                  </a:cubicBezTo>
                  <a:cubicBezTo>
                    <a:pt x="2526" y="4434"/>
                    <a:pt x="10" y="9894"/>
                    <a:pt x="1" y="15674"/>
                  </a:cubicBezTo>
                  <a:lnTo>
                    <a:pt x="1" y="15871"/>
                  </a:lnTo>
                  <a:lnTo>
                    <a:pt x="3462" y="15871"/>
                  </a:lnTo>
                  <a:lnTo>
                    <a:pt x="3462" y="15665"/>
                  </a:lnTo>
                  <a:cubicBezTo>
                    <a:pt x="3462" y="15460"/>
                    <a:pt x="3462" y="15282"/>
                    <a:pt x="3471" y="15112"/>
                  </a:cubicBezTo>
                  <a:cubicBezTo>
                    <a:pt x="3480" y="14898"/>
                    <a:pt x="3489" y="14729"/>
                    <a:pt x="3507" y="14559"/>
                  </a:cubicBezTo>
                  <a:cubicBezTo>
                    <a:pt x="3507" y="14443"/>
                    <a:pt x="3516" y="14309"/>
                    <a:pt x="3534" y="14167"/>
                  </a:cubicBezTo>
                  <a:cubicBezTo>
                    <a:pt x="3543" y="14033"/>
                    <a:pt x="3560" y="13908"/>
                    <a:pt x="3578" y="13774"/>
                  </a:cubicBezTo>
                  <a:cubicBezTo>
                    <a:pt x="3596" y="13542"/>
                    <a:pt x="3632" y="13292"/>
                    <a:pt x="3685" y="12998"/>
                  </a:cubicBezTo>
                  <a:cubicBezTo>
                    <a:pt x="3703" y="12882"/>
                    <a:pt x="3721" y="12757"/>
                    <a:pt x="3748" y="12641"/>
                  </a:cubicBezTo>
                  <a:lnTo>
                    <a:pt x="3757" y="12614"/>
                  </a:lnTo>
                  <a:cubicBezTo>
                    <a:pt x="3774" y="12490"/>
                    <a:pt x="3801" y="12365"/>
                    <a:pt x="3828" y="12240"/>
                  </a:cubicBezTo>
                  <a:cubicBezTo>
                    <a:pt x="3855" y="12115"/>
                    <a:pt x="3882" y="11990"/>
                    <a:pt x="3917" y="11856"/>
                  </a:cubicBezTo>
                  <a:cubicBezTo>
                    <a:pt x="3980" y="11589"/>
                    <a:pt x="4051" y="11321"/>
                    <a:pt x="4113" y="11116"/>
                  </a:cubicBezTo>
                  <a:cubicBezTo>
                    <a:pt x="4140" y="11018"/>
                    <a:pt x="4167" y="10928"/>
                    <a:pt x="4203" y="10830"/>
                  </a:cubicBezTo>
                  <a:lnTo>
                    <a:pt x="4238" y="10705"/>
                  </a:lnTo>
                  <a:cubicBezTo>
                    <a:pt x="4274" y="10598"/>
                    <a:pt x="4310" y="10491"/>
                    <a:pt x="4345" y="10393"/>
                  </a:cubicBezTo>
                  <a:cubicBezTo>
                    <a:pt x="4381" y="10268"/>
                    <a:pt x="4426" y="10152"/>
                    <a:pt x="4470" y="10027"/>
                  </a:cubicBezTo>
                  <a:cubicBezTo>
                    <a:pt x="4560" y="9786"/>
                    <a:pt x="4658" y="9555"/>
                    <a:pt x="4756" y="9323"/>
                  </a:cubicBezTo>
                  <a:cubicBezTo>
                    <a:pt x="4845" y="9100"/>
                    <a:pt x="4952" y="8877"/>
                    <a:pt x="5059" y="8653"/>
                  </a:cubicBezTo>
                  <a:cubicBezTo>
                    <a:pt x="5220" y="8306"/>
                    <a:pt x="5407" y="7967"/>
                    <a:pt x="5594" y="7637"/>
                  </a:cubicBezTo>
                  <a:cubicBezTo>
                    <a:pt x="5630" y="7565"/>
                    <a:pt x="5675" y="7494"/>
                    <a:pt x="5719" y="7422"/>
                  </a:cubicBezTo>
                  <a:cubicBezTo>
                    <a:pt x="5924" y="7074"/>
                    <a:pt x="6147" y="6718"/>
                    <a:pt x="6397" y="6361"/>
                  </a:cubicBezTo>
                  <a:cubicBezTo>
                    <a:pt x="6451" y="6281"/>
                    <a:pt x="6504" y="6209"/>
                    <a:pt x="6567" y="6129"/>
                  </a:cubicBezTo>
                  <a:cubicBezTo>
                    <a:pt x="6620" y="6057"/>
                    <a:pt x="6674" y="5986"/>
                    <a:pt x="6736" y="5906"/>
                  </a:cubicBezTo>
                  <a:cubicBezTo>
                    <a:pt x="6799" y="5817"/>
                    <a:pt x="6861" y="5736"/>
                    <a:pt x="6924" y="5647"/>
                  </a:cubicBezTo>
                  <a:cubicBezTo>
                    <a:pt x="6986" y="5576"/>
                    <a:pt x="7040" y="5504"/>
                    <a:pt x="7102" y="5433"/>
                  </a:cubicBezTo>
                  <a:cubicBezTo>
                    <a:pt x="7254" y="5246"/>
                    <a:pt x="7388" y="5085"/>
                    <a:pt x="7512" y="4942"/>
                  </a:cubicBezTo>
                  <a:cubicBezTo>
                    <a:pt x="7619" y="4826"/>
                    <a:pt x="7727" y="4710"/>
                    <a:pt x="7825" y="4603"/>
                  </a:cubicBezTo>
                  <a:cubicBezTo>
                    <a:pt x="7896" y="4523"/>
                    <a:pt x="7976" y="4443"/>
                    <a:pt x="8066" y="4354"/>
                  </a:cubicBezTo>
                  <a:cubicBezTo>
                    <a:pt x="8128" y="4291"/>
                    <a:pt x="8190" y="4220"/>
                    <a:pt x="8253" y="4157"/>
                  </a:cubicBezTo>
                  <a:lnTo>
                    <a:pt x="8324" y="4095"/>
                  </a:lnTo>
                  <a:cubicBezTo>
                    <a:pt x="8405" y="4006"/>
                    <a:pt x="8494" y="3916"/>
                    <a:pt x="8592" y="3836"/>
                  </a:cubicBezTo>
                  <a:cubicBezTo>
                    <a:pt x="8681" y="3747"/>
                    <a:pt x="8770" y="3667"/>
                    <a:pt x="8868" y="3577"/>
                  </a:cubicBezTo>
                  <a:cubicBezTo>
                    <a:pt x="8967" y="3488"/>
                    <a:pt x="9074" y="3399"/>
                    <a:pt x="9190" y="3301"/>
                  </a:cubicBezTo>
                  <a:cubicBezTo>
                    <a:pt x="9270" y="3230"/>
                    <a:pt x="9350" y="3167"/>
                    <a:pt x="9430" y="3105"/>
                  </a:cubicBezTo>
                  <a:lnTo>
                    <a:pt x="9448" y="3087"/>
                  </a:lnTo>
                  <a:cubicBezTo>
                    <a:pt x="9448" y="3078"/>
                    <a:pt x="9457" y="3078"/>
                    <a:pt x="9466" y="3078"/>
                  </a:cubicBezTo>
                  <a:lnTo>
                    <a:pt x="9493" y="3051"/>
                  </a:lnTo>
                  <a:lnTo>
                    <a:pt x="9511" y="3024"/>
                  </a:lnTo>
                  <a:cubicBezTo>
                    <a:pt x="9564" y="2953"/>
                    <a:pt x="10064" y="2302"/>
                    <a:pt x="10064" y="1811"/>
                  </a:cubicBezTo>
                  <a:cubicBezTo>
                    <a:pt x="10064" y="857"/>
                    <a:pt x="9207" y="0"/>
                    <a:pt x="8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8"/>
            <p:cNvSpPr/>
            <p:nvPr/>
          </p:nvSpPr>
          <p:spPr>
            <a:xfrm>
              <a:off x="1621409" y="3806112"/>
              <a:ext cx="305395" cy="481552"/>
            </a:xfrm>
            <a:custGeom>
              <a:rect b="b" l="l" r="r" t="t"/>
              <a:pathLst>
                <a:path extrusionOk="0" h="15631" w="9913">
                  <a:moveTo>
                    <a:pt x="1482" y="1"/>
                  </a:moveTo>
                  <a:cubicBezTo>
                    <a:pt x="661" y="1"/>
                    <a:pt x="1" y="679"/>
                    <a:pt x="1" y="1518"/>
                  </a:cubicBezTo>
                  <a:cubicBezTo>
                    <a:pt x="1" y="2062"/>
                    <a:pt x="706" y="2829"/>
                    <a:pt x="706" y="2829"/>
                  </a:cubicBezTo>
                  <a:cubicBezTo>
                    <a:pt x="3560" y="5122"/>
                    <a:pt x="5630" y="8342"/>
                    <a:pt x="6460" y="12035"/>
                  </a:cubicBezTo>
                  <a:cubicBezTo>
                    <a:pt x="6718" y="13186"/>
                    <a:pt x="6861" y="14391"/>
                    <a:pt x="6861" y="15631"/>
                  </a:cubicBezTo>
                  <a:lnTo>
                    <a:pt x="9912" y="15631"/>
                  </a:lnTo>
                  <a:cubicBezTo>
                    <a:pt x="9903" y="9493"/>
                    <a:pt x="7057" y="4015"/>
                    <a:pt x="2615" y="447"/>
                  </a:cubicBezTo>
                  <a:cubicBezTo>
                    <a:pt x="2615" y="447"/>
                    <a:pt x="1919" y="1"/>
                    <a:pt x="14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8"/>
            <p:cNvSpPr/>
            <p:nvPr/>
          </p:nvSpPr>
          <p:spPr>
            <a:xfrm>
              <a:off x="1615093" y="3799796"/>
              <a:ext cx="318026" cy="494183"/>
            </a:xfrm>
            <a:custGeom>
              <a:rect b="b" l="l" r="r" t="t"/>
              <a:pathLst>
                <a:path extrusionOk="0" h="16041" w="10323">
                  <a:moveTo>
                    <a:pt x="1687" y="411"/>
                  </a:moveTo>
                  <a:cubicBezTo>
                    <a:pt x="1990" y="411"/>
                    <a:pt x="2508" y="697"/>
                    <a:pt x="2695" y="822"/>
                  </a:cubicBezTo>
                  <a:cubicBezTo>
                    <a:pt x="7227" y="4452"/>
                    <a:pt x="9850" y="9841"/>
                    <a:pt x="9921" y="15630"/>
                  </a:cubicBezTo>
                  <a:lnTo>
                    <a:pt x="7271" y="15630"/>
                  </a:lnTo>
                  <a:cubicBezTo>
                    <a:pt x="7254" y="14471"/>
                    <a:pt x="7120" y="13311"/>
                    <a:pt x="6861" y="12196"/>
                  </a:cubicBezTo>
                  <a:cubicBezTo>
                    <a:pt x="6040" y="8547"/>
                    <a:pt x="3980" y="5237"/>
                    <a:pt x="1045" y="2891"/>
                  </a:cubicBezTo>
                  <a:cubicBezTo>
                    <a:pt x="857" y="2677"/>
                    <a:pt x="402" y="2097"/>
                    <a:pt x="402" y="1723"/>
                  </a:cubicBezTo>
                  <a:cubicBezTo>
                    <a:pt x="402" y="1000"/>
                    <a:pt x="982" y="411"/>
                    <a:pt x="1687" y="411"/>
                  </a:cubicBezTo>
                  <a:close/>
                  <a:moveTo>
                    <a:pt x="1687" y="1"/>
                  </a:moveTo>
                  <a:cubicBezTo>
                    <a:pt x="759" y="1"/>
                    <a:pt x="1" y="777"/>
                    <a:pt x="1" y="1723"/>
                  </a:cubicBezTo>
                  <a:cubicBezTo>
                    <a:pt x="1" y="2329"/>
                    <a:pt x="679" y="3087"/>
                    <a:pt x="759" y="3177"/>
                  </a:cubicBezTo>
                  <a:lnTo>
                    <a:pt x="777" y="3195"/>
                  </a:lnTo>
                  <a:cubicBezTo>
                    <a:pt x="3649" y="5487"/>
                    <a:pt x="5666" y="8717"/>
                    <a:pt x="6468" y="12285"/>
                  </a:cubicBezTo>
                  <a:cubicBezTo>
                    <a:pt x="6727" y="13436"/>
                    <a:pt x="6861" y="14631"/>
                    <a:pt x="6870" y="15836"/>
                  </a:cubicBezTo>
                  <a:lnTo>
                    <a:pt x="6870" y="16041"/>
                  </a:lnTo>
                  <a:lnTo>
                    <a:pt x="10322" y="16041"/>
                  </a:lnTo>
                  <a:lnTo>
                    <a:pt x="10322" y="15836"/>
                  </a:lnTo>
                  <a:cubicBezTo>
                    <a:pt x="10313" y="9841"/>
                    <a:pt x="7628" y="4247"/>
                    <a:pt x="2945" y="500"/>
                  </a:cubicBezTo>
                  <a:lnTo>
                    <a:pt x="2927" y="483"/>
                  </a:lnTo>
                  <a:cubicBezTo>
                    <a:pt x="2847" y="438"/>
                    <a:pt x="2169"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8"/>
            <p:cNvSpPr/>
            <p:nvPr/>
          </p:nvSpPr>
          <p:spPr>
            <a:xfrm>
              <a:off x="1325164" y="3768619"/>
              <a:ext cx="224001" cy="202159"/>
            </a:xfrm>
            <a:custGeom>
              <a:rect b="b" l="l" r="r" t="t"/>
              <a:pathLst>
                <a:path extrusionOk="0" h="6562" w="7271">
                  <a:moveTo>
                    <a:pt x="3567" y="1"/>
                  </a:moveTo>
                  <a:cubicBezTo>
                    <a:pt x="3208" y="1"/>
                    <a:pt x="2844" y="62"/>
                    <a:pt x="2489" y="192"/>
                  </a:cubicBezTo>
                  <a:cubicBezTo>
                    <a:pt x="830" y="808"/>
                    <a:pt x="0" y="2690"/>
                    <a:pt x="633" y="4394"/>
                  </a:cubicBezTo>
                  <a:cubicBezTo>
                    <a:pt x="1123" y="5730"/>
                    <a:pt x="2370" y="6561"/>
                    <a:pt x="3685" y="6561"/>
                  </a:cubicBezTo>
                  <a:cubicBezTo>
                    <a:pt x="4047" y="6561"/>
                    <a:pt x="4415" y="6498"/>
                    <a:pt x="4773" y="6365"/>
                  </a:cubicBezTo>
                  <a:cubicBezTo>
                    <a:pt x="6432" y="5750"/>
                    <a:pt x="7271" y="3876"/>
                    <a:pt x="6637" y="2173"/>
                  </a:cubicBezTo>
                  <a:cubicBezTo>
                    <a:pt x="6139" y="833"/>
                    <a:pt x="4886" y="1"/>
                    <a:pt x="3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8"/>
            <p:cNvSpPr/>
            <p:nvPr/>
          </p:nvSpPr>
          <p:spPr>
            <a:xfrm>
              <a:off x="1318016" y="3762365"/>
              <a:ext cx="227575" cy="214728"/>
            </a:xfrm>
            <a:custGeom>
              <a:rect b="b" l="l" r="r" t="t"/>
              <a:pathLst>
                <a:path extrusionOk="0" h="6970" w="7387">
                  <a:moveTo>
                    <a:pt x="3808" y="407"/>
                  </a:moveTo>
                  <a:cubicBezTo>
                    <a:pt x="5041" y="407"/>
                    <a:pt x="6213" y="1192"/>
                    <a:pt x="6682" y="2438"/>
                  </a:cubicBezTo>
                  <a:cubicBezTo>
                    <a:pt x="6967" y="3214"/>
                    <a:pt x="6941" y="4053"/>
                    <a:pt x="6611" y="4793"/>
                  </a:cubicBezTo>
                  <a:cubicBezTo>
                    <a:pt x="6281" y="5542"/>
                    <a:pt x="5692" y="6104"/>
                    <a:pt x="4933" y="6381"/>
                  </a:cubicBezTo>
                  <a:cubicBezTo>
                    <a:pt x="4604" y="6503"/>
                    <a:pt x="4262" y="6564"/>
                    <a:pt x="3919" y="6564"/>
                  </a:cubicBezTo>
                  <a:cubicBezTo>
                    <a:pt x="3483" y="6564"/>
                    <a:pt x="3046" y="6465"/>
                    <a:pt x="2632" y="6265"/>
                  </a:cubicBezTo>
                  <a:cubicBezTo>
                    <a:pt x="1900" y="5917"/>
                    <a:pt x="1338" y="5302"/>
                    <a:pt x="1053" y="4525"/>
                  </a:cubicBezTo>
                  <a:cubicBezTo>
                    <a:pt x="464" y="2929"/>
                    <a:pt x="1240" y="1162"/>
                    <a:pt x="2792" y="591"/>
                  </a:cubicBezTo>
                  <a:cubicBezTo>
                    <a:pt x="3127" y="466"/>
                    <a:pt x="3470" y="407"/>
                    <a:pt x="3808" y="407"/>
                  </a:cubicBezTo>
                  <a:close/>
                  <a:moveTo>
                    <a:pt x="3805" y="1"/>
                  </a:moveTo>
                  <a:cubicBezTo>
                    <a:pt x="3420" y="1"/>
                    <a:pt x="3030" y="67"/>
                    <a:pt x="2650" y="208"/>
                  </a:cubicBezTo>
                  <a:cubicBezTo>
                    <a:pt x="892" y="859"/>
                    <a:pt x="0" y="2857"/>
                    <a:pt x="669" y="4668"/>
                  </a:cubicBezTo>
                  <a:cubicBezTo>
                    <a:pt x="990" y="5542"/>
                    <a:pt x="1633" y="6238"/>
                    <a:pt x="2462" y="6631"/>
                  </a:cubicBezTo>
                  <a:cubicBezTo>
                    <a:pt x="2926" y="6854"/>
                    <a:pt x="3426" y="6970"/>
                    <a:pt x="3916" y="6970"/>
                  </a:cubicBezTo>
                  <a:cubicBezTo>
                    <a:pt x="4309" y="6970"/>
                    <a:pt x="4701" y="6898"/>
                    <a:pt x="5076" y="6756"/>
                  </a:cubicBezTo>
                  <a:cubicBezTo>
                    <a:pt x="5933" y="6443"/>
                    <a:pt x="6611" y="5801"/>
                    <a:pt x="6985" y="4963"/>
                  </a:cubicBezTo>
                  <a:cubicBezTo>
                    <a:pt x="7351" y="4124"/>
                    <a:pt x="7387" y="3178"/>
                    <a:pt x="7057" y="2304"/>
                  </a:cubicBezTo>
                  <a:cubicBezTo>
                    <a:pt x="6532" y="883"/>
                    <a:pt x="5205" y="1"/>
                    <a:pt x="3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8"/>
            <p:cNvSpPr/>
            <p:nvPr/>
          </p:nvSpPr>
          <p:spPr>
            <a:xfrm>
              <a:off x="1446360" y="3825336"/>
              <a:ext cx="51140" cy="46519"/>
            </a:xfrm>
            <a:custGeom>
              <a:rect b="b" l="l" r="r" t="t"/>
              <a:pathLst>
                <a:path extrusionOk="0" h="1510" w="1660">
                  <a:moveTo>
                    <a:pt x="818" y="1"/>
                  </a:moveTo>
                  <a:cubicBezTo>
                    <a:pt x="735" y="1"/>
                    <a:pt x="652" y="15"/>
                    <a:pt x="571" y="46"/>
                  </a:cubicBezTo>
                  <a:cubicBezTo>
                    <a:pt x="188" y="189"/>
                    <a:pt x="0" y="617"/>
                    <a:pt x="152" y="1010"/>
                  </a:cubicBezTo>
                  <a:cubicBezTo>
                    <a:pt x="264" y="1317"/>
                    <a:pt x="546" y="1510"/>
                    <a:pt x="847" y="1510"/>
                  </a:cubicBezTo>
                  <a:cubicBezTo>
                    <a:pt x="930" y="1510"/>
                    <a:pt x="1015" y="1495"/>
                    <a:pt x="1098" y="1464"/>
                  </a:cubicBezTo>
                  <a:cubicBezTo>
                    <a:pt x="1472" y="1331"/>
                    <a:pt x="1660" y="894"/>
                    <a:pt x="1517" y="501"/>
                  </a:cubicBezTo>
                  <a:cubicBezTo>
                    <a:pt x="1405" y="193"/>
                    <a:pt x="1117" y="1"/>
                    <a:pt x="818"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8"/>
            <p:cNvSpPr/>
            <p:nvPr/>
          </p:nvSpPr>
          <p:spPr>
            <a:xfrm>
              <a:off x="1417494" y="3900876"/>
              <a:ext cx="42915" cy="37524"/>
            </a:xfrm>
            <a:custGeom>
              <a:rect b="b" l="l" r="r" t="t"/>
              <a:pathLst>
                <a:path extrusionOk="0" h="1218" w="1393">
                  <a:moveTo>
                    <a:pt x="697" y="1"/>
                  </a:moveTo>
                  <a:cubicBezTo>
                    <a:pt x="626" y="1"/>
                    <a:pt x="553" y="13"/>
                    <a:pt x="482" y="38"/>
                  </a:cubicBezTo>
                  <a:cubicBezTo>
                    <a:pt x="170" y="154"/>
                    <a:pt x="1" y="511"/>
                    <a:pt x="116" y="823"/>
                  </a:cubicBezTo>
                  <a:cubicBezTo>
                    <a:pt x="207" y="1067"/>
                    <a:pt x="444" y="1218"/>
                    <a:pt x="696" y="1218"/>
                  </a:cubicBezTo>
                  <a:cubicBezTo>
                    <a:pt x="767" y="1218"/>
                    <a:pt x="840" y="1206"/>
                    <a:pt x="910" y="1180"/>
                  </a:cubicBezTo>
                  <a:cubicBezTo>
                    <a:pt x="1223" y="1064"/>
                    <a:pt x="1392" y="707"/>
                    <a:pt x="1276" y="395"/>
                  </a:cubicBezTo>
                  <a:cubicBezTo>
                    <a:pt x="1186" y="152"/>
                    <a:pt x="949" y="1"/>
                    <a:pt x="697"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8"/>
            <p:cNvSpPr/>
            <p:nvPr/>
          </p:nvSpPr>
          <p:spPr>
            <a:xfrm>
              <a:off x="1369680" y="3827492"/>
              <a:ext cx="51418" cy="45780"/>
            </a:xfrm>
            <a:custGeom>
              <a:rect b="b" l="l" r="r" t="t"/>
              <a:pathLst>
                <a:path extrusionOk="0" h="1486" w="1669">
                  <a:moveTo>
                    <a:pt x="833" y="1"/>
                  </a:moveTo>
                  <a:cubicBezTo>
                    <a:pt x="749" y="1"/>
                    <a:pt x="663" y="16"/>
                    <a:pt x="580" y="47"/>
                  </a:cubicBezTo>
                  <a:cubicBezTo>
                    <a:pt x="197" y="190"/>
                    <a:pt x="0" y="618"/>
                    <a:pt x="143" y="1002"/>
                  </a:cubicBezTo>
                  <a:cubicBezTo>
                    <a:pt x="254" y="1301"/>
                    <a:pt x="538" y="1486"/>
                    <a:pt x="840" y="1486"/>
                  </a:cubicBezTo>
                  <a:cubicBezTo>
                    <a:pt x="925" y="1486"/>
                    <a:pt x="1013" y="1471"/>
                    <a:pt x="1098" y="1439"/>
                  </a:cubicBezTo>
                  <a:cubicBezTo>
                    <a:pt x="1472" y="1296"/>
                    <a:pt x="1668" y="877"/>
                    <a:pt x="1526" y="485"/>
                  </a:cubicBezTo>
                  <a:cubicBezTo>
                    <a:pt x="1415" y="186"/>
                    <a:pt x="1130" y="1"/>
                    <a:pt x="833"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8"/>
            <p:cNvSpPr/>
            <p:nvPr/>
          </p:nvSpPr>
          <p:spPr>
            <a:xfrm>
              <a:off x="931875" y="3997642"/>
              <a:ext cx="143748" cy="128067"/>
            </a:xfrm>
            <a:custGeom>
              <a:rect b="b" l="l" r="r" t="t"/>
              <a:pathLst>
                <a:path extrusionOk="0" h="4157" w="4666">
                  <a:moveTo>
                    <a:pt x="2319" y="1"/>
                  </a:moveTo>
                  <a:cubicBezTo>
                    <a:pt x="2084" y="1"/>
                    <a:pt x="1846" y="41"/>
                    <a:pt x="1615" y="127"/>
                  </a:cubicBezTo>
                  <a:cubicBezTo>
                    <a:pt x="544" y="519"/>
                    <a:pt x="0" y="1715"/>
                    <a:pt x="401" y="2794"/>
                  </a:cubicBezTo>
                  <a:cubicBezTo>
                    <a:pt x="707" y="3635"/>
                    <a:pt x="1500" y="4156"/>
                    <a:pt x="2337" y="4156"/>
                  </a:cubicBezTo>
                  <a:cubicBezTo>
                    <a:pt x="2575" y="4156"/>
                    <a:pt x="2816" y="4114"/>
                    <a:pt x="3051" y="4025"/>
                  </a:cubicBezTo>
                  <a:cubicBezTo>
                    <a:pt x="4122" y="3633"/>
                    <a:pt x="4666" y="2437"/>
                    <a:pt x="4264" y="1367"/>
                  </a:cubicBezTo>
                  <a:cubicBezTo>
                    <a:pt x="3957" y="523"/>
                    <a:pt x="3160" y="1"/>
                    <a:pt x="2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8"/>
            <p:cNvSpPr/>
            <p:nvPr/>
          </p:nvSpPr>
          <p:spPr>
            <a:xfrm>
              <a:off x="924728" y="3991388"/>
              <a:ext cx="158042" cy="140729"/>
            </a:xfrm>
            <a:custGeom>
              <a:rect b="b" l="l" r="r" t="t"/>
              <a:pathLst>
                <a:path extrusionOk="0" h="4568" w="5130">
                  <a:moveTo>
                    <a:pt x="2545" y="403"/>
                  </a:moveTo>
                  <a:cubicBezTo>
                    <a:pt x="3308" y="403"/>
                    <a:pt x="4030" y="878"/>
                    <a:pt x="4309" y="1632"/>
                  </a:cubicBezTo>
                  <a:cubicBezTo>
                    <a:pt x="4666" y="2605"/>
                    <a:pt x="4175" y="3684"/>
                    <a:pt x="3221" y="4041"/>
                  </a:cubicBezTo>
                  <a:cubicBezTo>
                    <a:pt x="3009" y="4121"/>
                    <a:pt x="2792" y="4160"/>
                    <a:pt x="2576" y="4160"/>
                  </a:cubicBezTo>
                  <a:cubicBezTo>
                    <a:pt x="2309" y="4160"/>
                    <a:pt x="2044" y="4101"/>
                    <a:pt x="1793" y="3987"/>
                  </a:cubicBezTo>
                  <a:cubicBezTo>
                    <a:pt x="1338" y="3773"/>
                    <a:pt x="999" y="3399"/>
                    <a:pt x="821" y="2926"/>
                  </a:cubicBezTo>
                  <a:cubicBezTo>
                    <a:pt x="464" y="1953"/>
                    <a:pt x="955" y="874"/>
                    <a:pt x="1909" y="517"/>
                  </a:cubicBezTo>
                  <a:cubicBezTo>
                    <a:pt x="2119" y="440"/>
                    <a:pt x="2334" y="403"/>
                    <a:pt x="2545" y="403"/>
                  </a:cubicBezTo>
                  <a:close/>
                  <a:moveTo>
                    <a:pt x="2557" y="1"/>
                  </a:moveTo>
                  <a:cubicBezTo>
                    <a:pt x="2297" y="1"/>
                    <a:pt x="2033" y="46"/>
                    <a:pt x="1775" y="142"/>
                  </a:cubicBezTo>
                  <a:cubicBezTo>
                    <a:pt x="598" y="571"/>
                    <a:pt x="0" y="1891"/>
                    <a:pt x="437" y="3069"/>
                  </a:cubicBezTo>
                  <a:cubicBezTo>
                    <a:pt x="651" y="3639"/>
                    <a:pt x="1071" y="4094"/>
                    <a:pt x="1624" y="4353"/>
                  </a:cubicBezTo>
                  <a:cubicBezTo>
                    <a:pt x="1927" y="4496"/>
                    <a:pt x="2248" y="4567"/>
                    <a:pt x="2578" y="4567"/>
                  </a:cubicBezTo>
                  <a:cubicBezTo>
                    <a:pt x="2837" y="4567"/>
                    <a:pt x="3105" y="4514"/>
                    <a:pt x="3354" y="4425"/>
                  </a:cubicBezTo>
                  <a:cubicBezTo>
                    <a:pt x="4532" y="3987"/>
                    <a:pt x="5130" y="2676"/>
                    <a:pt x="4693" y="1498"/>
                  </a:cubicBezTo>
                  <a:cubicBezTo>
                    <a:pt x="4352" y="573"/>
                    <a:pt x="3479" y="1"/>
                    <a:pt x="2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8"/>
            <p:cNvSpPr/>
            <p:nvPr/>
          </p:nvSpPr>
          <p:spPr>
            <a:xfrm>
              <a:off x="1020631" y="4054636"/>
              <a:ext cx="30530" cy="28066"/>
            </a:xfrm>
            <a:custGeom>
              <a:rect b="b" l="l" r="r" t="t"/>
              <a:pathLst>
                <a:path extrusionOk="0" h="911" w="991">
                  <a:moveTo>
                    <a:pt x="479" y="1"/>
                  </a:moveTo>
                  <a:cubicBezTo>
                    <a:pt x="432" y="1"/>
                    <a:pt x="385" y="9"/>
                    <a:pt x="340" y="25"/>
                  </a:cubicBezTo>
                  <a:cubicBezTo>
                    <a:pt x="108" y="115"/>
                    <a:pt x="1" y="373"/>
                    <a:pt x="81" y="605"/>
                  </a:cubicBezTo>
                  <a:cubicBezTo>
                    <a:pt x="150" y="793"/>
                    <a:pt x="323" y="911"/>
                    <a:pt x="502" y="911"/>
                  </a:cubicBezTo>
                  <a:cubicBezTo>
                    <a:pt x="552" y="911"/>
                    <a:pt x="603" y="901"/>
                    <a:pt x="652" y="882"/>
                  </a:cubicBezTo>
                  <a:cubicBezTo>
                    <a:pt x="875" y="801"/>
                    <a:pt x="991" y="543"/>
                    <a:pt x="902" y="302"/>
                  </a:cubicBezTo>
                  <a:cubicBezTo>
                    <a:pt x="831" y="118"/>
                    <a:pt x="659" y="1"/>
                    <a:pt x="479"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8"/>
            <p:cNvSpPr/>
            <p:nvPr/>
          </p:nvSpPr>
          <p:spPr>
            <a:xfrm>
              <a:off x="983539" y="4026324"/>
              <a:ext cx="34104" cy="30099"/>
            </a:xfrm>
            <a:custGeom>
              <a:rect b="b" l="l" r="r" t="t"/>
              <a:pathLst>
                <a:path extrusionOk="0" h="977" w="1107">
                  <a:moveTo>
                    <a:pt x="563" y="1"/>
                  </a:moveTo>
                  <a:cubicBezTo>
                    <a:pt x="504" y="1"/>
                    <a:pt x="443" y="12"/>
                    <a:pt x="384" y="34"/>
                  </a:cubicBezTo>
                  <a:cubicBezTo>
                    <a:pt x="134" y="124"/>
                    <a:pt x="0" y="409"/>
                    <a:pt x="89" y="659"/>
                  </a:cubicBezTo>
                  <a:cubicBezTo>
                    <a:pt x="166" y="853"/>
                    <a:pt x="354" y="977"/>
                    <a:pt x="552" y="977"/>
                  </a:cubicBezTo>
                  <a:cubicBezTo>
                    <a:pt x="609" y="977"/>
                    <a:pt x="667" y="966"/>
                    <a:pt x="723" y="944"/>
                  </a:cubicBezTo>
                  <a:cubicBezTo>
                    <a:pt x="981" y="855"/>
                    <a:pt x="1106" y="570"/>
                    <a:pt x="1017" y="320"/>
                  </a:cubicBezTo>
                  <a:cubicBezTo>
                    <a:pt x="942" y="121"/>
                    <a:pt x="761" y="1"/>
                    <a:pt x="563"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8"/>
            <p:cNvSpPr/>
            <p:nvPr/>
          </p:nvSpPr>
          <p:spPr>
            <a:xfrm>
              <a:off x="986004" y="4085813"/>
              <a:ext cx="32748" cy="28497"/>
            </a:xfrm>
            <a:custGeom>
              <a:rect b="b" l="l" r="r" t="t"/>
              <a:pathLst>
                <a:path extrusionOk="0" h="925" w="1063">
                  <a:moveTo>
                    <a:pt x="541" y="0"/>
                  </a:moveTo>
                  <a:cubicBezTo>
                    <a:pt x="486" y="0"/>
                    <a:pt x="430" y="10"/>
                    <a:pt x="375" y="30"/>
                  </a:cubicBezTo>
                  <a:cubicBezTo>
                    <a:pt x="125" y="120"/>
                    <a:pt x="0" y="387"/>
                    <a:pt x="90" y="628"/>
                  </a:cubicBezTo>
                  <a:cubicBezTo>
                    <a:pt x="159" y="809"/>
                    <a:pt x="337" y="925"/>
                    <a:pt x="526" y="925"/>
                  </a:cubicBezTo>
                  <a:cubicBezTo>
                    <a:pt x="580" y="925"/>
                    <a:pt x="634" y="915"/>
                    <a:pt x="687" y="896"/>
                  </a:cubicBezTo>
                  <a:cubicBezTo>
                    <a:pt x="937" y="798"/>
                    <a:pt x="1062" y="530"/>
                    <a:pt x="973" y="298"/>
                  </a:cubicBezTo>
                  <a:cubicBezTo>
                    <a:pt x="904" y="112"/>
                    <a:pt x="729" y="0"/>
                    <a:pt x="541"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8"/>
            <p:cNvSpPr/>
            <p:nvPr/>
          </p:nvSpPr>
          <p:spPr>
            <a:xfrm>
              <a:off x="1008801" y="4158272"/>
              <a:ext cx="117130" cy="104283"/>
            </a:xfrm>
            <a:custGeom>
              <a:rect b="b" l="l" r="r" t="t"/>
              <a:pathLst>
                <a:path extrusionOk="0" h="3385" w="3802">
                  <a:moveTo>
                    <a:pt x="1894" y="1"/>
                  </a:moveTo>
                  <a:cubicBezTo>
                    <a:pt x="1701" y="1"/>
                    <a:pt x="1504" y="34"/>
                    <a:pt x="1312" y="105"/>
                  </a:cubicBezTo>
                  <a:cubicBezTo>
                    <a:pt x="447" y="426"/>
                    <a:pt x="1" y="1398"/>
                    <a:pt x="322" y="2273"/>
                  </a:cubicBezTo>
                  <a:cubicBezTo>
                    <a:pt x="580" y="2962"/>
                    <a:pt x="1223" y="3385"/>
                    <a:pt x="1908" y="3385"/>
                  </a:cubicBezTo>
                  <a:cubicBezTo>
                    <a:pt x="2101" y="3385"/>
                    <a:pt x="2298" y="3351"/>
                    <a:pt x="2490" y="3281"/>
                  </a:cubicBezTo>
                  <a:cubicBezTo>
                    <a:pt x="3355" y="2960"/>
                    <a:pt x="3801" y="1987"/>
                    <a:pt x="3471" y="1113"/>
                  </a:cubicBezTo>
                  <a:cubicBezTo>
                    <a:pt x="3221" y="424"/>
                    <a:pt x="2579" y="1"/>
                    <a:pt x="18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8"/>
            <p:cNvSpPr/>
            <p:nvPr/>
          </p:nvSpPr>
          <p:spPr>
            <a:xfrm>
              <a:off x="1001931" y="4152049"/>
              <a:ext cx="130870" cy="116668"/>
            </a:xfrm>
            <a:custGeom>
              <a:rect b="b" l="l" r="r" t="t"/>
              <a:pathLst>
                <a:path extrusionOk="0" h="3787" w="4248">
                  <a:moveTo>
                    <a:pt x="2111" y="406"/>
                  </a:moveTo>
                  <a:cubicBezTo>
                    <a:pt x="2715" y="406"/>
                    <a:pt x="3283" y="777"/>
                    <a:pt x="3507" y="1377"/>
                  </a:cubicBezTo>
                  <a:cubicBezTo>
                    <a:pt x="3792" y="2153"/>
                    <a:pt x="3409" y="3010"/>
                    <a:pt x="2642" y="3295"/>
                  </a:cubicBezTo>
                  <a:cubicBezTo>
                    <a:pt x="2478" y="3355"/>
                    <a:pt x="2307" y="3385"/>
                    <a:pt x="2136" y="3385"/>
                  </a:cubicBezTo>
                  <a:cubicBezTo>
                    <a:pt x="1924" y="3385"/>
                    <a:pt x="1711" y="3340"/>
                    <a:pt x="1509" y="3251"/>
                  </a:cubicBezTo>
                  <a:cubicBezTo>
                    <a:pt x="1152" y="3081"/>
                    <a:pt x="875" y="2778"/>
                    <a:pt x="741" y="2403"/>
                  </a:cubicBezTo>
                  <a:cubicBezTo>
                    <a:pt x="456" y="1636"/>
                    <a:pt x="839" y="780"/>
                    <a:pt x="1607" y="494"/>
                  </a:cubicBezTo>
                  <a:cubicBezTo>
                    <a:pt x="1773" y="434"/>
                    <a:pt x="1943" y="406"/>
                    <a:pt x="2111" y="406"/>
                  </a:cubicBezTo>
                  <a:close/>
                  <a:moveTo>
                    <a:pt x="2115" y="1"/>
                  </a:moveTo>
                  <a:cubicBezTo>
                    <a:pt x="1898" y="1"/>
                    <a:pt x="1678" y="39"/>
                    <a:pt x="1464" y="119"/>
                  </a:cubicBezTo>
                  <a:cubicBezTo>
                    <a:pt x="492" y="476"/>
                    <a:pt x="1" y="1565"/>
                    <a:pt x="358" y="2546"/>
                  </a:cubicBezTo>
                  <a:cubicBezTo>
                    <a:pt x="536" y="3019"/>
                    <a:pt x="884" y="3402"/>
                    <a:pt x="1339" y="3617"/>
                  </a:cubicBezTo>
                  <a:cubicBezTo>
                    <a:pt x="1598" y="3732"/>
                    <a:pt x="1865" y="3786"/>
                    <a:pt x="2133" y="3786"/>
                  </a:cubicBezTo>
                  <a:cubicBezTo>
                    <a:pt x="2347" y="3786"/>
                    <a:pt x="2570" y="3750"/>
                    <a:pt x="2784" y="3670"/>
                  </a:cubicBezTo>
                  <a:cubicBezTo>
                    <a:pt x="3757" y="3313"/>
                    <a:pt x="4247" y="2225"/>
                    <a:pt x="3890" y="1244"/>
                  </a:cubicBezTo>
                  <a:cubicBezTo>
                    <a:pt x="3605" y="478"/>
                    <a:pt x="2881" y="1"/>
                    <a:pt x="2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8"/>
            <p:cNvSpPr/>
            <p:nvPr/>
          </p:nvSpPr>
          <p:spPr>
            <a:xfrm>
              <a:off x="1053072" y="4172167"/>
              <a:ext cx="33827" cy="30592"/>
            </a:xfrm>
            <a:custGeom>
              <a:rect b="b" l="l" r="r" t="t"/>
              <a:pathLst>
                <a:path extrusionOk="0" h="993" w="1098">
                  <a:moveTo>
                    <a:pt x="535" y="1"/>
                  </a:moveTo>
                  <a:cubicBezTo>
                    <a:pt x="481" y="1"/>
                    <a:pt x="427" y="10"/>
                    <a:pt x="375" y="29"/>
                  </a:cubicBezTo>
                  <a:cubicBezTo>
                    <a:pt x="125" y="118"/>
                    <a:pt x="0" y="403"/>
                    <a:pt x="98" y="662"/>
                  </a:cubicBezTo>
                  <a:cubicBezTo>
                    <a:pt x="176" y="866"/>
                    <a:pt x="365" y="993"/>
                    <a:pt x="564" y="993"/>
                  </a:cubicBezTo>
                  <a:cubicBezTo>
                    <a:pt x="617" y="993"/>
                    <a:pt x="670" y="984"/>
                    <a:pt x="723" y="965"/>
                  </a:cubicBezTo>
                  <a:cubicBezTo>
                    <a:pt x="973" y="867"/>
                    <a:pt x="1097" y="582"/>
                    <a:pt x="999" y="332"/>
                  </a:cubicBezTo>
                  <a:cubicBezTo>
                    <a:pt x="929" y="127"/>
                    <a:pt x="736" y="1"/>
                    <a:pt x="535"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8"/>
            <p:cNvSpPr/>
            <p:nvPr/>
          </p:nvSpPr>
          <p:spPr>
            <a:xfrm>
              <a:off x="1031630" y="4202173"/>
              <a:ext cx="19532" cy="17345"/>
            </a:xfrm>
            <a:custGeom>
              <a:rect b="b" l="l" r="r" t="t"/>
              <a:pathLst>
                <a:path extrusionOk="0" h="563" w="634">
                  <a:moveTo>
                    <a:pt x="316" y="0"/>
                  </a:moveTo>
                  <a:cubicBezTo>
                    <a:pt x="283" y="0"/>
                    <a:pt x="248" y="6"/>
                    <a:pt x="214" y="18"/>
                  </a:cubicBezTo>
                  <a:cubicBezTo>
                    <a:pt x="72" y="71"/>
                    <a:pt x="0" y="232"/>
                    <a:pt x="54" y="384"/>
                  </a:cubicBezTo>
                  <a:cubicBezTo>
                    <a:pt x="95" y="494"/>
                    <a:pt x="201" y="562"/>
                    <a:pt x="313" y="562"/>
                  </a:cubicBezTo>
                  <a:cubicBezTo>
                    <a:pt x="346" y="562"/>
                    <a:pt x="379" y="556"/>
                    <a:pt x="411" y="544"/>
                  </a:cubicBezTo>
                  <a:cubicBezTo>
                    <a:pt x="562" y="491"/>
                    <a:pt x="634" y="330"/>
                    <a:pt x="580" y="187"/>
                  </a:cubicBezTo>
                  <a:cubicBezTo>
                    <a:pt x="539" y="70"/>
                    <a:pt x="432" y="0"/>
                    <a:pt x="316"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8"/>
            <p:cNvSpPr/>
            <p:nvPr/>
          </p:nvSpPr>
          <p:spPr>
            <a:xfrm>
              <a:off x="1590632" y="3992405"/>
              <a:ext cx="143779" cy="128067"/>
            </a:xfrm>
            <a:custGeom>
              <a:rect b="b" l="l" r="r" t="t"/>
              <a:pathLst>
                <a:path extrusionOk="0" h="4157" w="4667">
                  <a:moveTo>
                    <a:pt x="2320" y="1"/>
                  </a:moveTo>
                  <a:cubicBezTo>
                    <a:pt x="2085" y="1"/>
                    <a:pt x="1847" y="42"/>
                    <a:pt x="1615" y="127"/>
                  </a:cubicBezTo>
                  <a:cubicBezTo>
                    <a:pt x="545" y="520"/>
                    <a:pt x="1" y="1715"/>
                    <a:pt x="402" y="2795"/>
                  </a:cubicBezTo>
                  <a:cubicBezTo>
                    <a:pt x="715" y="3635"/>
                    <a:pt x="1504" y="4157"/>
                    <a:pt x="2343" y="4157"/>
                  </a:cubicBezTo>
                  <a:cubicBezTo>
                    <a:pt x="2581" y="4157"/>
                    <a:pt x="2824" y="4115"/>
                    <a:pt x="3061" y="4026"/>
                  </a:cubicBezTo>
                  <a:cubicBezTo>
                    <a:pt x="4122" y="3633"/>
                    <a:pt x="4666" y="2438"/>
                    <a:pt x="4265" y="1358"/>
                  </a:cubicBezTo>
                  <a:cubicBezTo>
                    <a:pt x="3958" y="522"/>
                    <a:pt x="3161" y="1"/>
                    <a:pt x="23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8"/>
            <p:cNvSpPr/>
            <p:nvPr/>
          </p:nvSpPr>
          <p:spPr>
            <a:xfrm>
              <a:off x="1583762" y="3986120"/>
              <a:ext cx="150649" cy="140482"/>
            </a:xfrm>
            <a:custGeom>
              <a:rect b="b" l="l" r="r" t="t"/>
              <a:pathLst>
                <a:path extrusionOk="0" h="4560" w="4890">
                  <a:moveTo>
                    <a:pt x="2547" y="404"/>
                  </a:moveTo>
                  <a:cubicBezTo>
                    <a:pt x="2812" y="404"/>
                    <a:pt x="3077" y="463"/>
                    <a:pt x="3328" y="581"/>
                  </a:cubicBezTo>
                  <a:cubicBezTo>
                    <a:pt x="3783" y="786"/>
                    <a:pt x="4131" y="1161"/>
                    <a:pt x="4301" y="1634"/>
                  </a:cubicBezTo>
                  <a:cubicBezTo>
                    <a:pt x="4479" y="2107"/>
                    <a:pt x="4461" y="2615"/>
                    <a:pt x="4247" y="3070"/>
                  </a:cubicBezTo>
                  <a:cubicBezTo>
                    <a:pt x="4042" y="3525"/>
                    <a:pt x="3676" y="3873"/>
                    <a:pt x="3212" y="4042"/>
                  </a:cubicBezTo>
                  <a:cubicBezTo>
                    <a:pt x="3005" y="4118"/>
                    <a:pt x="2788" y="4157"/>
                    <a:pt x="2571" y="4157"/>
                  </a:cubicBezTo>
                  <a:cubicBezTo>
                    <a:pt x="2304" y="4157"/>
                    <a:pt x="2036" y="4098"/>
                    <a:pt x="1785" y="3980"/>
                  </a:cubicBezTo>
                  <a:cubicBezTo>
                    <a:pt x="1330" y="3775"/>
                    <a:pt x="991" y="3400"/>
                    <a:pt x="813" y="2927"/>
                  </a:cubicBezTo>
                  <a:cubicBezTo>
                    <a:pt x="456" y="1955"/>
                    <a:pt x="946" y="875"/>
                    <a:pt x="1910" y="519"/>
                  </a:cubicBezTo>
                  <a:cubicBezTo>
                    <a:pt x="2117" y="443"/>
                    <a:pt x="2332" y="404"/>
                    <a:pt x="2547" y="404"/>
                  </a:cubicBezTo>
                  <a:close/>
                  <a:moveTo>
                    <a:pt x="2545" y="0"/>
                  </a:moveTo>
                  <a:cubicBezTo>
                    <a:pt x="2282" y="0"/>
                    <a:pt x="2019" y="48"/>
                    <a:pt x="1767" y="144"/>
                  </a:cubicBezTo>
                  <a:cubicBezTo>
                    <a:pt x="598" y="572"/>
                    <a:pt x="1" y="1884"/>
                    <a:pt x="438" y="3070"/>
                  </a:cubicBezTo>
                  <a:cubicBezTo>
                    <a:pt x="643" y="3641"/>
                    <a:pt x="1062" y="4096"/>
                    <a:pt x="1615" y="4355"/>
                  </a:cubicBezTo>
                  <a:cubicBezTo>
                    <a:pt x="1919" y="4488"/>
                    <a:pt x="2240" y="4560"/>
                    <a:pt x="2570" y="4560"/>
                  </a:cubicBezTo>
                  <a:cubicBezTo>
                    <a:pt x="2829" y="4560"/>
                    <a:pt x="3096" y="4515"/>
                    <a:pt x="3346" y="4426"/>
                  </a:cubicBezTo>
                  <a:cubicBezTo>
                    <a:pt x="3917" y="4212"/>
                    <a:pt x="4372" y="3793"/>
                    <a:pt x="4622" y="3240"/>
                  </a:cubicBezTo>
                  <a:cubicBezTo>
                    <a:pt x="4872" y="2686"/>
                    <a:pt x="4889" y="2071"/>
                    <a:pt x="4684" y="1500"/>
                  </a:cubicBezTo>
                  <a:cubicBezTo>
                    <a:pt x="4470" y="920"/>
                    <a:pt x="4051" y="465"/>
                    <a:pt x="3498" y="215"/>
                  </a:cubicBezTo>
                  <a:cubicBezTo>
                    <a:pt x="3193" y="73"/>
                    <a:pt x="2868" y="0"/>
                    <a:pt x="2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8"/>
            <p:cNvSpPr/>
            <p:nvPr/>
          </p:nvSpPr>
          <p:spPr>
            <a:xfrm>
              <a:off x="1679419" y="4049430"/>
              <a:ext cx="30530" cy="27942"/>
            </a:xfrm>
            <a:custGeom>
              <a:rect b="b" l="l" r="r" t="t"/>
              <a:pathLst>
                <a:path extrusionOk="0" h="907" w="991">
                  <a:moveTo>
                    <a:pt x="480" y="0"/>
                  </a:moveTo>
                  <a:cubicBezTo>
                    <a:pt x="433" y="0"/>
                    <a:pt x="385" y="8"/>
                    <a:pt x="339" y="25"/>
                  </a:cubicBezTo>
                  <a:cubicBezTo>
                    <a:pt x="107" y="114"/>
                    <a:pt x="0" y="373"/>
                    <a:pt x="81" y="605"/>
                  </a:cubicBezTo>
                  <a:cubicBezTo>
                    <a:pt x="151" y="794"/>
                    <a:pt x="326" y="907"/>
                    <a:pt x="506" y="907"/>
                  </a:cubicBezTo>
                  <a:cubicBezTo>
                    <a:pt x="555" y="907"/>
                    <a:pt x="604" y="898"/>
                    <a:pt x="652" y="881"/>
                  </a:cubicBezTo>
                  <a:cubicBezTo>
                    <a:pt x="883" y="801"/>
                    <a:pt x="991" y="542"/>
                    <a:pt x="901" y="301"/>
                  </a:cubicBezTo>
                  <a:cubicBezTo>
                    <a:pt x="838" y="117"/>
                    <a:pt x="661" y="0"/>
                    <a:pt x="480"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8"/>
            <p:cNvSpPr/>
            <p:nvPr/>
          </p:nvSpPr>
          <p:spPr>
            <a:xfrm>
              <a:off x="1642296" y="4008795"/>
              <a:ext cx="34135" cy="30068"/>
            </a:xfrm>
            <a:custGeom>
              <a:rect b="b" l="l" r="r" t="t"/>
              <a:pathLst>
                <a:path extrusionOk="0" h="976" w="1108">
                  <a:moveTo>
                    <a:pt x="560" y="0"/>
                  </a:moveTo>
                  <a:cubicBezTo>
                    <a:pt x="502" y="0"/>
                    <a:pt x="443" y="10"/>
                    <a:pt x="385" y="32"/>
                  </a:cubicBezTo>
                  <a:cubicBezTo>
                    <a:pt x="135" y="122"/>
                    <a:pt x="1" y="407"/>
                    <a:pt x="99" y="657"/>
                  </a:cubicBezTo>
                  <a:cubicBezTo>
                    <a:pt x="168" y="856"/>
                    <a:pt x="352" y="976"/>
                    <a:pt x="548" y="976"/>
                  </a:cubicBezTo>
                  <a:cubicBezTo>
                    <a:pt x="606" y="976"/>
                    <a:pt x="666" y="965"/>
                    <a:pt x="724" y="942"/>
                  </a:cubicBezTo>
                  <a:cubicBezTo>
                    <a:pt x="982" y="853"/>
                    <a:pt x="1107" y="568"/>
                    <a:pt x="1018" y="318"/>
                  </a:cubicBezTo>
                  <a:cubicBezTo>
                    <a:pt x="949" y="124"/>
                    <a:pt x="761" y="0"/>
                    <a:pt x="560"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8"/>
            <p:cNvSpPr/>
            <p:nvPr/>
          </p:nvSpPr>
          <p:spPr>
            <a:xfrm>
              <a:off x="1631606" y="4066281"/>
              <a:ext cx="32718" cy="28528"/>
            </a:xfrm>
            <a:custGeom>
              <a:rect b="b" l="l" r="r" t="t"/>
              <a:pathLst>
                <a:path extrusionOk="0" h="926" w="1062">
                  <a:moveTo>
                    <a:pt x="542" y="1"/>
                  </a:moveTo>
                  <a:cubicBezTo>
                    <a:pt x="486" y="1"/>
                    <a:pt x="429" y="11"/>
                    <a:pt x="375" y="31"/>
                  </a:cubicBezTo>
                  <a:cubicBezTo>
                    <a:pt x="125" y="120"/>
                    <a:pt x="0" y="388"/>
                    <a:pt x="89" y="629"/>
                  </a:cubicBezTo>
                  <a:cubicBezTo>
                    <a:pt x="159" y="809"/>
                    <a:pt x="337" y="925"/>
                    <a:pt x="530" y="925"/>
                  </a:cubicBezTo>
                  <a:cubicBezTo>
                    <a:pt x="585" y="925"/>
                    <a:pt x="641" y="916"/>
                    <a:pt x="696" y="896"/>
                  </a:cubicBezTo>
                  <a:cubicBezTo>
                    <a:pt x="937" y="798"/>
                    <a:pt x="1062" y="539"/>
                    <a:pt x="972" y="299"/>
                  </a:cubicBezTo>
                  <a:cubicBezTo>
                    <a:pt x="910" y="112"/>
                    <a:pt x="731" y="1"/>
                    <a:pt x="542"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8"/>
            <p:cNvSpPr/>
            <p:nvPr/>
          </p:nvSpPr>
          <p:spPr>
            <a:xfrm>
              <a:off x="1576892" y="4239265"/>
              <a:ext cx="45379" cy="12385"/>
            </a:xfrm>
            <a:custGeom>
              <a:rect b="b" l="l" r="r" t="t"/>
              <a:pathLst>
                <a:path extrusionOk="0" h="402" w="1473">
                  <a:moveTo>
                    <a:pt x="197" y="0"/>
                  </a:moveTo>
                  <a:cubicBezTo>
                    <a:pt x="90" y="0"/>
                    <a:pt x="1" y="90"/>
                    <a:pt x="1" y="197"/>
                  </a:cubicBezTo>
                  <a:cubicBezTo>
                    <a:pt x="1" y="313"/>
                    <a:pt x="90" y="402"/>
                    <a:pt x="197" y="402"/>
                  </a:cubicBezTo>
                  <a:lnTo>
                    <a:pt x="1268" y="402"/>
                  </a:lnTo>
                  <a:cubicBezTo>
                    <a:pt x="1383" y="402"/>
                    <a:pt x="1473" y="313"/>
                    <a:pt x="1473" y="197"/>
                  </a:cubicBezTo>
                  <a:cubicBezTo>
                    <a:pt x="1473" y="90"/>
                    <a:pt x="1383"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8"/>
            <p:cNvSpPr/>
            <p:nvPr/>
          </p:nvSpPr>
          <p:spPr>
            <a:xfrm>
              <a:off x="1413643" y="4239265"/>
              <a:ext cx="134167" cy="12385"/>
            </a:xfrm>
            <a:custGeom>
              <a:rect b="b" l="l" r="r" t="t"/>
              <a:pathLst>
                <a:path extrusionOk="0" h="402" w="4355">
                  <a:moveTo>
                    <a:pt x="206" y="0"/>
                  </a:moveTo>
                  <a:cubicBezTo>
                    <a:pt x="90" y="0"/>
                    <a:pt x="1" y="90"/>
                    <a:pt x="1" y="197"/>
                  </a:cubicBezTo>
                  <a:cubicBezTo>
                    <a:pt x="1" y="313"/>
                    <a:pt x="90" y="402"/>
                    <a:pt x="206" y="402"/>
                  </a:cubicBezTo>
                  <a:lnTo>
                    <a:pt x="4149" y="402"/>
                  </a:lnTo>
                  <a:cubicBezTo>
                    <a:pt x="4265" y="402"/>
                    <a:pt x="4354" y="313"/>
                    <a:pt x="4354" y="197"/>
                  </a:cubicBezTo>
                  <a:cubicBezTo>
                    <a:pt x="4354" y="90"/>
                    <a:pt x="4265" y="0"/>
                    <a:pt x="4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8"/>
            <p:cNvSpPr/>
            <p:nvPr/>
          </p:nvSpPr>
          <p:spPr>
            <a:xfrm>
              <a:off x="885417" y="4079436"/>
              <a:ext cx="24215" cy="32625"/>
            </a:xfrm>
            <a:custGeom>
              <a:rect b="b" l="l" r="r" t="t"/>
              <a:pathLst>
                <a:path extrusionOk="0" h="1059" w="786">
                  <a:moveTo>
                    <a:pt x="554" y="0"/>
                  </a:moveTo>
                  <a:cubicBezTo>
                    <a:pt x="482" y="0"/>
                    <a:pt x="413" y="43"/>
                    <a:pt x="375" y="112"/>
                  </a:cubicBezTo>
                  <a:cubicBezTo>
                    <a:pt x="259" y="327"/>
                    <a:pt x="152" y="550"/>
                    <a:pt x="45" y="773"/>
                  </a:cubicBezTo>
                  <a:cubicBezTo>
                    <a:pt x="0" y="871"/>
                    <a:pt x="45" y="996"/>
                    <a:pt x="152" y="1040"/>
                  </a:cubicBezTo>
                  <a:cubicBezTo>
                    <a:pt x="179" y="1049"/>
                    <a:pt x="206" y="1058"/>
                    <a:pt x="232" y="1058"/>
                  </a:cubicBezTo>
                  <a:cubicBezTo>
                    <a:pt x="313" y="1058"/>
                    <a:pt x="384" y="1013"/>
                    <a:pt x="420" y="942"/>
                  </a:cubicBezTo>
                  <a:cubicBezTo>
                    <a:pt x="518" y="728"/>
                    <a:pt x="625" y="505"/>
                    <a:pt x="732" y="300"/>
                  </a:cubicBezTo>
                  <a:cubicBezTo>
                    <a:pt x="785" y="202"/>
                    <a:pt x="741" y="77"/>
                    <a:pt x="643" y="23"/>
                  </a:cubicBezTo>
                  <a:cubicBezTo>
                    <a:pt x="614" y="8"/>
                    <a:pt x="584" y="0"/>
                    <a:pt x="5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8"/>
            <p:cNvSpPr/>
            <p:nvPr/>
          </p:nvSpPr>
          <p:spPr>
            <a:xfrm>
              <a:off x="851344" y="4132579"/>
              <a:ext cx="34936" cy="119071"/>
            </a:xfrm>
            <a:custGeom>
              <a:rect b="b" l="l" r="r" t="t"/>
              <a:pathLst>
                <a:path extrusionOk="0" h="3865" w="1134">
                  <a:moveTo>
                    <a:pt x="905" y="0"/>
                  </a:moveTo>
                  <a:cubicBezTo>
                    <a:pt x="821" y="0"/>
                    <a:pt x="742" y="51"/>
                    <a:pt x="714" y="136"/>
                  </a:cubicBezTo>
                  <a:cubicBezTo>
                    <a:pt x="0" y="2143"/>
                    <a:pt x="36" y="3606"/>
                    <a:pt x="36" y="3669"/>
                  </a:cubicBezTo>
                  <a:cubicBezTo>
                    <a:pt x="45" y="3776"/>
                    <a:pt x="134" y="3865"/>
                    <a:pt x="241" y="3865"/>
                  </a:cubicBezTo>
                  <a:lnTo>
                    <a:pt x="250" y="3865"/>
                  </a:lnTo>
                  <a:cubicBezTo>
                    <a:pt x="357" y="3865"/>
                    <a:pt x="446" y="3767"/>
                    <a:pt x="446" y="3660"/>
                  </a:cubicBezTo>
                  <a:cubicBezTo>
                    <a:pt x="446" y="3642"/>
                    <a:pt x="411" y="2215"/>
                    <a:pt x="1097" y="270"/>
                  </a:cubicBezTo>
                  <a:cubicBezTo>
                    <a:pt x="1133" y="163"/>
                    <a:pt x="1080" y="47"/>
                    <a:pt x="973" y="11"/>
                  </a:cubicBezTo>
                  <a:cubicBezTo>
                    <a:pt x="950" y="4"/>
                    <a:pt x="927" y="0"/>
                    <a:pt x="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8"/>
            <p:cNvSpPr/>
            <p:nvPr/>
          </p:nvSpPr>
          <p:spPr>
            <a:xfrm>
              <a:off x="1831392" y="4051679"/>
              <a:ext cx="62139" cy="217039"/>
            </a:xfrm>
            <a:custGeom>
              <a:rect b="b" l="l" r="r" t="t"/>
              <a:pathLst>
                <a:path extrusionOk="0" h="7045" w="2017">
                  <a:moveTo>
                    <a:pt x="234" y="0"/>
                  </a:moveTo>
                  <a:cubicBezTo>
                    <a:pt x="203" y="0"/>
                    <a:pt x="172" y="8"/>
                    <a:pt x="143" y="23"/>
                  </a:cubicBezTo>
                  <a:cubicBezTo>
                    <a:pt x="36" y="68"/>
                    <a:pt x="1" y="193"/>
                    <a:pt x="45" y="291"/>
                  </a:cubicBezTo>
                  <a:cubicBezTo>
                    <a:pt x="1027" y="2334"/>
                    <a:pt x="1553" y="4546"/>
                    <a:pt x="1606" y="6848"/>
                  </a:cubicBezTo>
                  <a:cubicBezTo>
                    <a:pt x="1615" y="6964"/>
                    <a:pt x="1705" y="7044"/>
                    <a:pt x="1812" y="7044"/>
                  </a:cubicBezTo>
                  <a:lnTo>
                    <a:pt x="1820" y="7044"/>
                  </a:lnTo>
                  <a:cubicBezTo>
                    <a:pt x="1928" y="7044"/>
                    <a:pt x="2017" y="6955"/>
                    <a:pt x="2017" y="6839"/>
                  </a:cubicBezTo>
                  <a:cubicBezTo>
                    <a:pt x="1954" y="4475"/>
                    <a:pt x="1419" y="2209"/>
                    <a:pt x="411" y="112"/>
                  </a:cubicBezTo>
                  <a:cubicBezTo>
                    <a:pt x="379" y="43"/>
                    <a:pt x="308"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8"/>
            <p:cNvSpPr/>
            <p:nvPr/>
          </p:nvSpPr>
          <p:spPr>
            <a:xfrm>
              <a:off x="1783025" y="3973397"/>
              <a:ext cx="41251" cy="51264"/>
            </a:xfrm>
            <a:custGeom>
              <a:rect b="b" l="l" r="r" t="t"/>
              <a:pathLst>
                <a:path extrusionOk="0" h="1664" w="1339">
                  <a:moveTo>
                    <a:pt x="226" y="0"/>
                  </a:moveTo>
                  <a:cubicBezTo>
                    <a:pt x="178" y="0"/>
                    <a:pt x="130" y="16"/>
                    <a:pt x="90" y="48"/>
                  </a:cubicBezTo>
                  <a:cubicBezTo>
                    <a:pt x="9" y="120"/>
                    <a:pt x="0" y="254"/>
                    <a:pt x="72" y="334"/>
                  </a:cubicBezTo>
                  <a:cubicBezTo>
                    <a:pt x="81" y="334"/>
                    <a:pt x="447" y="771"/>
                    <a:pt x="928" y="1565"/>
                  </a:cubicBezTo>
                  <a:cubicBezTo>
                    <a:pt x="973" y="1627"/>
                    <a:pt x="1035" y="1663"/>
                    <a:pt x="1107" y="1663"/>
                  </a:cubicBezTo>
                  <a:cubicBezTo>
                    <a:pt x="1142" y="1663"/>
                    <a:pt x="1178" y="1645"/>
                    <a:pt x="1205" y="1627"/>
                  </a:cubicBezTo>
                  <a:cubicBezTo>
                    <a:pt x="1303" y="1574"/>
                    <a:pt x="1339" y="1449"/>
                    <a:pt x="1276" y="1351"/>
                  </a:cubicBezTo>
                  <a:cubicBezTo>
                    <a:pt x="777" y="530"/>
                    <a:pt x="393" y="84"/>
                    <a:pt x="375" y="66"/>
                  </a:cubicBezTo>
                  <a:cubicBezTo>
                    <a:pt x="336" y="23"/>
                    <a:pt x="282" y="0"/>
                    <a:pt x="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8"/>
            <p:cNvSpPr/>
            <p:nvPr/>
          </p:nvSpPr>
          <p:spPr>
            <a:xfrm>
              <a:off x="851622" y="3876538"/>
              <a:ext cx="82194" cy="104961"/>
            </a:xfrm>
            <a:custGeom>
              <a:rect b="b" l="l" r="r" t="t"/>
              <a:pathLst>
                <a:path extrusionOk="0" h="3407" w="2668">
                  <a:moveTo>
                    <a:pt x="2444" y="1"/>
                  </a:moveTo>
                  <a:cubicBezTo>
                    <a:pt x="2393" y="1"/>
                    <a:pt x="2342" y="21"/>
                    <a:pt x="2302" y="61"/>
                  </a:cubicBezTo>
                  <a:cubicBezTo>
                    <a:pt x="1499" y="864"/>
                    <a:pt x="741" y="1890"/>
                    <a:pt x="54" y="3103"/>
                  </a:cubicBezTo>
                  <a:cubicBezTo>
                    <a:pt x="0" y="3201"/>
                    <a:pt x="36" y="3326"/>
                    <a:pt x="134" y="3380"/>
                  </a:cubicBezTo>
                  <a:cubicBezTo>
                    <a:pt x="161" y="3398"/>
                    <a:pt x="196" y="3407"/>
                    <a:pt x="232" y="3407"/>
                  </a:cubicBezTo>
                  <a:cubicBezTo>
                    <a:pt x="303" y="3407"/>
                    <a:pt x="375" y="3371"/>
                    <a:pt x="410" y="3308"/>
                  </a:cubicBezTo>
                  <a:cubicBezTo>
                    <a:pt x="1240" y="1828"/>
                    <a:pt x="2052" y="882"/>
                    <a:pt x="2587" y="347"/>
                  </a:cubicBezTo>
                  <a:cubicBezTo>
                    <a:pt x="2667" y="266"/>
                    <a:pt x="2667" y="141"/>
                    <a:pt x="2587" y="61"/>
                  </a:cubicBezTo>
                  <a:cubicBezTo>
                    <a:pt x="2547" y="21"/>
                    <a:pt x="249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8"/>
            <p:cNvSpPr/>
            <p:nvPr/>
          </p:nvSpPr>
          <p:spPr>
            <a:xfrm>
              <a:off x="935418" y="3849982"/>
              <a:ext cx="30561" cy="24892"/>
            </a:xfrm>
            <a:custGeom>
              <a:rect b="b" l="l" r="r" t="t"/>
              <a:pathLst>
                <a:path extrusionOk="0" h="808" w="992">
                  <a:moveTo>
                    <a:pt x="757" y="0"/>
                  </a:moveTo>
                  <a:cubicBezTo>
                    <a:pt x="722" y="0"/>
                    <a:pt x="686" y="10"/>
                    <a:pt x="652" y="31"/>
                  </a:cubicBezTo>
                  <a:cubicBezTo>
                    <a:pt x="643" y="31"/>
                    <a:pt x="438" y="156"/>
                    <a:pt x="90" y="450"/>
                  </a:cubicBezTo>
                  <a:cubicBezTo>
                    <a:pt x="10" y="522"/>
                    <a:pt x="1" y="647"/>
                    <a:pt x="72" y="736"/>
                  </a:cubicBezTo>
                  <a:cubicBezTo>
                    <a:pt x="108" y="780"/>
                    <a:pt x="170" y="807"/>
                    <a:pt x="224" y="807"/>
                  </a:cubicBezTo>
                  <a:cubicBezTo>
                    <a:pt x="269" y="807"/>
                    <a:pt x="313" y="789"/>
                    <a:pt x="358" y="754"/>
                  </a:cubicBezTo>
                  <a:cubicBezTo>
                    <a:pt x="661" y="495"/>
                    <a:pt x="857" y="379"/>
                    <a:pt x="857" y="379"/>
                  </a:cubicBezTo>
                  <a:cubicBezTo>
                    <a:pt x="956" y="317"/>
                    <a:pt x="991" y="201"/>
                    <a:pt x="929" y="102"/>
                  </a:cubicBezTo>
                  <a:cubicBezTo>
                    <a:pt x="893" y="38"/>
                    <a:pt x="827" y="0"/>
                    <a:pt x="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8"/>
            <p:cNvSpPr/>
            <p:nvPr/>
          </p:nvSpPr>
          <p:spPr>
            <a:xfrm>
              <a:off x="1483175" y="4106054"/>
              <a:ext cx="116853" cy="104283"/>
            </a:xfrm>
            <a:custGeom>
              <a:rect b="b" l="l" r="r" t="t"/>
              <a:pathLst>
                <a:path extrusionOk="0" h="3385" w="3793">
                  <a:moveTo>
                    <a:pt x="1890" y="1"/>
                  </a:moveTo>
                  <a:cubicBezTo>
                    <a:pt x="1697" y="1"/>
                    <a:pt x="1502" y="34"/>
                    <a:pt x="1312" y="105"/>
                  </a:cubicBezTo>
                  <a:cubicBezTo>
                    <a:pt x="438" y="426"/>
                    <a:pt x="1" y="1398"/>
                    <a:pt x="322" y="2282"/>
                  </a:cubicBezTo>
                  <a:cubicBezTo>
                    <a:pt x="572" y="2963"/>
                    <a:pt x="1219" y="3385"/>
                    <a:pt x="1902" y="3385"/>
                  </a:cubicBezTo>
                  <a:cubicBezTo>
                    <a:pt x="2095" y="3385"/>
                    <a:pt x="2290" y="3351"/>
                    <a:pt x="2481" y="3281"/>
                  </a:cubicBezTo>
                  <a:cubicBezTo>
                    <a:pt x="3355" y="2960"/>
                    <a:pt x="3792" y="1987"/>
                    <a:pt x="3471" y="1113"/>
                  </a:cubicBezTo>
                  <a:cubicBezTo>
                    <a:pt x="3220" y="424"/>
                    <a:pt x="2573" y="1"/>
                    <a:pt x="18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8"/>
            <p:cNvSpPr/>
            <p:nvPr/>
          </p:nvSpPr>
          <p:spPr>
            <a:xfrm>
              <a:off x="1476028" y="4099861"/>
              <a:ext cx="131148" cy="116884"/>
            </a:xfrm>
            <a:custGeom>
              <a:rect b="b" l="l" r="r" t="t"/>
              <a:pathLst>
                <a:path extrusionOk="0" h="3794" w="4257">
                  <a:moveTo>
                    <a:pt x="2124" y="404"/>
                  </a:moveTo>
                  <a:cubicBezTo>
                    <a:pt x="2329" y="404"/>
                    <a:pt x="2543" y="449"/>
                    <a:pt x="2739" y="547"/>
                  </a:cubicBezTo>
                  <a:cubicBezTo>
                    <a:pt x="3096" y="707"/>
                    <a:pt x="3373" y="1011"/>
                    <a:pt x="3516" y="1385"/>
                  </a:cubicBezTo>
                  <a:cubicBezTo>
                    <a:pt x="3801" y="2152"/>
                    <a:pt x="3409" y="3009"/>
                    <a:pt x="2650" y="3294"/>
                  </a:cubicBezTo>
                  <a:cubicBezTo>
                    <a:pt x="2479" y="3355"/>
                    <a:pt x="2303" y="3387"/>
                    <a:pt x="2128" y="3387"/>
                  </a:cubicBezTo>
                  <a:cubicBezTo>
                    <a:pt x="1919" y="3387"/>
                    <a:pt x="1711" y="3342"/>
                    <a:pt x="1517" y="3250"/>
                  </a:cubicBezTo>
                  <a:cubicBezTo>
                    <a:pt x="1152" y="3080"/>
                    <a:pt x="884" y="2786"/>
                    <a:pt x="741" y="2411"/>
                  </a:cubicBezTo>
                  <a:cubicBezTo>
                    <a:pt x="456" y="1635"/>
                    <a:pt x="848" y="779"/>
                    <a:pt x="1606" y="493"/>
                  </a:cubicBezTo>
                  <a:cubicBezTo>
                    <a:pt x="1776" y="440"/>
                    <a:pt x="1945" y="404"/>
                    <a:pt x="2124" y="404"/>
                  </a:cubicBezTo>
                  <a:close/>
                  <a:moveTo>
                    <a:pt x="2115" y="1"/>
                  </a:moveTo>
                  <a:cubicBezTo>
                    <a:pt x="1899" y="1"/>
                    <a:pt x="1682" y="39"/>
                    <a:pt x="1473" y="118"/>
                  </a:cubicBezTo>
                  <a:cubicBezTo>
                    <a:pt x="500" y="475"/>
                    <a:pt x="1" y="1573"/>
                    <a:pt x="366" y="2545"/>
                  </a:cubicBezTo>
                  <a:cubicBezTo>
                    <a:pt x="536" y="3027"/>
                    <a:pt x="884" y="3401"/>
                    <a:pt x="1348" y="3616"/>
                  </a:cubicBezTo>
                  <a:cubicBezTo>
                    <a:pt x="1598" y="3731"/>
                    <a:pt x="1865" y="3794"/>
                    <a:pt x="2133" y="3794"/>
                  </a:cubicBezTo>
                  <a:cubicBezTo>
                    <a:pt x="2356" y="3794"/>
                    <a:pt x="2579" y="3749"/>
                    <a:pt x="2784" y="3678"/>
                  </a:cubicBezTo>
                  <a:cubicBezTo>
                    <a:pt x="3756" y="3312"/>
                    <a:pt x="4256" y="2224"/>
                    <a:pt x="3890" y="1243"/>
                  </a:cubicBezTo>
                  <a:cubicBezTo>
                    <a:pt x="3721" y="770"/>
                    <a:pt x="3364" y="386"/>
                    <a:pt x="2909" y="181"/>
                  </a:cubicBezTo>
                  <a:cubicBezTo>
                    <a:pt x="2656" y="62"/>
                    <a:pt x="2386" y="1"/>
                    <a:pt x="2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8"/>
            <p:cNvSpPr/>
            <p:nvPr/>
          </p:nvSpPr>
          <p:spPr>
            <a:xfrm>
              <a:off x="1517526" y="4125740"/>
              <a:ext cx="33580" cy="30592"/>
            </a:xfrm>
            <a:custGeom>
              <a:rect b="b" l="l" r="r" t="t"/>
              <a:pathLst>
                <a:path extrusionOk="0" h="993" w="1090">
                  <a:moveTo>
                    <a:pt x="534" y="0"/>
                  </a:moveTo>
                  <a:cubicBezTo>
                    <a:pt x="481" y="0"/>
                    <a:pt x="428" y="9"/>
                    <a:pt x="375" y="28"/>
                  </a:cubicBezTo>
                  <a:cubicBezTo>
                    <a:pt x="126" y="117"/>
                    <a:pt x="1" y="403"/>
                    <a:pt x="99" y="661"/>
                  </a:cubicBezTo>
                  <a:cubicBezTo>
                    <a:pt x="169" y="866"/>
                    <a:pt x="363" y="992"/>
                    <a:pt x="559" y="992"/>
                  </a:cubicBezTo>
                  <a:cubicBezTo>
                    <a:pt x="611" y="992"/>
                    <a:pt x="664" y="983"/>
                    <a:pt x="714" y="965"/>
                  </a:cubicBezTo>
                  <a:cubicBezTo>
                    <a:pt x="964" y="866"/>
                    <a:pt x="1089" y="581"/>
                    <a:pt x="1000" y="331"/>
                  </a:cubicBezTo>
                  <a:cubicBezTo>
                    <a:pt x="922" y="127"/>
                    <a:pt x="733" y="0"/>
                    <a:pt x="534"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8"/>
            <p:cNvSpPr/>
            <p:nvPr/>
          </p:nvSpPr>
          <p:spPr>
            <a:xfrm>
              <a:off x="1279538" y="3966157"/>
              <a:ext cx="117099" cy="104283"/>
            </a:xfrm>
            <a:custGeom>
              <a:rect b="b" l="l" r="r" t="t"/>
              <a:pathLst>
                <a:path extrusionOk="0" h="3385" w="3801">
                  <a:moveTo>
                    <a:pt x="1889" y="1"/>
                  </a:moveTo>
                  <a:cubicBezTo>
                    <a:pt x="1697" y="1"/>
                    <a:pt x="1502" y="34"/>
                    <a:pt x="1312" y="105"/>
                  </a:cubicBezTo>
                  <a:cubicBezTo>
                    <a:pt x="437" y="426"/>
                    <a:pt x="0" y="1399"/>
                    <a:pt x="321" y="2273"/>
                  </a:cubicBezTo>
                  <a:cubicBezTo>
                    <a:pt x="579" y="2962"/>
                    <a:pt x="1222" y="3385"/>
                    <a:pt x="1908" y="3385"/>
                  </a:cubicBezTo>
                  <a:cubicBezTo>
                    <a:pt x="2101" y="3385"/>
                    <a:pt x="2297" y="3351"/>
                    <a:pt x="2489" y="3281"/>
                  </a:cubicBezTo>
                  <a:cubicBezTo>
                    <a:pt x="3354" y="2960"/>
                    <a:pt x="3801" y="1987"/>
                    <a:pt x="3470" y="1113"/>
                  </a:cubicBezTo>
                  <a:cubicBezTo>
                    <a:pt x="3220" y="424"/>
                    <a:pt x="2573" y="1"/>
                    <a:pt x="1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8"/>
            <p:cNvSpPr/>
            <p:nvPr/>
          </p:nvSpPr>
          <p:spPr>
            <a:xfrm>
              <a:off x="1272390" y="3959811"/>
              <a:ext cx="131117" cy="116791"/>
            </a:xfrm>
            <a:custGeom>
              <a:rect b="b" l="l" r="r" t="t"/>
              <a:pathLst>
                <a:path extrusionOk="0" h="3791" w="4256">
                  <a:moveTo>
                    <a:pt x="2120" y="406"/>
                  </a:moveTo>
                  <a:cubicBezTo>
                    <a:pt x="2721" y="406"/>
                    <a:pt x="3292" y="782"/>
                    <a:pt x="3515" y="1382"/>
                  </a:cubicBezTo>
                  <a:cubicBezTo>
                    <a:pt x="3801" y="2158"/>
                    <a:pt x="3417" y="3014"/>
                    <a:pt x="2650" y="3300"/>
                  </a:cubicBezTo>
                  <a:cubicBezTo>
                    <a:pt x="2488" y="3359"/>
                    <a:pt x="2320" y="3388"/>
                    <a:pt x="2151" y="3388"/>
                  </a:cubicBezTo>
                  <a:cubicBezTo>
                    <a:pt x="1937" y="3388"/>
                    <a:pt x="1721" y="3341"/>
                    <a:pt x="1517" y="3246"/>
                  </a:cubicBezTo>
                  <a:cubicBezTo>
                    <a:pt x="1160" y="3085"/>
                    <a:pt x="883" y="2782"/>
                    <a:pt x="750" y="2407"/>
                  </a:cubicBezTo>
                  <a:cubicBezTo>
                    <a:pt x="464" y="1640"/>
                    <a:pt x="848" y="784"/>
                    <a:pt x="1615" y="498"/>
                  </a:cubicBezTo>
                  <a:cubicBezTo>
                    <a:pt x="1781" y="436"/>
                    <a:pt x="1952" y="406"/>
                    <a:pt x="2120" y="406"/>
                  </a:cubicBezTo>
                  <a:close/>
                  <a:moveTo>
                    <a:pt x="2113" y="1"/>
                  </a:moveTo>
                  <a:cubicBezTo>
                    <a:pt x="1899" y="1"/>
                    <a:pt x="1683" y="37"/>
                    <a:pt x="1472" y="115"/>
                  </a:cubicBezTo>
                  <a:cubicBezTo>
                    <a:pt x="500" y="481"/>
                    <a:pt x="0" y="1569"/>
                    <a:pt x="366" y="2550"/>
                  </a:cubicBezTo>
                  <a:cubicBezTo>
                    <a:pt x="544" y="3023"/>
                    <a:pt x="892" y="3407"/>
                    <a:pt x="1347" y="3621"/>
                  </a:cubicBezTo>
                  <a:cubicBezTo>
                    <a:pt x="1597" y="3737"/>
                    <a:pt x="1874" y="3790"/>
                    <a:pt x="2141" y="3790"/>
                  </a:cubicBezTo>
                  <a:cubicBezTo>
                    <a:pt x="2355" y="3790"/>
                    <a:pt x="2578" y="3755"/>
                    <a:pt x="2792" y="3674"/>
                  </a:cubicBezTo>
                  <a:cubicBezTo>
                    <a:pt x="3765" y="3317"/>
                    <a:pt x="4256" y="2229"/>
                    <a:pt x="3899" y="1248"/>
                  </a:cubicBezTo>
                  <a:cubicBezTo>
                    <a:pt x="3612" y="479"/>
                    <a:pt x="2883" y="1"/>
                    <a:pt x="2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8"/>
            <p:cNvSpPr/>
            <p:nvPr/>
          </p:nvSpPr>
          <p:spPr>
            <a:xfrm>
              <a:off x="1323777" y="3980082"/>
              <a:ext cx="33827" cy="30438"/>
            </a:xfrm>
            <a:custGeom>
              <a:rect b="b" l="l" r="r" t="t"/>
              <a:pathLst>
                <a:path extrusionOk="0" h="988" w="1098">
                  <a:moveTo>
                    <a:pt x="535" y="0"/>
                  </a:moveTo>
                  <a:cubicBezTo>
                    <a:pt x="482" y="0"/>
                    <a:pt x="428" y="9"/>
                    <a:pt x="375" y="28"/>
                  </a:cubicBezTo>
                  <a:cubicBezTo>
                    <a:pt x="125" y="117"/>
                    <a:pt x="0" y="402"/>
                    <a:pt x="99" y="661"/>
                  </a:cubicBezTo>
                  <a:cubicBezTo>
                    <a:pt x="175" y="862"/>
                    <a:pt x="359" y="988"/>
                    <a:pt x="554" y="988"/>
                  </a:cubicBezTo>
                  <a:cubicBezTo>
                    <a:pt x="610" y="988"/>
                    <a:pt x="667" y="977"/>
                    <a:pt x="723" y="956"/>
                  </a:cubicBezTo>
                  <a:cubicBezTo>
                    <a:pt x="973" y="866"/>
                    <a:pt x="1098" y="581"/>
                    <a:pt x="1000" y="322"/>
                  </a:cubicBezTo>
                  <a:cubicBezTo>
                    <a:pt x="922" y="125"/>
                    <a:pt x="733" y="0"/>
                    <a:pt x="535"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8"/>
            <p:cNvSpPr/>
            <p:nvPr/>
          </p:nvSpPr>
          <p:spPr>
            <a:xfrm>
              <a:off x="1302335" y="4010058"/>
              <a:ext cx="19532" cy="17345"/>
            </a:xfrm>
            <a:custGeom>
              <a:rect b="b" l="l" r="r" t="t"/>
              <a:pathLst>
                <a:path extrusionOk="0" h="563" w="634">
                  <a:moveTo>
                    <a:pt x="317" y="0"/>
                  </a:moveTo>
                  <a:cubicBezTo>
                    <a:pt x="283" y="0"/>
                    <a:pt x="249" y="6"/>
                    <a:pt x="215" y="18"/>
                  </a:cubicBezTo>
                  <a:cubicBezTo>
                    <a:pt x="72" y="72"/>
                    <a:pt x="1" y="232"/>
                    <a:pt x="54" y="375"/>
                  </a:cubicBezTo>
                  <a:cubicBezTo>
                    <a:pt x="96" y="493"/>
                    <a:pt x="202" y="562"/>
                    <a:pt x="314" y="562"/>
                  </a:cubicBezTo>
                  <a:cubicBezTo>
                    <a:pt x="346" y="562"/>
                    <a:pt x="379" y="556"/>
                    <a:pt x="411" y="545"/>
                  </a:cubicBezTo>
                  <a:cubicBezTo>
                    <a:pt x="554" y="491"/>
                    <a:pt x="634" y="330"/>
                    <a:pt x="580" y="179"/>
                  </a:cubicBezTo>
                  <a:cubicBezTo>
                    <a:pt x="539" y="68"/>
                    <a:pt x="433" y="0"/>
                    <a:pt x="317"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8"/>
            <p:cNvSpPr/>
            <p:nvPr/>
          </p:nvSpPr>
          <p:spPr>
            <a:xfrm>
              <a:off x="1439490" y="3819236"/>
              <a:ext cx="62139" cy="58935"/>
            </a:xfrm>
            <a:custGeom>
              <a:rect b="b" l="l" r="r" t="t"/>
              <a:pathLst>
                <a:path extrusionOk="0" h="1913" w="2017">
                  <a:moveTo>
                    <a:pt x="1035" y="402"/>
                  </a:moveTo>
                  <a:cubicBezTo>
                    <a:pt x="1253" y="402"/>
                    <a:pt x="1467" y="544"/>
                    <a:pt x="1552" y="770"/>
                  </a:cubicBezTo>
                  <a:cubicBezTo>
                    <a:pt x="1597" y="913"/>
                    <a:pt x="1597" y="1065"/>
                    <a:pt x="1535" y="1199"/>
                  </a:cubicBezTo>
                  <a:cubicBezTo>
                    <a:pt x="1481" y="1332"/>
                    <a:pt x="1374" y="1431"/>
                    <a:pt x="1249" y="1475"/>
                  </a:cubicBezTo>
                  <a:cubicBezTo>
                    <a:pt x="1190" y="1499"/>
                    <a:pt x="1129" y="1510"/>
                    <a:pt x="1069" y="1510"/>
                  </a:cubicBezTo>
                  <a:cubicBezTo>
                    <a:pt x="992" y="1510"/>
                    <a:pt x="917" y="1492"/>
                    <a:pt x="848" y="1457"/>
                  </a:cubicBezTo>
                  <a:cubicBezTo>
                    <a:pt x="714" y="1395"/>
                    <a:pt x="616" y="1279"/>
                    <a:pt x="562" y="1136"/>
                  </a:cubicBezTo>
                  <a:cubicBezTo>
                    <a:pt x="455" y="851"/>
                    <a:pt x="589" y="538"/>
                    <a:pt x="866" y="431"/>
                  </a:cubicBezTo>
                  <a:cubicBezTo>
                    <a:pt x="921" y="411"/>
                    <a:pt x="978" y="402"/>
                    <a:pt x="1035" y="402"/>
                  </a:cubicBezTo>
                  <a:close/>
                  <a:moveTo>
                    <a:pt x="1036" y="0"/>
                  </a:moveTo>
                  <a:cubicBezTo>
                    <a:pt x="932" y="0"/>
                    <a:pt x="826" y="18"/>
                    <a:pt x="723" y="57"/>
                  </a:cubicBezTo>
                  <a:cubicBezTo>
                    <a:pt x="241" y="235"/>
                    <a:pt x="0" y="779"/>
                    <a:pt x="179" y="1279"/>
                  </a:cubicBezTo>
                  <a:cubicBezTo>
                    <a:pt x="268" y="1520"/>
                    <a:pt x="446" y="1707"/>
                    <a:pt x="669" y="1823"/>
                  </a:cubicBezTo>
                  <a:cubicBezTo>
                    <a:pt x="794" y="1886"/>
                    <a:pt x="937" y="1912"/>
                    <a:pt x="1071" y="1912"/>
                  </a:cubicBezTo>
                  <a:cubicBezTo>
                    <a:pt x="1178" y="1912"/>
                    <a:pt x="1285" y="1894"/>
                    <a:pt x="1392" y="1859"/>
                  </a:cubicBezTo>
                  <a:cubicBezTo>
                    <a:pt x="1624" y="1770"/>
                    <a:pt x="1811" y="1591"/>
                    <a:pt x="1909" y="1359"/>
                  </a:cubicBezTo>
                  <a:cubicBezTo>
                    <a:pt x="2007" y="1127"/>
                    <a:pt x="2016" y="869"/>
                    <a:pt x="1927" y="637"/>
                  </a:cubicBezTo>
                  <a:cubicBezTo>
                    <a:pt x="1780" y="244"/>
                    <a:pt x="1418" y="0"/>
                    <a:pt x="1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8"/>
            <p:cNvSpPr/>
            <p:nvPr/>
          </p:nvSpPr>
          <p:spPr>
            <a:xfrm>
              <a:off x="1412811" y="3894622"/>
              <a:ext cx="52250" cy="50062"/>
            </a:xfrm>
            <a:custGeom>
              <a:rect b="b" l="l" r="r" t="t"/>
              <a:pathLst>
                <a:path extrusionOk="0" h="1625" w="1696">
                  <a:moveTo>
                    <a:pt x="852" y="402"/>
                  </a:moveTo>
                  <a:cubicBezTo>
                    <a:pt x="1020" y="402"/>
                    <a:pt x="1179" y="504"/>
                    <a:pt x="1241" y="670"/>
                  </a:cubicBezTo>
                  <a:cubicBezTo>
                    <a:pt x="1277" y="768"/>
                    <a:pt x="1268" y="875"/>
                    <a:pt x="1223" y="982"/>
                  </a:cubicBezTo>
                  <a:cubicBezTo>
                    <a:pt x="1178" y="1080"/>
                    <a:pt x="1089" y="1151"/>
                    <a:pt x="991" y="1196"/>
                  </a:cubicBezTo>
                  <a:cubicBezTo>
                    <a:pt x="944" y="1212"/>
                    <a:pt x="896" y="1219"/>
                    <a:pt x="849" y="1219"/>
                  </a:cubicBezTo>
                  <a:cubicBezTo>
                    <a:pt x="680" y="1219"/>
                    <a:pt x="519" y="1123"/>
                    <a:pt x="456" y="955"/>
                  </a:cubicBezTo>
                  <a:cubicBezTo>
                    <a:pt x="420" y="857"/>
                    <a:pt x="429" y="741"/>
                    <a:pt x="474" y="643"/>
                  </a:cubicBezTo>
                  <a:cubicBezTo>
                    <a:pt x="518" y="545"/>
                    <a:pt x="607" y="473"/>
                    <a:pt x="706" y="429"/>
                  </a:cubicBezTo>
                  <a:cubicBezTo>
                    <a:pt x="754" y="411"/>
                    <a:pt x="803" y="402"/>
                    <a:pt x="852" y="402"/>
                  </a:cubicBezTo>
                  <a:close/>
                  <a:moveTo>
                    <a:pt x="856" y="1"/>
                  </a:moveTo>
                  <a:cubicBezTo>
                    <a:pt x="759" y="1"/>
                    <a:pt x="660" y="18"/>
                    <a:pt x="563" y="54"/>
                  </a:cubicBezTo>
                  <a:cubicBezTo>
                    <a:pt x="367" y="125"/>
                    <a:pt x="197" y="277"/>
                    <a:pt x="108" y="473"/>
                  </a:cubicBezTo>
                  <a:cubicBezTo>
                    <a:pt x="19" y="670"/>
                    <a:pt x="1" y="893"/>
                    <a:pt x="81" y="1098"/>
                  </a:cubicBezTo>
                  <a:cubicBezTo>
                    <a:pt x="197" y="1419"/>
                    <a:pt x="509" y="1624"/>
                    <a:pt x="839" y="1624"/>
                  </a:cubicBezTo>
                  <a:cubicBezTo>
                    <a:pt x="938" y="1624"/>
                    <a:pt x="1036" y="1606"/>
                    <a:pt x="1125" y="1571"/>
                  </a:cubicBezTo>
                  <a:cubicBezTo>
                    <a:pt x="1330" y="1499"/>
                    <a:pt x="1500" y="1348"/>
                    <a:pt x="1589" y="1151"/>
                  </a:cubicBezTo>
                  <a:cubicBezTo>
                    <a:pt x="1678" y="955"/>
                    <a:pt x="1696" y="732"/>
                    <a:pt x="1616" y="527"/>
                  </a:cubicBezTo>
                  <a:cubicBezTo>
                    <a:pt x="1498" y="202"/>
                    <a:pt x="1188" y="1"/>
                    <a:pt x="8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8"/>
            <p:cNvSpPr/>
            <p:nvPr/>
          </p:nvSpPr>
          <p:spPr>
            <a:xfrm>
              <a:off x="1362810" y="3821269"/>
              <a:ext cx="65435" cy="58257"/>
            </a:xfrm>
            <a:custGeom>
              <a:rect b="b" l="l" r="r" t="t"/>
              <a:pathLst>
                <a:path extrusionOk="0" h="1891" w="2124">
                  <a:moveTo>
                    <a:pt x="1053" y="401"/>
                  </a:moveTo>
                  <a:cubicBezTo>
                    <a:pt x="1276" y="401"/>
                    <a:pt x="1481" y="544"/>
                    <a:pt x="1561" y="758"/>
                  </a:cubicBezTo>
                  <a:cubicBezTo>
                    <a:pt x="1660" y="1043"/>
                    <a:pt x="1526" y="1356"/>
                    <a:pt x="1249" y="1454"/>
                  </a:cubicBezTo>
                  <a:cubicBezTo>
                    <a:pt x="1188" y="1474"/>
                    <a:pt x="1125" y="1485"/>
                    <a:pt x="1061" y="1485"/>
                  </a:cubicBezTo>
                  <a:cubicBezTo>
                    <a:pt x="986" y="1485"/>
                    <a:pt x="911" y="1470"/>
                    <a:pt x="839" y="1436"/>
                  </a:cubicBezTo>
                  <a:cubicBezTo>
                    <a:pt x="705" y="1373"/>
                    <a:pt x="607" y="1266"/>
                    <a:pt x="562" y="1133"/>
                  </a:cubicBezTo>
                  <a:cubicBezTo>
                    <a:pt x="455" y="847"/>
                    <a:pt x="598" y="544"/>
                    <a:pt x="874" y="437"/>
                  </a:cubicBezTo>
                  <a:cubicBezTo>
                    <a:pt x="928" y="419"/>
                    <a:pt x="990" y="401"/>
                    <a:pt x="1053" y="401"/>
                  </a:cubicBezTo>
                  <a:close/>
                  <a:moveTo>
                    <a:pt x="1058" y="1"/>
                  </a:moveTo>
                  <a:cubicBezTo>
                    <a:pt x="949" y="1"/>
                    <a:pt x="839" y="20"/>
                    <a:pt x="732" y="62"/>
                  </a:cubicBezTo>
                  <a:cubicBezTo>
                    <a:pt x="241" y="240"/>
                    <a:pt x="0" y="785"/>
                    <a:pt x="179" y="1275"/>
                  </a:cubicBezTo>
                  <a:cubicBezTo>
                    <a:pt x="268" y="1507"/>
                    <a:pt x="437" y="1695"/>
                    <a:pt x="669" y="1802"/>
                  </a:cubicBezTo>
                  <a:cubicBezTo>
                    <a:pt x="794" y="1864"/>
                    <a:pt x="928" y="1891"/>
                    <a:pt x="1062" y="1891"/>
                  </a:cubicBezTo>
                  <a:cubicBezTo>
                    <a:pt x="1169" y="1891"/>
                    <a:pt x="1285" y="1873"/>
                    <a:pt x="1392" y="1837"/>
                  </a:cubicBezTo>
                  <a:cubicBezTo>
                    <a:pt x="1874" y="1650"/>
                    <a:pt x="2123" y="1106"/>
                    <a:pt x="1936" y="615"/>
                  </a:cubicBezTo>
                  <a:cubicBezTo>
                    <a:pt x="1797" y="241"/>
                    <a:pt x="1437" y="1"/>
                    <a:pt x="1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8"/>
            <p:cNvSpPr/>
            <p:nvPr/>
          </p:nvSpPr>
          <p:spPr>
            <a:xfrm>
              <a:off x="1013484" y="4048351"/>
              <a:ext cx="42915" cy="40604"/>
            </a:xfrm>
            <a:custGeom>
              <a:rect b="b" l="l" r="r" t="t"/>
              <a:pathLst>
                <a:path extrusionOk="0" h="1318" w="1393">
                  <a:moveTo>
                    <a:pt x="714" y="408"/>
                  </a:moveTo>
                  <a:cubicBezTo>
                    <a:pt x="750" y="408"/>
                    <a:pt x="786" y="417"/>
                    <a:pt x="812" y="435"/>
                  </a:cubicBezTo>
                  <a:cubicBezTo>
                    <a:pt x="875" y="461"/>
                    <a:pt x="919" y="515"/>
                    <a:pt x="946" y="577"/>
                  </a:cubicBezTo>
                  <a:cubicBezTo>
                    <a:pt x="973" y="649"/>
                    <a:pt x="973" y="720"/>
                    <a:pt x="937" y="782"/>
                  </a:cubicBezTo>
                  <a:cubicBezTo>
                    <a:pt x="911" y="836"/>
                    <a:pt x="866" y="881"/>
                    <a:pt x="812" y="898"/>
                  </a:cubicBezTo>
                  <a:cubicBezTo>
                    <a:pt x="789" y="907"/>
                    <a:pt x="765" y="912"/>
                    <a:pt x="740" y="912"/>
                  </a:cubicBezTo>
                  <a:cubicBezTo>
                    <a:pt x="643" y="912"/>
                    <a:pt x="545" y="845"/>
                    <a:pt x="509" y="738"/>
                  </a:cubicBezTo>
                  <a:cubicBezTo>
                    <a:pt x="456" y="613"/>
                    <a:pt x="518" y="470"/>
                    <a:pt x="634" y="426"/>
                  </a:cubicBezTo>
                  <a:cubicBezTo>
                    <a:pt x="661" y="417"/>
                    <a:pt x="687" y="408"/>
                    <a:pt x="714" y="408"/>
                  </a:cubicBezTo>
                  <a:close/>
                  <a:moveTo>
                    <a:pt x="717" y="1"/>
                  </a:moveTo>
                  <a:cubicBezTo>
                    <a:pt x="644" y="1"/>
                    <a:pt x="570" y="15"/>
                    <a:pt x="500" y="42"/>
                  </a:cubicBezTo>
                  <a:cubicBezTo>
                    <a:pt x="170" y="167"/>
                    <a:pt x="1" y="542"/>
                    <a:pt x="125" y="881"/>
                  </a:cubicBezTo>
                  <a:cubicBezTo>
                    <a:pt x="224" y="1148"/>
                    <a:pt x="473" y="1318"/>
                    <a:pt x="741" y="1318"/>
                  </a:cubicBezTo>
                  <a:cubicBezTo>
                    <a:pt x="812" y="1318"/>
                    <a:pt x="884" y="1300"/>
                    <a:pt x="955" y="1273"/>
                  </a:cubicBezTo>
                  <a:cubicBezTo>
                    <a:pt x="1107" y="1220"/>
                    <a:pt x="1241" y="1104"/>
                    <a:pt x="1312" y="952"/>
                  </a:cubicBezTo>
                  <a:cubicBezTo>
                    <a:pt x="1383" y="791"/>
                    <a:pt x="1392" y="604"/>
                    <a:pt x="1330" y="435"/>
                  </a:cubicBezTo>
                  <a:cubicBezTo>
                    <a:pt x="1267" y="274"/>
                    <a:pt x="1142" y="140"/>
                    <a:pt x="991" y="69"/>
                  </a:cubicBezTo>
                  <a:cubicBezTo>
                    <a:pt x="905" y="24"/>
                    <a:pt x="812" y="1"/>
                    <a:pt x="7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8"/>
            <p:cNvSpPr/>
            <p:nvPr/>
          </p:nvSpPr>
          <p:spPr>
            <a:xfrm>
              <a:off x="978579" y="4020039"/>
              <a:ext cx="43993" cy="42545"/>
            </a:xfrm>
            <a:custGeom>
              <a:rect b="b" l="l" r="r" t="t"/>
              <a:pathLst>
                <a:path extrusionOk="0" h="1381" w="1428">
                  <a:moveTo>
                    <a:pt x="719" y="407"/>
                  </a:moveTo>
                  <a:cubicBezTo>
                    <a:pt x="760" y="407"/>
                    <a:pt x="801" y="416"/>
                    <a:pt x="839" y="435"/>
                  </a:cubicBezTo>
                  <a:cubicBezTo>
                    <a:pt x="911" y="461"/>
                    <a:pt x="964" y="524"/>
                    <a:pt x="991" y="595"/>
                  </a:cubicBezTo>
                  <a:cubicBezTo>
                    <a:pt x="1018" y="667"/>
                    <a:pt x="1009" y="738"/>
                    <a:pt x="982" y="809"/>
                  </a:cubicBezTo>
                  <a:cubicBezTo>
                    <a:pt x="946" y="881"/>
                    <a:pt x="884" y="934"/>
                    <a:pt x="812" y="961"/>
                  </a:cubicBezTo>
                  <a:cubicBezTo>
                    <a:pt x="779" y="973"/>
                    <a:pt x="744" y="980"/>
                    <a:pt x="709" y="980"/>
                  </a:cubicBezTo>
                  <a:cubicBezTo>
                    <a:pt x="668" y="980"/>
                    <a:pt x="628" y="971"/>
                    <a:pt x="589" y="952"/>
                  </a:cubicBezTo>
                  <a:cubicBezTo>
                    <a:pt x="518" y="916"/>
                    <a:pt x="473" y="863"/>
                    <a:pt x="447" y="791"/>
                  </a:cubicBezTo>
                  <a:cubicBezTo>
                    <a:pt x="420" y="720"/>
                    <a:pt x="420" y="640"/>
                    <a:pt x="456" y="577"/>
                  </a:cubicBezTo>
                  <a:cubicBezTo>
                    <a:pt x="482" y="506"/>
                    <a:pt x="545" y="452"/>
                    <a:pt x="616" y="426"/>
                  </a:cubicBezTo>
                  <a:cubicBezTo>
                    <a:pt x="649" y="413"/>
                    <a:pt x="684" y="407"/>
                    <a:pt x="719" y="407"/>
                  </a:cubicBezTo>
                  <a:close/>
                  <a:moveTo>
                    <a:pt x="717" y="0"/>
                  </a:moveTo>
                  <a:cubicBezTo>
                    <a:pt x="636" y="0"/>
                    <a:pt x="554" y="14"/>
                    <a:pt x="473" y="42"/>
                  </a:cubicBezTo>
                  <a:cubicBezTo>
                    <a:pt x="304" y="105"/>
                    <a:pt x="161" y="238"/>
                    <a:pt x="90" y="408"/>
                  </a:cubicBezTo>
                  <a:cubicBezTo>
                    <a:pt x="10" y="568"/>
                    <a:pt x="1" y="765"/>
                    <a:pt x="63" y="934"/>
                  </a:cubicBezTo>
                  <a:cubicBezTo>
                    <a:pt x="125" y="1104"/>
                    <a:pt x="250" y="1246"/>
                    <a:pt x="420" y="1318"/>
                  </a:cubicBezTo>
                  <a:cubicBezTo>
                    <a:pt x="518" y="1362"/>
                    <a:pt x="616" y="1380"/>
                    <a:pt x="714" y="1380"/>
                  </a:cubicBezTo>
                  <a:cubicBezTo>
                    <a:pt x="795" y="1380"/>
                    <a:pt x="875" y="1371"/>
                    <a:pt x="955" y="1336"/>
                  </a:cubicBezTo>
                  <a:cubicBezTo>
                    <a:pt x="1134" y="1273"/>
                    <a:pt x="1267" y="1148"/>
                    <a:pt x="1348" y="979"/>
                  </a:cubicBezTo>
                  <a:cubicBezTo>
                    <a:pt x="1428" y="809"/>
                    <a:pt x="1428" y="622"/>
                    <a:pt x="1366" y="452"/>
                  </a:cubicBezTo>
                  <a:cubicBezTo>
                    <a:pt x="1303" y="274"/>
                    <a:pt x="1178" y="140"/>
                    <a:pt x="1009" y="60"/>
                  </a:cubicBezTo>
                  <a:cubicBezTo>
                    <a:pt x="915" y="21"/>
                    <a:pt x="817" y="0"/>
                    <a:pt x="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8"/>
            <p:cNvSpPr/>
            <p:nvPr/>
          </p:nvSpPr>
          <p:spPr>
            <a:xfrm>
              <a:off x="981044" y="4079467"/>
              <a:ext cx="42638" cy="41097"/>
            </a:xfrm>
            <a:custGeom>
              <a:rect b="b" l="l" r="r" t="t"/>
              <a:pathLst>
                <a:path extrusionOk="0" h="1334" w="1384">
                  <a:moveTo>
                    <a:pt x="706" y="406"/>
                  </a:moveTo>
                  <a:cubicBezTo>
                    <a:pt x="741" y="406"/>
                    <a:pt x="777" y="415"/>
                    <a:pt x="813" y="433"/>
                  </a:cubicBezTo>
                  <a:cubicBezTo>
                    <a:pt x="875" y="459"/>
                    <a:pt x="920" y="513"/>
                    <a:pt x="947" y="575"/>
                  </a:cubicBezTo>
                  <a:cubicBezTo>
                    <a:pt x="973" y="638"/>
                    <a:pt x="964" y="700"/>
                    <a:pt x="938" y="763"/>
                  </a:cubicBezTo>
                  <a:cubicBezTo>
                    <a:pt x="911" y="834"/>
                    <a:pt x="848" y="879"/>
                    <a:pt x="777" y="905"/>
                  </a:cubicBezTo>
                  <a:cubicBezTo>
                    <a:pt x="746" y="919"/>
                    <a:pt x="710" y="925"/>
                    <a:pt x="674" y="925"/>
                  </a:cubicBezTo>
                  <a:cubicBezTo>
                    <a:pt x="639" y="925"/>
                    <a:pt x="603" y="919"/>
                    <a:pt x="572" y="905"/>
                  </a:cubicBezTo>
                  <a:cubicBezTo>
                    <a:pt x="509" y="879"/>
                    <a:pt x="465" y="825"/>
                    <a:pt x="438" y="763"/>
                  </a:cubicBezTo>
                  <a:cubicBezTo>
                    <a:pt x="411" y="700"/>
                    <a:pt x="420" y="629"/>
                    <a:pt x="447" y="566"/>
                  </a:cubicBezTo>
                  <a:cubicBezTo>
                    <a:pt x="474" y="504"/>
                    <a:pt x="536" y="450"/>
                    <a:pt x="599" y="424"/>
                  </a:cubicBezTo>
                  <a:cubicBezTo>
                    <a:pt x="634" y="415"/>
                    <a:pt x="670" y="406"/>
                    <a:pt x="706" y="406"/>
                  </a:cubicBezTo>
                  <a:close/>
                  <a:moveTo>
                    <a:pt x="704" y="1"/>
                  </a:moveTo>
                  <a:cubicBezTo>
                    <a:pt x="623" y="1"/>
                    <a:pt x="542" y="16"/>
                    <a:pt x="465" y="49"/>
                  </a:cubicBezTo>
                  <a:cubicBezTo>
                    <a:pt x="286" y="111"/>
                    <a:pt x="153" y="236"/>
                    <a:pt x="81" y="397"/>
                  </a:cubicBezTo>
                  <a:cubicBezTo>
                    <a:pt x="1" y="557"/>
                    <a:pt x="1" y="736"/>
                    <a:pt x="54" y="896"/>
                  </a:cubicBezTo>
                  <a:cubicBezTo>
                    <a:pt x="117" y="1066"/>
                    <a:pt x="242" y="1200"/>
                    <a:pt x="411" y="1271"/>
                  </a:cubicBezTo>
                  <a:cubicBezTo>
                    <a:pt x="500" y="1307"/>
                    <a:pt x="590" y="1334"/>
                    <a:pt x="679" y="1334"/>
                  </a:cubicBezTo>
                  <a:cubicBezTo>
                    <a:pt x="759" y="1334"/>
                    <a:pt x="848" y="1316"/>
                    <a:pt x="920" y="1289"/>
                  </a:cubicBezTo>
                  <a:cubicBezTo>
                    <a:pt x="1098" y="1227"/>
                    <a:pt x="1232" y="1102"/>
                    <a:pt x="1303" y="932"/>
                  </a:cubicBezTo>
                  <a:cubicBezTo>
                    <a:pt x="1384" y="772"/>
                    <a:pt x="1384" y="593"/>
                    <a:pt x="1330" y="433"/>
                  </a:cubicBezTo>
                  <a:cubicBezTo>
                    <a:pt x="1268" y="272"/>
                    <a:pt x="1143" y="138"/>
                    <a:pt x="982" y="67"/>
                  </a:cubicBezTo>
                  <a:cubicBezTo>
                    <a:pt x="895" y="23"/>
                    <a:pt x="800" y="1"/>
                    <a:pt x="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8"/>
            <p:cNvSpPr/>
            <p:nvPr/>
          </p:nvSpPr>
          <p:spPr>
            <a:xfrm>
              <a:off x="1046202" y="4165913"/>
              <a:ext cx="45657" cy="42884"/>
            </a:xfrm>
            <a:custGeom>
              <a:rect b="b" l="l" r="r" t="t"/>
              <a:pathLst>
                <a:path extrusionOk="0" h="1392" w="1482">
                  <a:moveTo>
                    <a:pt x="762" y="402"/>
                  </a:moveTo>
                  <a:cubicBezTo>
                    <a:pt x="878" y="402"/>
                    <a:pt x="993" y="478"/>
                    <a:pt x="1035" y="597"/>
                  </a:cubicBezTo>
                  <a:cubicBezTo>
                    <a:pt x="1062" y="678"/>
                    <a:pt x="1062" y="758"/>
                    <a:pt x="1026" y="829"/>
                  </a:cubicBezTo>
                  <a:cubicBezTo>
                    <a:pt x="999" y="901"/>
                    <a:pt x="946" y="945"/>
                    <a:pt x="874" y="972"/>
                  </a:cubicBezTo>
                  <a:cubicBezTo>
                    <a:pt x="845" y="984"/>
                    <a:pt x="813" y="991"/>
                    <a:pt x="780" y="991"/>
                  </a:cubicBezTo>
                  <a:cubicBezTo>
                    <a:pt x="741" y="991"/>
                    <a:pt x="703" y="982"/>
                    <a:pt x="669" y="963"/>
                  </a:cubicBezTo>
                  <a:cubicBezTo>
                    <a:pt x="598" y="936"/>
                    <a:pt x="544" y="874"/>
                    <a:pt x="509" y="794"/>
                  </a:cubicBezTo>
                  <a:cubicBezTo>
                    <a:pt x="455" y="642"/>
                    <a:pt x="527" y="472"/>
                    <a:pt x="669" y="419"/>
                  </a:cubicBezTo>
                  <a:cubicBezTo>
                    <a:pt x="699" y="408"/>
                    <a:pt x="730" y="402"/>
                    <a:pt x="762" y="402"/>
                  </a:cubicBezTo>
                  <a:close/>
                  <a:moveTo>
                    <a:pt x="763" y="1"/>
                  </a:moveTo>
                  <a:cubicBezTo>
                    <a:pt x="685" y="1"/>
                    <a:pt x="605" y="15"/>
                    <a:pt x="527" y="44"/>
                  </a:cubicBezTo>
                  <a:cubicBezTo>
                    <a:pt x="179" y="169"/>
                    <a:pt x="0" y="571"/>
                    <a:pt x="134" y="936"/>
                  </a:cubicBezTo>
                  <a:cubicBezTo>
                    <a:pt x="196" y="1115"/>
                    <a:pt x="330" y="1257"/>
                    <a:pt x="500" y="1329"/>
                  </a:cubicBezTo>
                  <a:cubicBezTo>
                    <a:pt x="589" y="1373"/>
                    <a:pt x="687" y="1391"/>
                    <a:pt x="785" y="1391"/>
                  </a:cubicBezTo>
                  <a:cubicBezTo>
                    <a:pt x="866" y="1391"/>
                    <a:pt x="937" y="1382"/>
                    <a:pt x="1017" y="1356"/>
                  </a:cubicBezTo>
                  <a:cubicBezTo>
                    <a:pt x="1187" y="1293"/>
                    <a:pt x="1320" y="1168"/>
                    <a:pt x="1392" y="999"/>
                  </a:cubicBezTo>
                  <a:cubicBezTo>
                    <a:pt x="1472" y="829"/>
                    <a:pt x="1481" y="642"/>
                    <a:pt x="1410" y="463"/>
                  </a:cubicBezTo>
                  <a:cubicBezTo>
                    <a:pt x="1305" y="178"/>
                    <a:pt x="1043" y="1"/>
                    <a:pt x="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8"/>
            <p:cNvSpPr/>
            <p:nvPr/>
          </p:nvSpPr>
          <p:spPr>
            <a:xfrm>
              <a:off x="1024482" y="4195950"/>
              <a:ext cx="33549" cy="29883"/>
            </a:xfrm>
            <a:custGeom>
              <a:rect b="b" l="l" r="r" t="t"/>
              <a:pathLst>
                <a:path extrusionOk="0" h="970" w="1089">
                  <a:moveTo>
                    <a:pt x="541" y="405"/>
                  </a:moveTo>
                  <a:cubicBezTo>
                    <a:pt x="577" y="405"/>
                    <a:pt x="610" y="422"/>
                    <a:pt x="625" y="452"/>
                  </a:cubicBezTo>
                  <a:cubicBezTo>
                    <a:pt x="634" y="497"/>
                    <a:pt x="616" y="541"/>
                    <a:pt x="571" y="559"/>
                  </a:cubicBezTo>
                  <a:cubicBezTo>
                    <a:pt x="562" y="562"/>
                    <a:pt x="555" y="563"/>
                    <a:pt x="547" y="563"/>
                  </a:cubicBezTo>
                  <a:cubicBezTo>
                    <a:pt x="533" y="563"/>
                    <a:pt x="521" y="559"/>
                    <a:pt x="509" y="559"/>
                  </a:cubicBezTo>
                  <a:cubicBezTo>
                    <a:pt x="500" y="550"/>
                    <a:pt x="482" y="532"/>
                    <a:pt x="473" y="514"/>
                  </a:cubicBezTo>
                  <a:cubicBezTo>
                    <a:pt x="455" y="470"/>
                    <a:pt x="482" y="425"/>
                    <a:pt x="518" y="407"/>
                  </a:cubicBezTo>
                  <a:cubicBezTo>
                    <a:pt x="525" y="406"/>
                    <a:pt x="533" y="405"/>
                    <a:pt x="541" y="405"/>
                  </a:cubicBezTo>
                  <a:close/>
                  <a:moveTo>
                    <a:pt x="554" y="0"/>
                  </a:moveTo>
                  <a:cubicBezTo>
                    <a:pt x="497" y="0"/>
                    <a:pt x="440" y="11"/>
                    <a:pt x="384" y="33"/>
                  </a:cubicBezTo>
                  <a:cubicBezTo>
                    <a:pt x="125" y="122"/>
                    <a:pt x="0" y="398"/>
                    <a:pt x="90" y="648"/>
                  </a:cubicBezTo>
                  <a:cubicBezTo>
                    <a:pt x="134" y="773"/>
                    <a:pt x="223" y="871"/>
                    <a:pt x="348" y="925"/>
                  </a:cubicBezTo>
                  <a:cubicBezTo>
                    <a:pt x="411" y="951"/>
                    <a:pt x="473" y="969"/>
                    <a:pt x="545" y="969"/>
                  </a:cubicBezTo>
                  <a:cubicBezTo>
                    <a:pt x="598" y="969"/>
                    <a:pt x="661" y="960"/>
                    <a:pt x="714" y="934"/>
                  </a:cubicBezTo>
                  <a:cubicBezTo>
                    <a:pt x="964" y="844"/>
                    <a:pt x="1089" y="568"/>
                    <a:pt x="1000" y="318"/>
                  </a:cubicBezTo>
                  <a:cubicBezTo>
                    <a:pt x="930" y="124"/>
                    <a:pt x="748" y="0"/>
                    <a:pt x="5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8"/>
            <p:cNvSpPr/>
            <p:nvPr/>
          </p:nvSpPr>
          <p:spPr>
            <a:xfrm>
              <a:off x="1674182" y="4043176"/>
              <a:ext cx="40974" cy="40573"/>
            </a:xfrm>
            <a:custGeom>
              <a:rect b="b" l="l" r="r" t="t"/>
              <a:pathLst>
                <a:path extrusionOk="0" h="1317" w="1330">
                  <a:moveTo>
                    <a:pt x="652" y="406"/>
                  </a:moveTo>
                  <a:cubicBezTo>
                    <a:pt x="750" y="406"/>
                    <a:pt x="848" y="469"/>
                    <a:pt x="884" y="576"/>
                  </a:cubicBezTo>
                  <a:cubicBezTo>
                    <a:pt x="911" y="647"/>
                    <a:pt x="911" y="710"/>
                    <a:pt x="875" y="772"/>
                  </a:cubicBezTo>
                  <a:cubicBezTo>
                    <a:pt x="857" y="834"/>
                    <a:pt x="804" y="870"/>
                    <a:pt x="750" y="897"/>
                  </a:cubicBezTo>
                  <a:cubicBezTo>
                    <a:pt x="727" y="906"/>
                    <a:pt x="702" y="910"/>
                    <a:pt x="678" y="910"/>
                  </a:cubicBezTo>
                  <a:cubicBezTo>
                    <a:pt x="581" y="910"/>
                    <a:pt x="482" y="843"/>
                    <a:pt x="447" y="736"/>
                  </a:cubicBezTo>
                  <a:cubicBezTo>
                    <a:pt x="420" y="674"/>
                    <a:pt x="420" y="603"/>
                    <a:pt x="447" y="540"/>
                  </a:cubicBezTo>
                  <a:cubicBezTo>
                    <a:pt x="474" y="487"/>
                    <a:pt x="518" y="442"/>
                    <a:pt x="581" y="424"/>
                  </a:cubicBezTo>
                  <a:cubicBezTo>
                    <a:pt x="598" y="415"/>
                    <a:pt x="625" y="406"/>
                    <a:pt x="652" y="406"/>
                  </a:cubicBezTo>
                  <a:close/>
                  <a:moveTo>
                    <a:pt x="656" y="1"/>
                  </a:moveTo>
                  <a:cubicBezTo>
                    <a:pt x="583" y="1"/>
                    <a:pt x="510" y="13"/>
                    <a:pt x="438" y="40"/>
                  </a:cubicBezTo>
                  <a:cubicBezTo>
                    <a:pt x="277" y="103"/>
                    <a:pt x="144" y="219"/>
                    <a:pt x="81" y="379"/>
                  </a:cubicBezTo>
                  <a:cubicBezTo>
                    <a:pt x="10" y="540"/>
                    <a:pt x="1" y="718"/>
                    <a:pt x="63" y="879"/>
                  </a:cubicBezTo>
                  <a:cubicBezTo>
                    <a:pt x="161" y="1147"/>
                    <a:pt x="411" y="1316"/>
                    <a:pt x="679" y="1316"/>
                  </a:cubicBezTo>
                  <a:cubicBezTo>
                    <a:pt x="750" y="1316"/>
                    <a:pt x="822" y="1298"/>
                    <a:pt x="893" y="1272"/>
                  </a:cubicBezTo>
                  <a:cubicBezTo>
                    <a:pt x="1053" y="1218"/>
                    <a:pt x="1178" y="1102"/>
                    <a:pt x="1250" y="941"/>
                  </a:cubicBezTo>
                  <a:cubicBezTo>
                    <a:pt x="1321" y="781"/>
                    <a:pt x="1330" y="603"/>
                    <a:pt x="1268" y="433"/>
                  </a:cubicBezTo>
                  <a:cubicBezTo>
                    <a:pt x="1170" y="168"/>
                    <a:pt x="919" y="1"/>
                    <a:pt x="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8"/>
            <p:cNvSpPr/>
            <p:nvPr/>
          </p:nvSpPr>
          <p:spPr>
            <a:xfrm>
              <a:off x="1635149" y="4002510"/>
              <a:ext cx="46211" cy="42761"/>
            </a:xfrm>
            <a:custGeom>
              <a:rect b="b" l="l" r="r" t="t"/>
              <a:pathLst>
                <a:path extrusionOk="0" h="1388" w="1500">
                  <a:moveTo>
                    <a:pt x="791" y="405"/>
                  </a:moveTo>
                  <a:cubicBezTo>
                    <a:pt x="832" y="405"/>
                    <a:pt x="873" y="414"/>
                    <a:pt x="911" y="433"/>
                  </a:cubicBezTo>
                  <a:cubicBezTo>
                    <a:pt x="982" y="459"/>
                    <a:pt x="1036" y="522"/>
                    <a:pt x="1063" y="593"/>
                  </a:cubicBezTo>
                  <a:cubicBezTo>
                    <a:pt x="1089" y="665"/>
                    <a:pt x="1080" y="736"/>
                    <a:pt x="1054" y="807"/>
                  </a:cubicBezTo>
                  <a:cubicBezTo>
                    <a:pt x="1018" y="879"/>
                    <a:pt x="964" y="932"/>
                    <a:pt x="884" y="959"/>
                  </a:cubicBezTo>
                  <a:cubicBezTo>
                    <a:pt x="851" y="971"/>
                    <a:pt x="816" y="978"/>
                    <a:pt x="781" y="978"/>
                  </a:cubicBezTo>
                  <a:cubicBezTo>
                    <a:pt x="740" y="978"/>
                    <a:pt x="699" y="969"/>
                    <a:pt x="661" y="950"/>
                  </a:cubicBezTo>
                  <a:cubicBezTo>
                    <a:pt x="599" y="923"/>
                    <a:pt x="545" y="861"/>
                    <a:pt x="518" y="790"/>
                  </a:cubicBezTo>
                  <a:cubicBezTo>
                    <a:pt x="465" y="647"/>
                    <a:pt x="536" y="477"/>
                    <a:pt x="688" y="424"/>
                  </a:cubicBezTo>
                  <a:cubicBezTo>
                    <a:pt x="721" y="411"/>
                    <a:pt x="756" y="405"/>
                    <a:pt x="791" y="405"/>
                  </a:cubicBezTo>
                  <a:close/>
                  <a:moveTo>
                    <a:pt x="792" y="1"/>
                  </a:moveTo>
                  <a:cubicBezTo>
                    <a:pt x="710" y="1"/>
                    <a:pt x="627" y="17"/>
                    <a:pt x="545" y="49"/>
                  </a:cubicBezTo>
                  <a:cubicBezTo>
                    <a:pt x="188" y="174"/>
                    <a:pt x="1" y="575"/>
                    <a:pt x="135" y="932"/>
                  </a:cubicBezTo>
                  <a:cubicBezTo>
                    <a:pt x="197" y="1102"/>
                    <a:pt x="331" y="1245"/>
                    <a:pt x="492" y="1316"/>
                  </a:cubicBezTo>
                  <a:cubicBezTo>
                    <a:pt x="590" y="1360"/>
                    <a:pt x="688" y="1387"/>
                    <a:pt x="786" y="1387"/>
                  </a:cubicBezTo>
                  <a:cubicBezTo>
                    <a:pt x="866" y="1387"/>
                    <a:pt x="947" y="1369"/>
                    <a:pt x="1027" y="1343"/>
                  </a:cubicBezTo>
                  <a:cubicBezTo>
                    <a:pt x="1205" y="1271"/>
                    <a:pt x="1339" y="1146"/>
                    <a:pt x="1419" y="977"/>
                  </a:cubicBezTo>
                  <a:cubicBezTo>
                    <a:pt x="1500" y="816"/>
                    <a:pt x="1500" y="620"/>
                    <a:pt x="1437" y="451"/>
                  </a:cubicBezTo>
                  <a:cubicBezTo>
                    <a:pt x="1375" y="281"/>
                    <a:pt x="1250" y="138"/>
                    <a:pt x="1080" y="67"/>
                  </a:cubicBezTo>
                  <a:cubicBezTo>
                    <a:pt x="988" y="23"/>
                    <a:pt x="891" y="1"/>
                    <a:pt x="7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8"/>
            <p:cNvSpPr/>
            <p:nvPr/>
          </p:nvSpPr>
          <p:spPr>
            <a:xfrm>
              <a:off x="1626646" y="4059966"/>
              <a:ext cx="42915" cy="41097"/>
            </a:xfrm>
            <a:custGeom>
              <a:rect b="b" l="l" r="r" t="t"/>
              <a:pathLst>
                <a:path extrusionOk="0" h="1334" w="1393">
                  <a:moveTo>
                    <a:pt x="705" y="405"/>
                  </a:moveTo>
                  <a:cubicBezTo>
                    <a:pt x="741" y="405"/>
                    <a:pt x="777" y="414"/>
                    <a:pt x="812" y="432"/>
                  </a:cubicBezTo>
                  <a:cubicBezTo>
                    <a:pt x="875" y="459"/>
                    <a:pt x="928" y="512"/>
                    <a:pt x="946" y="575"/>
                  </a:cubicBezTo>
                  <a:cubicBezTo>
                    <a:pt x="973" y="637"/>
                    <a:pt x="964" y="700"/>
                    <a:pt x="937" y="762"/>
                  </a:cubicBezTo>
                  <a:cubicBezTo>
                    <a:pt x="910" y="834"/>
                    <a:pt x="857" y="878"/>
                    <a:pt x="785" y="905"/>
                  </a:cubicBezTo>
                  <a:cubicBezTo>
                    <a:pt x="750" y="918"/>
                    <a:pt x="714" y="925"/>
                    <a:pt x="678" y="925"/>
                  </a:cubicBezTo>
                  <a:cubicBezTo>
                    <a:pt x="643" y="925"/>
                    <a:pt x="607" y="918"/>
                    <a:pt x="571" y="905"/>
                  </a:cubicBezTo>
                  <a:cubicBezTo>
                    <a:pt x="509" y="878"/>
                    <a:pt x="464" y="825"/>
                    <a:pt x="438" y="762"/>
                  </a:cubicBezTo>
                  <a:cubicBezTo>
                    <a:pt x="420" y="700"/>
                    <a:pt x="420" y="628"/>
                    <a:pt x="446" y="566"/>
                  </a:cubicBezTo>
                  <a:cubicBezTo>
                    <a:pt x="473" y="504"/>
                    <a:pt x="536" y="450"/>
                    <a:pt x="607" y="423"/>
                  </a:cubicBezTo>
                  <a:cubicBezTo>
                    <a:pt x="634" y="414"/>
                    <a:pt x="670" y="405"/>
                    <a:pt x="705" y="405"/>
                  </a:cubicBezTo>
                  <a:close/>
                  <a:moveTo>
                    <a:pt x="703" y="0"/>
                  </a:moveTo>
                  <a:cubicBezTo>
                    <a:pt x="623" y="0"/>
                    <a:pt x="542" y="16"/>
                    <a:pt x="464" y="49"/>
                  </a:cubicBezTo>
                  <a:cubicBezTo>
                    <a:pt x="295" y="111"/>
                    <a:pt x="152" y="236"/>
                    <a:pt x="81" y="396"/>
                  </a:cubicBezTo>
                  <a:cubicBezTo>
                    <a:pt x="9" y="557"/>
                    <a:pt x="0" y="735"/>
                    <a:pt x="63" y="905"/>
                  </a:cubicBezTo>
                  <a:cubicBezTo>
                    <a:pt x="125" y="1066"/>
                    <a:pt x="241" y="1199"/>
                    <a:pt x="411" y="1271"/>
                  </a:cubicBezTo>
                  <a:cubicBezTo>
                    <a:pt x="500" y="1315"/>
                    <a:pt x="589" y="1333"/>
                    <a:pt x="687" y="1333"/>
                  </a:cubicBezTo>
                  <a:cubicBezTo>
                    <a:pt x="768" y="1333"/>
                    <a:pt x="848" y="1315"/>
                    <a:pt x="919" y="1289"/>
                  </a:cubicBezTo>
                  <a:cubicBezTo>
                    <a:pt x="1098" y="1226"/>
                    <a:pt x="1232" y="1101"/>
                    <a:pt x="1303" y="932"/>
                  </a:cubicBezTo>
                  <a:cubicBezTo>
                    <a:pt x="1383" y="771"/>
                    <a:pt x="1392" y="593"/>
                    <a:pt x="1330" y="432"/>
                  </a:cubicBezTo>
                  <a:cubicBezTo>
                    <a:pt x="1267" y="272"/>
                    <a:pt x="1142" y="138"/>
                    <a:pt x="982" y="66"/>
                  </a:cubicBezTo>
                  <a:cubicBezTo>
                    <a:pt x="894" y="23"/>
                    <a:pt x="799" y="0"/>
                    <a:pt x="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8"/>
            <p:cNvSpPr/>
            <p:nvPr/>
          </p:nvSpPr>
          <p:spPr>
            <a:xfrm>
              <a:off x="1510378" y="4119517"/>
              <a:ext cx="45657" cy="43100"/>
            </a:xfrm>
            <a:custGeom>
              <a:rect b="b" l="l" r="r" t="t"/>
              <a:pathLst>
                <a:path extrusionOk="0" h="1399" w="1482">
                  <a:moveTo>
                    <a:pt x="768" y="399"/>
                  </a:moveTo>
                  <a:cubicBezTo>
                    <a:pt x="804" y="399"/>
                    <a:pt x="848" y="408"/>
                    <a:pt x="884" y="426"/>
                  </a:cubicBezTo>
                  <a:cubicBezTo>
                    <a:pt x="955" y="462"/>
                    <a:pt x="1009" y="524"/>
                    <a:pt x="1036" y="596"/>
                  </a:cubicBezTo>
                  <a:cubicBezTo>
                    <a:pt x="1062" y="676"/>
                    <a:pt x="1062" y="756"/>
                    <a:pt x="1036" y="828"/>
                  </a:cubicBezTo>
                  <a:cubicBezTo>
                    <a:pt x="1000" y="899"/>
                    <a:pt x="946" y="944"/>
                    <a:pt x="875" y="970"/>
                  </a:cubicBezTo>
                  <a:cubicBezTo>
                    <a:pt x="846" y="983"/>
                    <a:pt x="815" y="989"/>
                    <a:pt x="783" y="989"/>
                  </a:cubicBezTo>
                  <a:cubicBezTo>
                    <a:pt x="746" y="989"/>
                    <a:pt x="708" y="981"/>
                    <a:pt x="670" y="961"/>
                  </a:cubicBezTo>
                  <a:cubicBezTo>
                    <a:pt x="599" y="935"/>
                    <a:pt x="545" y="872"/>
                    <a:pt x="518" y="792"/>
                  </a:cubicBezTo>
                  <a:cubicBezTo>
                    <a:pt x="456" y="640"/>
                    <a:pt x="527" y="471"/>
                    <a:pt x="679" y="417"/>
                  </a:cubicBezTo>
                  <a:cubicBezTo>
                    <a:pt x="706" y="408"/>
                    <a:pt x="732" y="399"/>
                    <a:pt x="768" y="399"/>
                  </a:cubicBezTo>
                  <a:close/>
                  <a:moveTo>
                    <a:pt x="769" y="1"/>
                  </a:moveTo>
                  <a:cubicBezTo>
                    <a:pt x="690" y="1"/>
                    <a:pt x="612" y="14"/>
                    <a:pt x="536" y="43"/>
                  </a:cubicBezTo>
                  <a:cubicBezTo>
                    <a:pt x="179" y="167"/>
                    <a:pt x="1" y="569"/>
                    <a:pt x="135" y="935"/>
                  </a:cubicBezTo>
                  <a:cubicBezTo>
                    <a:pt x="206" y="1113"/>
                    <a:pt x="331" y="1256"/>
                    <a:pt x="500" y="1336"/>
                  </a:cubicBezTo>
                  <a:cubicBezTo>
                    <a:pt x="599" y="1372"/>
                    <a:pt x="688" y="1399"/>
                    <a:pt x="786" y="1399"/>
                  </a:cubicBezTo>
                  <a:cubicBezTo>
                    <a:pt x="866" y="1399"/>
                    <a:pt x="946" y="1381"/>
                    <a:pt x="1018" y="1354"/>
                  </a:cubicBezTo>
                  <a:cubicBezTo>
                    <a:pt x="1196" y="1291"/>
                    <a:pt x="1330" y="1158"/>
                    <a:pt x="1401" y="988"/>
                  </a:cubicBezTo>
                  <a:cubicBezTo>
                    <a:pt x="1473" y="819"/>
                    <a:pt x="1482" y="631"/>
                    <a:pt x="1419" y="462"/>
                  </a:cubicBezTo>
                  <a:cubicBezTo>
                    <a:pt x="1348" y="283"/>
                    <a:pt x="1223" y="141"/>
                    <a:pt x="1054" y="60"/>
                  </a:cubicBezTo>
                  <a:cubicBezTo>
                    <a:pt x="960" y="21"/>
                    <a:pt x="864" y="1"/>
                    <a:pt x="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8"/>
            <p:cNvSpPr/>
            <p:nvPr/>
          </p:nvSpPr>
          <p:spPr>
            <a:xfrm>
              <a:off x="1316907" y="3973828"/>
              <a:ext cx="45657" cy="42853"/>
            </a:xfrm>
            <a:custGeom>
              <a:rect b="b" l="l" r="r" t="t"/>
              <a:pathLst>
                <a:path extrusionOk="0" h="1391" w="1482">
                  <a:moveTo>
                    <a:pt x="762" y="401"/>
                  </a:moveTo>
                  <a:cubicBezTo>
                    <a:pt x="878" y="401"/>
                    <a:pt x="993" y="477"/>
                    <a:pt x="1035" y="596"/>
                  </a:cubicBezTo>
                  <a:cubicBezTo>
                    <a:pt x="1062" y="677"/>
                    <a:pt x="1062" y="757"/>
                    <a:pt x="1026" y="828"/>
                  </a:cubicBezTo>
                  <a:cubicBezTo>
                    <a:pt x="1000" y="891"/>
                    <a:pt x="946" y="944"/>
                    <a:pt x="875" y="971"/>
                  </a:cubicBezTo>
                  <a:cubicBezTo>
                    <a:pt x="842" y="984"/>
                    <a:pt x="808" y="990"/>
                    <a:pt x="775" y="990"/>
                  </a:cubicBezTo>
                  <a:cubicBezTo>
                    <a:pt x="737" y="990"/>
                    <a:pt x="699" y="981"/>
                    <a:pt x="661" y="962"/>
                  </a:cubicBezTo>
                  <a:cubicBezTo>
                    <a:pt x="598" y="927"/>
                    <a:pt x="536" y="864"/>
                    <a:pt x="509" y="793"/>
                  </a:cubicBezTo>
                  <a:cubicBezTo>
                    <a:pt x="455" y="641"/>
                    <a:pt x="527" y="472"/>
                    <a:pt x="669" y="418"/>
                  </a:cubicBezTo>
                  <a:cubicBezTo>
                    <a:pt x="700" y="407"/>
                    <a:pt x="731" y="401"/>
                    <a:pt x="762" y="401"/>
                  </a:cubicBezTo>
                  <a:close/>
                  <a:moveTo>
                    <a:pt x="763" y="0"/>
                  </a:moveTo>
                  <a:cubicBezTo>
                    <a:pt x="685" y="0"/>
                    <a:pt x="605" y="14"/>
                    <a:pt x="527" y="43"/>
                  </a:cubicBezTo>
                  <a:cubicBezTo>
                    <a:pt x="179" y="168"/>
                    <a:pt x="0" y="570"/>
                    <a:pt x="134" y="935"/>
                  </a:cubicBezTo>
                  <a:cubicBezTo>
                    <a:pt x="197" y="1105"/>
                    <a:pt x="322" y="1248"/>
                    <a:pt x="491" y="1328"/>
                  </a:cubicBezTo>
                  <a:cubicBezTo>
                    <a:pt x="580" y="1373"/>
                    <a:pt x="687" y="1390"/>
                    <a:pt x="785" y="1390"/>
                  </a:cubicBezTo>
                  <a:cubicBezTo>
                    <a:pt x="866" y="1390"/>
                    <a:pt x="937" y="1382"/>
                    <a:pt x="1017" y="1355"/>
                  </a:cubicBezTo>
                  <a:cubicBezTo>
                    <a:pt x="1187" y="1292"/>
                    <a:pt x="1321" y="1159"/>
                    <a:pt x="1401" y="989"/>
                  </a:cubicBezTo>
                  <a:cubicBezTo>
                    <a:pt x="1472" y="820"/>
                    <a:pt x="1481" y="632"/>
                    <a:pt x="1410" y="463"/>
                  </a:cubicBezTo>
                  <a:cubicBezTo>
                    <a:pt x="1305" y="177"/>
                    <a:pt x="1043" y="0"/>
                    <a:pt x="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8"/>
            <p:cNvSpPr/>
            <p:nvPr/>
          </p:nvSpPr>
          <p:spPr>
            <a:xfrm>
              <a:off x="1295188" y="4003834"/>
              <a:ext cx="32194" cy="29883"/>
            </a:xfrm>
            <a:custGeom>
              <a:rect b="b" l="l" r="r" t="t"/>
              <a:pathLst>
                <a:path extrusionOk="0" h="970" w="1045">
                  <a:moveTo>
                    <a:pt x="541" y="405"/>
                  </a:moveTo>
                  <a:cubicBezTo>
                    <a:pt x="577" y="405"/>
                    <a:pt x="610" y="423"/>
                    <a:pt x="625" y="452"/>
                  </a:cubicBezTo>
                  <a:cubicBezTo>
                    <a:pt x="634" y="479"/>
                    <a:pt x="625" y="506"/>
                    <a:pt x="616" y="515"/>
                  </a:cubicBezTo>
                  <a:cubicBezTo>
                    <a:pt x="616" y="524"/>
                    <a:pt x="598" y="541"/>
                    <a:pt x="572" y="559"/>
                  </a:cubicBezTo>
                  <a:cubicBezTo>
                    <a:pt x="564" y="562"/>
                    <a:pt x="557" y="563"/>
                    <a:pt x="550" y="563"/>
                  </a:cubicBezTo>
                  <a:cubicBezTo>
                    <a:pt x="534" y="563"/>
                    <a:pt x="522" y="557"/>
                    <a:pt x="509" y="550"/>
                  </a:cubicBezTo>
                  <a:cubicBezTo>
                    <a:pt x="500" y="550"/>
                    <a:pt x="482" y="532"/>
                    <a:pt x="473" y="515"/>
                  </a:cubicBezTo>
                  <a:cubicBezTo>
                    <a:pt x="456" y="470"/>
                    <a:pt x="482" y="425"/>
                    <a:pt x="518" y="408"/>
                  </a:cubicBezTo>
                  <a:cubicBezTo>
                    <a:pt x="526" y="406"/>
                    <a:pt x="533" y="405"/>
                    <a:pt x="541" y="405"/>
                  </a:cubicBezTo>
                  <a:close/>
                  <a:moveTo>
                    <a:pt x="546" y="1"/>
                  </a:moveTo>
                  <a:cubicBezTo>
                    <a:pt x="489" y="1"/>
                    <a:pt x="431" y="11"/>
                    <a:pt x="375" y="33"/>
                  </a:cubicBezTo>
                  <a:cubicBezTo>
                    <a:pt x="126" y="122"/>
                    <a:pt x="1" y="399"/>
                    <a:pt x="90" y="648"/>
                  </a:cubicBezTo>
                  <a:cubicBezTo>
                    <a:pt x="134" y="773"/>
                    <a:pt x="224" y="871"/>
                    <a:pt x="349" y="925"/>
                  </a:cubicBezTo>
                  <a:cubicBezTo>
                    <a:pt x="411" y="952"/>
                    <a:pt x="473" y="970"/>
                    <a:pt x="545" y="970"/>
                  </a:cubicBezTo>
                  <a:cubicBezTo>
                    <a:pt x="598" y="970"/>
                    <a:pt x="661" y="952"/>
                    <a:pt x="714" y="934"/>
                  </a:cubicBezTo>
                  <a:cubicBezTo>
                    <a:pt x="830" y="889"/>
                    <a:pt x="928" y="800"/>
                    <a:pt x="982" y="684"/>
                  </a:cubicBezTo>
                  <a:cubicBezTo>
                    <a:pt x="1044" y="568"/>
                    <a:pt x="1044" y="434"/>
                    <a:pt x="1000" y="318"/>
                  </a:cubicBezTo>
                  <a:cubicBezTo>
                    <a:pt x="931" y="125"/>
                    <a:pt x="743" y="1"/>
                    <a:pt x="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0" name="Google Shape;3220;p48"/>
          <p:cNvGrpSpPr/>
          <p:nvPr/>
        </p:nvGrpSpPr>
        <p:grpSpPr>
          <a:xfrm>
            <a:off x="929546" y="1265513"/>
            <a:ext cx="1424001" cy="939318"/>
            <a:chOff x="815608" y="2289428"/>
            <a:chExt cx="940245" cy="620217"/>
          </a:xfrm>
        </p:grpSpPr>
        <p:sp>
          <p:nvSpPr>
            <p:cNvPr id="3221" name="Google Shape;3221;p48"/>
            <p:cNvSpPr/>
            <p:nvPr/>
          </p:nvSpPr>
          <p:spPr>
            <a:xfrm>
              <a:off x="821923" y="2375350"/>
              <a:ext cx="791568" cy="527979"/>
            </a:xfrm>
            <a:custGeom>
              <a:rect b="b" l="l" r="r" t="t"/>
              <a:pathLst>
                <a:path extrusionOk="0" h="17138" w="25694">
                  <a:moveTo>
                    <a:pt x="19466" y="0"/>
                  </a:moveTo>
                  <a:cubicBezTo>
                    <a:pt x="19457" y="9"/>
                    <a:pt x="19457" y="18"/>
                    <a:pt x="19440" y="18"/>
                  </a:cubicBezTo>
                  <a:lnTo>
                    <a:pt x="10331" y="7833"/>
                  </a:lnTo>
                  <a:lnTo>
                    <a:pt x="9582" y="8475"/>
                  </a:lnTo>
                  <a:lnTo>
                    <a:pt x="7084" y="10625"/>
                  </a:lnTo>
                  <a:lnTo>
                    <a:pt x="7084" y="9965"/>
                  </a:lnTo>
                  <a:cubicBezTo>
                    <a:pt x="7084" y="9644"/>
                    <a:pt x="6825" y="9394"/>
                    <a:pt x="6504" y="9394"/>
                  </a:cubicBezTo>
                  <a:cubicBezTo>
                    <a:pt x="6352" y="9394"/>
                    <a:pt x="6201" y="9457"/>
                    <a:pt x="6103" y="9555"/>
                  </a:cubicBezTo>
                  <a:cubicBezTo>
                    <a:pt x="5996" y="9662"/>
                    <a:pt x="5933" y="9804"/>
                    <a:pt x="5933" y="9965"/>
                  </a:cubicBezTo>
                  <a:lnTo>
                    <a:pt x="5933" y="10375"/>
                  </a:lnTo>
                  <a:cubicBezTo>
                    <a:pt x="5933" y="10536"/>
                    <a:pt x="5871" y="10688"/>
                    <a:pt x="5764" y="10786"/>
                  </a:cubicBezTo>
                  <a:cubicBezTo>
                    <a:pt x="5657" y="10893"/>
                    <a:pt x="5514" y="10955"/>
                    <a:pt x="5353" y="10955"/>
                  </a:cubicBezTo>
                  <a:cubicBezTo>
                    <a:pt x="5041" y="10955"/>
                    <a:pt x="4773" y="10697"/>
                    <a:pt x="4773" y="10375"/>
                  </a:cubicBezTo>
                  <a:lnTo>
                    <a:pt x="4773" y="9457"/>
                  </a:lnTo>
                  <a:cubicBezTo>
                    <a:pt x="4773" y="9135"/>
                    <a:pt x="4515" y="8877"/>
                    <a:pt x="4202" y="8877"/>
                  </a:cubicBezTo>
                  <a:cubicBezTo>
                    <a:pt x="4042" y="8877"/>
                    <a:pt x="3899" y="8939"/>
                    <a:pt x="3792" y="9046"/>
                  </a:cubicBezTo>
                  <a:cubicBezTo>
                    <a:pt x="3685" y="9153"/>
                    <a:pt x="3623" y="9296"/>
                    <a:pt x="3623" y="9457"/>
                  </a:cubicBezTo>
                  <a:lnTo>
                    <a:pt x="3623" y="12971"/>
                  </a:lnTo>
                  <a:cubicBezTo>
                    <a:pt x="3623" y="13132"/>
                    <a:pt x="3560" y="13284"/>
                    <a:pt x="3453" y="13382"/>
                  </a:cubicBezTo>
                  <a:cubicBezTo>
                    <a:pt x="3355" y="13489"/>
                    <a:pt x="3203" y="13551"/>
                    <a:pt x="3052" y="13551"/>
                  </a:cubicBezTo>
                  <a:cubicBezTo>
                    <a:pt x="2730" y="13551"/>
                    <a:pt x="2472" y="13293"/>
                    <a:pt x="2472" y="12971"/>
                  </a:cubicBezTo>
                  <a:lnTo>
                    <a:pt x="2472" y="10848"/>
                  </a:lnTo>
                  <a:cubicBezTo>
                    <a:pt x="2472" y="10536"/>
                    <a:pt x="2213" y="10277"/>
                    <a:pt x="1892" y="10277"/>
                  </a:cubicBezTo>
                  <a:cubicBezTo>
                    <a:pt x="1731" y="10277"/>
                    <a:pt x="1589" y="10340"/>
                    <a:pt x="1490" y="10447"/>
                  </a:cubicBezTo>
                  <a:cubicBezTo>
                    <a:pt x="1383" y="10545"/>
                    <a:pt x="1321" y="10688"/>
                    <a:pt x="1321" y="10848"/>
                  </a:cubicBezTo>
                  <a:lnTo>
                    <a:pt x="1321" y="15567"/>
                  </a:lnTo>
                  <a:lnTo>
                    <a:pt x="625" y="16165"/>
                  </a:lnTo>
                  <a:cubicBezTo>
                    <a:pt x="197" y="16531"/>
                    <a:pt x="1" y="16870"/>
                    <a:pt x="27" y="17138"/>
                  </a:cubicBezTo>
                  <a:lnTo>
                    <a:pt x="25693" y="17138"/>
                  </a:lnTo>
                  <a:cubicBezTo>
                    <a:pt x="25684" y="17129"/>
                    <a:pt x="25684" y="17120"/>
                    <a:pt x="25675" y="17111"/>
                  </a:cubicBezTo>
                  <a:cubicBezTo>
                    <a:pt x="25640" y="17039"/>
                    <a:pt x="25613" y="16959"/>
                    <a:pt x="25586" y="16888"/>
                  </a:cubicBezTo>
                  <a:lnTo>
                    <a:pt x="19672" y="901"/>
                  </a:lnTo>
                  <a:cubicBezTo>
                    <a:pt x="19609" y="750"/>
                    <a:pt x="19564" y="598"/>
                    <a:pt x="19538" y="446"/>
                  </a:cubicBezTo>
                  <a:cubicBezTo>
                    <a:pt x="19520" y="375"/>
                    <a:pt x="19502" y="304"/>
                    <a:pt x="19493" y="223"/>
                  </a:cubicBezTo>
                  <a:cubicBezTo>
                    <a:pt x="19484" y="152"/>
                    <a:pt x="19475" y="72"/>
                    <a:pt x="194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8"/>
            <p:cNvSpPr/>
            <p:nvPr/>
          </p:nvSpPr>
          <p:spPr>
            <a:xfrm>
              <a:off x="1419404" y="2295682"/>
              <a:ext cx="329856" cy="607647"/>
            </a:xfrm>
            <a:custGeom>
              <a:rect b="b" l="l" r="r" t="t"/>
              <a:pathLst>
                <a:path extrusionOk="0" h="19724" w="10707">
                  <a:moveTo>
                    <a:pt x="2103" y="0"/>
                  </a:moveTo>
                  <a:cubicBezTo>
                    <a:pt x="1882" y="0"/>
                    <a:pt x="1661" y="37"/>
                    <a:pt x="1446" y="115"/>
                  </a:cubicBezTo>
                  <a:cubicBezTo>
                    <a:pt x="518" y="463"/>
                    <a:pt x="1" y="1471"/>
                    <a:pt x="72" y="2586"/>
                  </a:cubicBezTo>
                  <a:cubicBezTo>
                    <a:pt x="81" y="2658"/>
                    <a:pt x="90" y="2738"/>
                    <a:pt x="99" y="2809"/>
                  </a:cubicBezTo>
                  <a:cubicBezTo>
                    <a:pt x="108" y="2890"/>
                    <a:pt x="126" y="2961"/>
                    <a:pt x="144" y="3032"/>
                  </a:cubicBezTo>
                  <a:cubicBezTo>
                    <a:pt x="170" y="3184"/>
                    <a:pt x="215" y="3336"/>
                    <a:pt x="269" y="3487"/>
                  </a:cubicBezTo>
                  <a:lnTo>
                    <a:pt x="6192" y="19474"/>
                  </a:lnTo>
                  <a:cubicBezTo>
                    <a:pt x="6219" y="19545"/>
                    <a:pt x="6246" y="19625"/>
                    <a:pt x="6281" y="19697"/>
                  </a:cubicBezTo>
                  <a:cubicBezTo>
                    <a:pt x="6290" y="19706"/>
                    <a:pt x="6290" y="19715"/>
                    <a:pt x="6299" y="19724"/>
                  </a:cubicBezTo>
                  <a:lnTo>
                    <a:pt x="10563" y="19724"/>
                  </a:lnTo>
                  <a:cubicBezTo>
                    <a:pt x="10706" y="19161"/>
                    <a:pt x="10679" y="18519"/>
                    <a:pt x="10448" y="17895"/>
                  </a:cubicBezTo>
                  <a:lnTo>
                    <a:pt x="4524" y="1917"/>
                  </a:lnTo>
                  <a:cubicBezTo>
                    <a:pt x="4093" y="750"/>
                    <a:pt x="3096" y="0"/>
                    <a:pt x="21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8"/>
            <p:cNvSpPr/>
            <p:nvPr/>
          </p:nvSpPr>
          <p:spPr>
            <a:xfrm>
              <a:off x="1335330" y="2737277"/>
              <a:ext cx="153914" cy="137340"/>
            </a:xfrm>
            <a:custGeom>
              <a:rect b="b" l="l" r="r" t="t"/>
              <a:pathLst>
                <a:path extrusionOk="0" h="4458" w="4996">
                  <a:moveTo>
                    <a:pt x="2482" y="0"/>
                  </a:moveTo>
                  <a:cubicBezTo>
                    <a:pt x="2230" y="0"/>
                    <a:pt x="1973" y="44"/>
                    <a:pt x="1722" y="135"/>
                  </a:cubicBezTo>
                  <a:cubicBezTo>
                    <a:pt x="580" y="563"/>
                    <a:pt x="0" y="1839"/>
                    <a:pt x="428" y="2999"/>
                  </a:cubicBezTo>
                  <a:cubicBezTo>
                    <a:pt x="762" y="3897"/>
                    <a:pt x="1612" y="4458"/>
                    <a:pt x="2512" y="4458"/>
                  </a:cubicBezTo>
                  <a:cubicBezTo>
                    <a:pt x="2766" y="4458"/>
                    <a:pt x="3023" y="4413"/>
                    <a:pt x="3274" y="4319"/>
                  </a:cubicBezTo>
                  <a:cubicBezTo>
                    <a:pt x="4416" y="3900"/>
                    <a:pt x="4996" y="2615"/>
                    <a:pt x="4568" y="1464"/>
                  </a:cubicBezTo>
                  <a:cubicBezTo>
                    <a:pt x="4233" y="558"/>
                    <a:pt x="3386" y="0"/>
                    <a:pt x="24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8"/>
            <p:cNvSpPr/>
            <p:nvPr/>
          </p:nvSpPr>
          <p:spPr>
            <a:xfrm>
              <a:off x="1430402" y="2798522"/>
              <a:ext cx="32748" cy="29822"/>
            </a:xfrm>
            <a:custGeom>
              <a:rect b="b" l="l" r="r" t="t"/>
              <a:pathLst>
                <a:path extrusionOk="0" h="968" w="1063">
                  <a:moveTo>
                    <a:pt x="521" y="1"/>
                  </a:moveTo>
                  <a:cubicBezTo>
                    <a:pt x="467" y="1"/>
                    <a:pt x="412" y="10"/>
                    <a:pt x="358" y="29"/>
                  </a:cubicBezTo>
                  <a:cubicBezTo>
                    <a:pt x="117" y="119"/>
                    <a:pt x="1" y="395"/>
                    <a:pt x="90" y="645"/>
                  </a:cubicBezTo>
                  <a:cubicBezTo>
                    <a:pt x="167" y="847"/>
                    <a:pt x="348" y="968"/>
                    <a:pt x="538" y="968"/>
                  </a:cubicBezTo>
                  <a:cubicBezTo>
                    <a:pt x="591" y="968"/>
                    <a:pt x="644" y="959"/>
                    <a:pt x="697" y="939"/>
                  </a:cubicBezTo>
                  <a:cubicBezTo>
                    <a:pt x="946" y="850"/>
                    <a:pt x="1062" y="574"/>
                    <a:pt x="973" y="324"/>
                  </a:cubicBezTo>
                  <a:cubicBezTo>
                    <a:pt x="896" y="121"/>
                    <a:pt x="716" y="1"/>
                    <a:pt x="521"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8"/>
            <p:cNvSpPr/>
            <p:nvPr/>
          </p:nvSpPr>
          <p:spPr>
            <a:xfrm>
              <a:off x="1390568" y="2768084"/>
              <a:ext cx="36846" cy="32194"/>
            </a:xfrm>
            <a:custGeom>
              <a:rect b="b" l="l" r="r" t="t"/>
              <a:pathLst>
                <a:path extrusionOk="0" h="1045" w="1196">
                  <a:moveTo>
                    <a:pt x="605" y="0"/>
                  </a:moveTo>
                  <a:cubicBezTo>
                    <a:pt x="543" y="0"/>
                    <a:pt x="480" y="12"/>
                    <a:pt x="420" y="36"/>
                  </a:cubicBezTo>
                  <a:cubicBezTo>
                    <a:pt x="143" y="134"/>
                    <a:pt x="0" y="438"/>
                    <a:pt x="107" y="705"/>
                  </a:cubicBezTo>
                  <a:cubicBezTo>
                    <a:pt x="183" y="912"/>
                    <a:pt x="382" y="1044"/>
                    <a:pt x="591" y="1044"/>
                  </a:cubicBezTo>
                  <a:cubicBezTo>
                    <a:pt x="653" y="1044"/>
                    <a:pt x="716" y="1033"/>
                    <a:pt x="776" y="1008"/>
                  </a:cubicBezTo>
                  <a:cubicBezTo>
                    <a:pt x="1053" y="910"/>
                    <a:pt x="1196" y="607"/>
                    <a:pt x="1089" y="339"/>
                  </a:cubicBezTo>
                  <a:cubicBezTo>
                    <a:pt x="1013" y="133"/>
                    <a:pt x="814" y="0"/>
                    <a:pt x="605"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8"/>
            <p:cNvSpPr/>
            <p:nvPr/>
          </p:nvSpPr>
          <p:spPr>
            <a:xfrm>
              <a:off x="1393310" y="2831671"/>
              <a:ext cx="35213" cy="30592"/>
            </a:xfrm>
            <a:custGeom>
              <a:rect b="b" l="l" r="r" t="t"/>
              <a:pathLst>
                <a:path extrusionOk="0" h="993" w="1143">
                  <a:moveTo>
                    <a:pt x="578" y="0"/>
                  </a:moveTo>
                  <a:cubicBezTo>
                    <a:pt x="520" y="0"/>
                    <a:pt x="460" y="11"/>
                    <a:pt x="402" y="33"/>
                  </a:cubicBezTo>
                  <a:cubicBezTo>
                    <a:pt x="134" y="131"/>
                    <a:pt x="0" y="416"/>
                    <a:pt x="90" y="675"/>
                  </a:cubicBezTo>
                  <a:cubicBezTo>
                    <a:pt x="166" y="869"/>
                    <a:pt x="360" y="993"/>
                    <a:pt x="564" y="993"/>
                  </a:cubicBezTo>
                  <a:cubicBezTo>
                    <a:pt x="623" y="993"/>
                    <a:pt x="683" y="983"/>
                    <a:pt x="741" y="961"/>
                  </a:cubicBezTo>
                  <a:cubicBezTo>
                    <a:pt x="1000" y="862"/>
                    <a:pt x="1142" y="577"/>
                    <a:pt x="1044" y="318"/>
                  </a:cubicBezTo>
                  <a:cubicBezTo>
                    <a:pt x="975" y="124"/>
                    <a:pt x="782" y="0"/>
                    <a:pt x="578"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8"/>
            <p:cNvSpPr/>
            <p:nvPr/>
          </p:nvSpPr>
          <p:spPr>
            <a:xfrm>
              <a:off x="1076147" y="2683826"/>
              <a:ext cx="156687" cy="139681"/>
            </a:xfrm>
            <a:custGeom>
              <a:rect b="b" l="l" r="r" t="t"/>
              <a:pathLst>
                <a:path extrusionOk="0" h="4534" w="5086">
                  <a:moveTo>
                    <a:pt x="2530" y="1"/>
                  </a:moveTo>
                  <a:cubicBezTo>
                    <a:pt x="2273" y="1"/>
                    <a:pt x="2012" y="46"/>
                    <a:pt x="1758" y="139"/>
                  </a:cubicBezTo>
                  <a:cubicBezTo>
                    <a:pt x="589" y="568"/>
                    <a:pt x="1" y="1870"/>
                    <a:pt x="438" y="3048"/>
                  </a:cubicBezTo>
                  <a:cubicBezTo>
                    <a:pt x="772" y="3967"/>
                    <a:pt x="1640" y="4533"/>
                    <a:pt x="2556" y="4533"/>
                  </a:cubicBezTo>
                  <a:cubicBezTo>
                    <a:pt x="2813" y="4533"/>
                    <a:pt x="3074" y="4489"/>
                    <a:pt x="3328" y="4395"/>
                  </a:cubicBezTo>
                  <a:cubicBezTo>
                    <a:pt x="4497" y="3966"/>
                    <a:pt x="5086" y="2664"/>
                    <a:pt x="4648" y="1486"/>
                  </a:cubicBezTo>
                  <a:cubicBezTo>
                    <a:pt x="4314" y="567"/>
                    <a:pt x="3447" y="1"/>
                    <a:pt x="25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8"/>
            <p:cNvSpPr/>
            <p:nvPr/>
          </p:nvSpPr>
          <p:spPr>
            <a:xfrm>
              <a:off x="1135513" y="2702402"/>
              <a:ext cx="45102" cy="40820"/>
            </a:xfrm>
            <a:custGeom>
              <a:rect b="b" l="l" r="r" t="t"/>
              <a:pathLst>
                <a:path extrusionOk="0" h="1325" w="1464">
                  <a:moveTo>
                    <a:pt x="711" y="1"/>
                  </a:moveTo>
                  <a:cubicBezTo>
                    <a:pt x="641" y="1"/>
                    <a:pt x="570" y="12"/>
                    <a:pt x="500" y="36"/>
                  </a:cubicBezTo>
                  <a:cubicBezTo>
                    <a:pt x="170" y="161"/>
                    <a:pt x="1" y="544"/>
                    <a:pt x="125" y="883"/>
                  </a:cubicBezTo>
                  <a:cubicBezTo>
                    <a:pt x="230" y="1156"/>
                    <a:pt x="483" y="1325"/>
                    <a:pt x="747" y="1325"/>
                  </a:cubicBezTo>
                  <a:cubicBezTo>
                    <a:pt x="819" y="1325"/>
                    <a:pt x="893" y="1312"/>
                    <a:pt x="964" y="1285"/>
                  </a:cubicBezTo>
                  <a:cubicBezTo>
                    <a:pt x="1294" y="1160"/>
                    <a:pt x="1464" y="785"/>
                    <a:pt x="1339" y="437"/>
                  </a:cubicBezTo>
                  <a:cubicBezTo>
                    <a:pt x="1233" y="168"/>
                    <a:pt x="980" y="1"/>
                    <a:pt x="711"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8"/>
            <p:cNvSpPr/>
            <p:nvPr/>
          </p:nvSpPr>
          <p:spPr>
            <a:xfrm>
              <a:off x="1106646" y="2742637"/>
              <a:ext cx="26156" cy="23167"/>
            </a:xfrm>
            <a:custGeom>
              <a:rect b="b" l="l" r="r" t="t"/>
              <a:pathLst>
                <a:path extrusionOk="0" h="752" w="849">
                  <a:moveTo>
                    <a:pt x="426" y="0"/>
                  </a:moveTo>
                  <a:cubicBezTo>
                    <a:pt x="383" y="0"/>
                    <a:pt x="339" y="8"/>
                    <a:pt x="295" y="23"/>
                  </a:cubicBezTo>
                  <a:cubicBezTo>
                    <a:pt x="99" y="95"/>
                    <a:pt x="1" y="318"/>
                    <a:pt x="72" y="505"/>
                  </a:cubicBezTo>
                  <a:cubicBezTo>
                    <a:pt x="128" y="658"/>
                    <a:pt x="270" y="751"/>
                    <a:pt x="423" y="751"/>
                  </a:cubicBezTo>
                  <a:cubicBezTo>
                    <a:pt x="466" y="751"/>
                    <a:pt x="511" y="744"/>
                    <a:pt x="554" y="728"/>
                  </a:cubicBezTo>
                  <a:cubicBezTo>
                    <a:pt x="750" y="657"/>
                    <a:pt x="848" y="443"/>
                    <a:pt x="777" y="247"/>
                  </a:cubicBezTo>
                  <a:cubicBezTo>
                    <a:pt x="721" y="94"/>
                    <a:pt x="579" y="0"/>
                    <a:pt x="426"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8"/>
            <p:cNvSpPr/>
            <p:nvPr/>
          </p:nvSpPr>
          <p:spPr>
            <a:xfrm>
              <a:off x="856828" y="2627910"/>
              <a:ext cx="35490" cy="45102"/>
            </a:xfrm>
            <a:custGeom>
              <a:rect b="b" l="l" r="r" t="t"/>
              <a:pathLst>
                <a:path extrusionOk="0" h="1464" w="1152">
                  <a:moveTo>
                    <a:pt x="572" y="1"/>
                  </a:moveTo>
                  <a:cubicBezTo>
                    <a:pt x="259" y="1"/>
                    <a:pt x="1" y="259"/>
                    <a:pt x="1" y="581"/>
                  </a:cubicBezTo>
                  <a:lnTo>
                    <a:pt x="1" y="884"/>
                  </a:lnTo>
                  <a:cubicBezTo>
                    <a:pt x="1" y="1205"/>
                    <a:pt x="259" y="1464"/>
                    <a:pt x="572" y="1464"/>
                  </a:cubicBezTo>
                  <a:cubicBezTo>
                    <a:pt x="893" y="1464"/>
                    <a:pt x="1151" y="1205"/>
                    <a:pt x="1151" y="884"/>
                  </a:cubicBezTo>
                  <a:lnTo>
                    <a:pt x="1151" y="581"/>
                  </a:lnTo>
                  <a:cubicBezTo>
                    <a:pt x="1151" y="259"/>
                    <a:pt x="893" y="1"/>
                    <a:pt x="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8"/>
            <p:cNvSpPr/>
            <p:nvPr/>
          </p:nvSpPr>
          <p:spPr>
            <a:xfrm>
              <a:off x="815608" y="2362164"/>
              <a:ext cx="807773" cy="547480"/>
            </a:xfrm>
            <a:custGeom>
              <a:rect b="b" l="l" r="r" t="t"/>
              <a:pathLst>
                <a:path extrusionOk="0" h="17771" w="26220">
                  <a:moveTo>
                    <a:pt x="19520" y="821"/>
                  </a:moveTo>
                  <a:cubicBezTo>
                    <a:pt x="19529" y="856"/>
                    <a:pt x="19538" y="883"/>
                    <a:pt x="19538" y="919"/>
                  </a:cubicBezTo>
                  <a:cubicBezTo>
                    <a:pt x="19573" y="1080"/>
                    <a:pt x="19627" y="1240"/>
                    <a:pt x="19680" y="1401"/>
                  </a:cubicBezTo>
                  <a:lnTo>
                    <a:pt x="25595" y="17360"/>
                  </a:lnTo>
                  <a:lnTo>
                    <a:pt x="464" y="17360"/>
                  </a:lnTo>
                  <a:cubicBezTo>
                    <a:pt x="527" y="17182"/>
                    <a:pt x="705" y="16968"/>
                    <a:pt x="955" y="16745"/>
                  </a:cubicBezTo>
                  <a:lnTo>
                    <a:pt x="1722" y="16094"/>
                  </a:lnTo>
                  <a:lnTo>
                    <a:pt x="1722" y="11276"/>
                  </a:lnTo>
                  <a:cubicBezTo>
                    <a:pt x="1722" y="11178"/>
                    <a:pt x="1767" y="11089"/>
                    <a:pt x="1838" y="11017"/>
                  </a:cubicBezTo>
                  <a:cubicBezTo>
                    <a:pt x="1901" y="10946"/>
                    <a:pt x="1999" y="10902"/>
                    <a:pt x="2097" y="10902"/>
                  </a:cubicBezTo>
                  <a:cubicBezTo>
                    <a:pt x="2302" y="10902"/>
                    <a:pt x="2472" y="11071"/>
                    <a:pt x="2472" y="11276"/>
                  </a:cubicBezTo>
                  <a:lnTo>
                    <a:pt x="2472" y="13399"/>
                  </a:lnTo>
                  <a:cubicBezTo>
                    <a:pt x="2472" y="13828"/>
                    <a:pt x="2819" y="14184"/>
                    <a:pt x="3257" y="14184"/>
                  </a:cubicBezTo>
                  <a:cubicBezTo>
                    <a:pt x="3462" y="14184"/>
                    <a:pt x="3658" y="14104"/>
                    <a:pt x="3801" y="13952"/>
                  </a:cubicBezTo>
                  <a:cubicBezTo>
                    <a:pt x="3952" y="13810"/>
                    <a:pt x="4033" y="13605"/>
                    <a:pt x="4033" y="13399"/>
                  </a:cubicBezTo>
                  <a:lnTo>
                    <a:pt x="4033" y="9885"/>
                  </a:lnTo>
                  <a:cubicBezTo>
                    <a:pt x="4033" y="9751"/>
                    <a:pt x="4095" y="9662"/>
                    <a:pt x="4140" y="9617"/>
                  </a:cubicBezTo>
                  <a:cubicBezTo>
                    <a:pt x="4193" y="9563"/>
                    <a:pt x="4283" y="9510"/>
                    <a:pt x="4407" y="9510"/>
                  </a:cubicBezTo>
                  <a:cubicBezTo>
                    <a:pt x="4613" y="9510"/>
                    <a:pt x="4782" y="9679"/>
                    <a:pt x="4782" y="9885"/>
                  </a:cubicBezTo>
                  <a:lnTo>
                    <a:pt x="4782" y="10803"/>
                  </a:lnTo>
                  <a:cubicBezTo>
                    <a:pt x="4782" y="11241"/>
                    <a:pt x="5130" y="11588"/>
                    <a:pt x="5558" y="11588"/>
                  </a:cubicBezTo>
                  <a:cubicBezTo>
                    <a:pt x="5763" y="11588"/>
                    <a:pt x="5969" y="11508"/>
                    <a:pt x="6111" y="11356"/>
                  </a:cubicBezTo>
                  <a:cubicBezTo>
                    <a:pt x="6254" y="11214"/>
                    <a:pt x="6343" y="11017"/>
                    <a:pt x="6343" y="10803"/>
                  </a:cubicBezTo>
                  <a:lnTo>
                    <a:pt x="6343" y="10393"/>
                  </a:lnTo>
                  <a:cubicBezTo>
                    <a:pt x="6343" y="10295"/>
                    <a:pt x="6379" y="10197"/>
                    <a:pt x="6450" y="10125"/>
                  </a:cubicBezTo>
                  <a:cubicBezTo>
                    <a:pt x="6522" y="10063"/>
                    <a:pt x="6611" y="10018"/>
                    <a:pt x="6709" y="10018"/>
                  </a:cubicBezTo>
                  <a:cubicBezTo>
                    <a:pt x="6923" y="10018"/>
                    <a:pt x="7084" y="10188"/>
                    <a:pt x="7084" y="10393"/>
                  </a:cubicBezTo>
                  <a:lnTo>
                    <a:pt x="7084" y="11490"/>
                  </a:lnTo>
                  <a:lnTo>
                    <a:pt x="19520" y="821"/>
                  </a:lnTo>
                  <a:close/>
                  <a:moveTo>
                    <a:pt x="19832" y="0"/>
                  </a:moveTo>
                  <a:lnTo>
                    <a:pt x="19538" y="277"/>
                  </a:lnTo>
                  <a:lnTo>
                    <a:pt x="7494" y="10607"/>
                  </a:lnTo>
                  <a:lnTo>
                    <a:pt x="7494" y="10393"/>
                  </a:lnTo>
                  <a:cubicBezTo>
                    <a:pt x="7494" y="9965"/>
                    <a:pt x="7146" y="9617"/>
                    <a:pt x="6709" y="9617"/>
                  </a:cubicBezTo>
                  <a:cubicBezTo>
                    <a:pt x="6504" y="9617"/>
                    <a:pt x="6308" y="9697"/>
                    <a:pt x="6165" y="9840"/>
                  </a:cubicBezTo>
                  <a:cubicBezTo>
                    <a:pt x="6013" y="9992"/>
                    <a:pt x="5933" y="10188"/>
                    <a:pt x="5933" y="10393"/>
                  </a:cubicBezTo>
                  <a:lnTo>
                    <a:pt x="5933" y="10803"/>
                  </a:lnTo>
                  <a:cubicBezTo>
                    <a:pt x="5933" y="10910"/>
                    <a:pt x="5897" y="11009"/>
                    <a:pt x="5826" y="11071"/>
                  </a:cubicBezTo>
                  <a:cubicBezTo>
                    <a:pt x="5754" y="11142"/>
                    <a:pt x="5656" y="11187"/>
                    <a:pt x="5558" y="11187"/>
                  </a:cubicBezTo>
                  <a:cubicBezTo>
                    <a:pt x="5353" y="11187"/>
                    <a:pt x="5184" y="11017"/>
                    <a:pt x="5184" y="10803"/>
                  </a:cubicBezTo>
                  <a:lnTo>
                    <a:pt x="5184" y="9885"/>
                  </a:lnTo>
                  <a:cubicBezTo>
                    <a:pt x="5184" y="9456"/>
                    <a:pt x="4836" y="9099"/>
                    <a:pt x="4407" y="9099"/>
                  </a:cubicBezTo>
                  <a:cubicBezTo>
                    <a:pt x="4202" y="9099"/>
                    <a:pt x="4006" y="9180"/>
                    <a:pt x="3854" y="9331"/>
                  </a:cubicBezTo>
                  <a:cubicBezTo>
                    <a:pt x="3703" y="9483"/>
                    <a:pt x="3622" y="9679"/>
                    <a:pt x="3622" y="9885"/>
                  </a:cubicBezTo>
                  <a:lnTo>
                    <a:pt x="3622" y="13399"/>
                  </a:lnTo>
                  <a:cubicBezTo>
                    <a:pt x="3622" y="13506"/>
                    <a:pt x="3587" y="13596"/>
                    <a:pt x="3515" y="13667"/>
                  </a:cubicBezTo>
                  <a:cubicBezTo>
                    <a:pt x="3444" y="13738"/>
                    <a:pt x="3355" y="13774"/>
                    <a:pt x="3257" y="13774"/>
                  </a:cubicBezTo>
                  <a:cubicBezTo>
                    <a:pt x="3051" y="13774"/>
                    <a:pt x="2882" y="13605"/>
                    <a:pt x="2882" y="13399"/>
                  </a:cubicBezTo>
                  <a:lnTo>
                    <a:pt x="2882" y="11276"/>
                  </a:lnTo>
                  <a:cubicBezTo>
                    <a:pt x="2882" y="10848"/>
                    <a:pt x="2525" y="10500"/>
                    <a:pt x="2097" y="10500"/>
                  </a:cubicBezTo>
                  <a:cubicBezTo>
                    <a:pt x="1892" y="10500"/>
                    <a:pt x="1695" y="10580"/>
                    <a:pt x="1553" y="10732"/>
                  </a:cubicBezTo>
                  <a:cubicBezTo>
                    <a:pt x="1401" y="10875"/>
                    <a:pt x="1321" y="11071"/>
                    <a:pt x="1321" y="11276"/>
                  </a:cubicBezTo>
                  <a:lnTo>
                    <a:pt x="1321" y="15906"/>
                  </a:lnTo>
                  <a:lnTo>
                    <a:pt x="696" y="16441"/>
                  </a:lnTo>
                  <a:cubicBezTo>
                    <a:pt x="223" y="16843"/>
                    <a:pt x="0" y="17235"/>
                    <a:pt x="27" y="17583"/>
                  </a:cubicBezTo>
                  <a:lnTo>
                    <a:pt x="45" y="17771"/>
                  </a:lnTo>
                  <a:lnTo>
                    <a:pt x="25898" y="17771"/>
                  </a:lnTo>
                  <a:lnTo>
                    <a:pt x="26219" y="17762"/>
                  </a:lnTo>
                  <a:lnTo>
                    <a:pt x="26077" y="17467"/>
                  </a:lnTo>
                  <a:lnTo>
                    <a:pt x="26068" y="17450"/>
                  </a:lnTo>
                  <a:cubicBezTo>
                    <a:pt x="26032" y="17387"/>
                    <a:pt x="26005" y="17316"/>
                    <a:pt x="25979" y="17244"/>
                  </a:cubicBezTo>
                  <a:lnTo>
                    <a:pt x="20064" y="1258"/>
                  </a:lnTo>
                  <a:cubicBezTo>
                    <a:pt x="20010" y="1115"/>
                    <a:pt x="19966" y="972"/>
                    <a:pt x="19939" y="839"/>
                  </a:cubicBezTo>
                  <a:cubicBezTo>
                    <a:pt x="19921" y="758"/>
                    <a:pt x="19912" y="696"/>
                    <a:pt x="19894" y="625"/>
                  </a:cubicBezTo>
                  <a:cubicBezTo>
                    <a:pt x="19885" y="553"/>
                    <a:pt x="19877" y="482"/>
                    <a:pt x="19877" y="410"/>
                  </a:cubicBezTo>
                  <a:lnTo>
                    <a:pt x="198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8"/>
            <p:cNvSpPr/>
            <p:nvPr/>
          </p:nvSpPr>
          <p:spPr>
            <a:xfrm>
              <a:off x="1412811" y="2289428"/>
              <a:ext cx="343042" cy="620217"/>
            </a:xfrm>
            <a:custGeom>
              <a:rect b="b" l="l" r="r" t="t"/>
              <a:pathLst>
                <a:path extrusionOk="0" h="20132" w="11135">
                  <a:moveTo>
                    <a:pt x="2325" y="407"/>
                  </a:moveTo>
                  <a:cubicBezTo>
                    <a:pt x="3228" y="407"/>
                    <a:pt x="4149" y="1110"/>
                    <a:pt x="4551" y="2183"/>
                  </a:cubicBezTo>
                  <a:lnTo>
                    <a:pt x="10474" y="18169"/>
                  </a:lnTo>
                  <a:cubicBezTo>
                    <a:pt x="10662" y="18678"/>
                    <a:pt x="10715" y="19222"/>
                    <a:pt x="10617" y="19721"/>
                  </a:cubicBezTo>
                  <a:lnTo>
                    <a:pt x="6638" y="19721"/>
                  </a:lnTo>
                  <a:cubicBezTo>
                    <a:pt x="6629" y="19686"/>
                    <a:pt x="6611" y="19650"/>
                    <a:pt x="6594" y="19605"/>
                  </a:cubicBezTo>
                  <a:lnTo>
                    <a:pt x="679" y="3628"/>
                  </a:lnTo>
                  <a:cubicBezTo>
                    <a:pt x="625" y="3476"/>
                    <a:pt x="581" y="3333"/>
                    <a:pt x="554" y="3200"/>
                  </a:cubicBezTo>
                  <a:cubicBezTo>
                    <a:pt x="536" y="3119"/>
                    <a:pt x="527" y="3057"/>
                    <a:pt x="509" y="2977"/>
                  </a:cubicBezTo>
                  <a:cubicBezTo>
                    <a:pt x="500" y="2914"/>
                    <a:pt x="492" y="2843"/>
                    <a:pt x="492" y="2771"/>
                  </a:cubicBezTo>
                  <a:cubicBezTo>
                    <a:pt x="420" y="1719"/>
                    <a:pt x="911" y="818"/>
                    <a:pt x="1732" y="514"/>
                  </a:cubicBezTo>
                  <a:cubicBezTo>
                    <a:pt x="1924" y="441"/>
                    <a:pt x="2124" y="407"/>
                    <a:pt x="2325" y="407"/>
                  </a:cubicBezTo>
                  <a:close/>
                  <a:moveTo>
                    <a:pt x="2318" y="1"/>
                  </a:moveTo>
                  <a:cubicBezTo>
                    <a:pt x="2072" y="1"/>
                    <a:pt x="1827" y="43"/>
                    <a:pt x="1589" y="131"/>
                  </a:cubicBezTo>
                  <a:cubicBezTo>
                    <a:pt x="607" y="497"/>
                    <a:pt x="1" y="1567"/>
                    <a:pt x="90" y="2798"/>
                  </a:cubicBezTo>
                  <a:cubicBezTo>
                    <a:pt x="90" y="2878"/>
                    <a:pt x="99" y="2950"/>
                    <a:pt x="117" y="3048"/>
                  </a:cubicBezTo>
                  <a:cubicBezTo>
                    <a:pt x="126" y="3128"/>
                    <a:pt x="135" y="3200"/>
                    <a:pt x="153" y="3280"/>
                  </a:cubicBezTo>
                  <a:cubicBezTo>
                    <a:pt x="188" y="3432"/>
                    <a:pt x="233" y="3592"/>
                    <a:pt x="295" y="3762"/>
                  </a:cubicBezTo>
                  <a:lnTo>
                    <a:pt x="6219" y="19748"/>
                  </a:lnTo>
                  <a:cubicBezTo>
                    <a:pt x="6246" y="19828"/>
                    <a:pt x="6281" y="19909"/>
                    <a:pt x="6308" y="19971"/>
                  </a:cubicBezTo>
                  <a:cubicBezTo>
                    <a:pt x="6317" y="19989"/>
                    <a:pt x="6317" y="19998"/>
                    <a:pt x="6326" y="20016"/>
                  </a:cubicBezTo>
                  <a:lnTo>
                    <a:pt x="6388" y="20132"/>
                  </a:lnTo>
                  <a:lnTo>
                    <a:pt x="10938" y="20132"/>
                  </a:lnTo>
                  <a:lnTo>
                    <a:pt x="10974" y="19980"/>
                  </a:lnTo>
                  <a:cubicBezTo>
                    <a:pt x="11134" y="19356"/>
                    <a:pt x="11090" y="18669"/>
                    <a:pt x="10849" y="18026"/>
                  </a:cubicBezTo>
                  <a:lnTo>
                    <a:pt x="4934" y="2049"/>
                  </a:lnTo>
                  <a:cubicBezTo>
                    <a:pt x="4470" y="800"/>
                    <a:pt x="3391" y="1"/>
                    <a:pt x="2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8"/>
            <p:cNvSpPr/>
            <p:nvPr/>
          </p:nvSpPr>
          <p:spPr>
            <a:xfrm>
              <a:off x="1328460" y="2731053"/>
              <a:ext cx="160507" cy="149724"/>
            </a:xfrm>
            <a:custGeom>
              <a:rect b="b" l="l" r="r" t="t"/>
              <a:pathLst>
                <a:path extrusionOk="0" h="4860" w="5210">
                  <a:moveTo>
                    <a:pt x="2710" y="409"/>
                  </a:moveTo>
                  <a:cubicBezTo>
                    <a:pt x="3531" y="409"/>
                    <a:pt x="4304" y="916"/>
                    <a:pt x="4603" y="1738"/>
                  </a:cubicBezTo>
                  <a:cubicBezTo>
                    <a:pt x="4791" y="2246"/>
                    <a:pt x="4773" y="2790"/>
                    <a:pt x="4550" y="3281"/>
                  </a:cubicBezTo>
                  <a:cubicBezTo>
                    <a:pt x="4327" y="3772"/>
                    <a:pt x="3925" y="4146"/>
                    <a:pt x="3426" y="4334"/>
                  </a:cubicBezTo>
                  <a:cubicBezTo>
                    <a:pt x="3201" y="4417"/>
                    <a:pt x="2969" y="4457"/>
                    <a:pt x="2741" y="4457"/>
                  </a:cubicBezTo>
                  <a:cubicBezTo>
                    <a:pt x="1922" y="4457"/>
                    <a:pt x="1146" y="3946"/>
                    <a:pt x="839" y="3129"/>
                  </a:cubicBezTo>
                  <a:cubicBezTo>
                    <a:pt x="455" y="2077"/>
                    <a:pt x="981" y="917"/>
                    <a:pt x="2016" y="533"/>
                  </a:cubicBezTo>
                  <a:cubicBezTo>
                    <a:pt x="2245" y="449"/>
                    <a:pt x="2479" y="409"/>
                    <a:pt x="2710" y="409"/>
                  </a:cubicBezTo>
                  <a:close/>
                  <a:moveTo>
                    <a:pt x="2707" y="0"/>
                  </a:moveTo>
                  <a:cubicBezTo>
                    <a:pt x="2433" y="0"/>
                    <a:pt x="2154" y="48"/>
                    <a:pt x="1882" y="150"/>
                  </a:cubicBezTo>
                  <a:cubicBezTo>
                    <a:pt x="633" y="614"/>
                    <a:pt x="0" y="2014"/>
                    <a:pt x="464" y="3272"/>
                  </a:cubicBezTo>
                  <a:cubicBezTo>
                    <a:pt x="821" y="4253"/>
                    <a:pt x="1758" y="4860"/>
                    <a:pt x="2739" y="4860"/>
                  </a:cubicBezTo>
                  <a:cubicBezTo>
                    <a:pt x="3015" y="4860"/>
                    <a:pt x="3292" y="4815"/>
                    <a:pt x="3569" y="4708"/>
                  </a:cubicBezTo>
                  <a:cubicBezTo>
                    <a:pt x="4175" y="4485"/>
                    <a:pt x="4648" y="4039"/>
                    <a:pt x="4916" y="3450"/>
                  </a:cubicBezTo>
                  <a:cubicBezTo>
                    <a:pt x="5183" y="2862"/>
                    <a:pt x="5210" y="2202"/>
                    <a:pt x="4987" y="1595"/>
                  </a:cubicBezTo>
                  <a:cubicBezTo>
                    <a:pt x="4618" y="612"/>
                    <a:pt x="3688" y="0"/>
                    <a:pt x="27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8"/>
            <p:cNvSpPr/>
            <p:nvPr/>
          </p:nvSpPr>
          <p:spPr>
            <a:xfrm>
              <a:off x="1423255" y="2792206"/>
              <a:ext cx="44825" cy="42422"/>
            </a:xfrm>
            <a:custGeom>
              <a:rect b="b" l="l" r="r" t="t"/>
              <a:pathLst>
                <a:path extrusionOk="0" h="1377" w="1455">
                  <a:moveTo>
                    <a:pt x="750" y="404"/>
                  </a:moveTo>
                  <a:cubicBezTo>
                    <a:pt x="786" y="404"/>
                    <a:pt x="822" y="413"/>
                    <a:pt x="857" y="431"/>
                  </a:cubicBezTo>
                  <a:cubicBezTo>
                    <a:pt x="929" y="466"/>
                    <a:pt x="982" y="520"/>
                    <a:pt x="1009" y="600"/>
                  </a:cubicBezTo>
                  <a:cubicBezTo>
                    <a:pt x="1036" y="671"/>
                    <a:pt x="1036" y="752"/>
                    <a:pt x="1009" y="823"/>
                  </a:cubicBezTo>
                  <a:cubicBezTo>
                    <a:pt x="973" y="886"/>
                    <a:pt x="929" y="930"/>
                    <a:pt x="857" y="957"/>
                  </a:cubicBezTo>
                  <a:cubicBezTo>
                    <a:pt x="829" y="968"/>
                    <a:pt x="800" y="974"/>
                    <a:pt x="771" y="974"/>
                  </a:cubicBezTo>
                  <a:cubicBezTo>
                    <a:pt x="661" y="974"/>
                    <a:pt x="552" y="898"/>
                    <a:pt x="509" y="779"/>
                  </a:cubicBezTo>
                  <a:cubicBezTo>
                    <a:pt x="456" y="636"/>
                    <a:pt x="527" y="475"/>
                    <a:pt x="661" y="422"/>
                  </a:cubicBezTo>
                  <a:cubicBezTo>
                    <a:pt x="688" y="413"/>
                    <a:pt x="723" y="404"/>
                    <a:pt x="750" y="404"/>
                  </a:cubicBezTo>
                  <a:close/>
                  <a:moveTo>
                    <a:pt x="750" y="1"/>
                  </a:moveTo>
                  <a:cubicBezTo>
                    <a:pt x="672" y="1"/>
                    <a:pt x="594" y="14"/>
                    <a:pt x="518" y="38"/>
                  </a:cubicBezTo>
                  <a:cubicBezTo>
                    <a:pt x="179" y="172"/>
                    <a:pt x="1" y="564"/>
                    <a:pt x="135" y="921"/>
                  </a:cubicBezTo>
                  <a:cubicBezTo>
                    <a:pt x="233" y="1207"/>
                    <a:pt x="500" y="1376"/>
                    <a:pt x="777" y="1376"/>
                  </a:cubicBezTo>
                  <a:cubicBezTo>
                    <a:pt x="848" y="1376"/>
                    <a:pt x="929" y="1367"/>
                    <a:pt x="1000" y="1341"/>
                  </a:cubicBezTo>
                  <a:cubicBezTo>
                    <a:pt x="1170" y="1278"/>
                    <a:pt x="1294" y="1153"/>
                    <a:pt x="1375" y="993"/>
                  </a:cubicBezTo>
                  <a:cubicBezTo>
                    <a:pt x="1446" y="823"/>
                    <a:pt x="1455" y="636"/>
                    <a:pt x="1393" y="457"/>
                  </a:cubicBezTo>
                  <a:cubicBezTo>
                    <a:pt x="1330" y="279"/>
                    <a:pt x="1196" y="136"/>
                    <a:pt x="1027" y="65"/>
                  </a:cubicBezTo>
                  <a:cubicBezTo>
                    <a:pt x="938" y="21"/>
                    <a:pt x="845" y="1"/>
                    <a:pt x="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8"/>
            <p:cNvSpPr/>
            <p:nvPr/>
          </p:nvSpPr>
          <p:spPr>
            <a:xfrm>
              <a:off x="1385885" y="2761738"/>
              <a:ext cx="48399" cy="44856"/>
            </a:xfrm>
            <a:custGeom>
              <a:rect b="b" l="l" r="r" t="t"/>
              <a:pathLst>
                <a:path extrusionOk="0" h="1456" w="1571">
                  <a:moveTo>
                    <a:pt x="750" y="403"/>
                  </a:moveTo>
                  <a:cubicBezTo>
                    <a:pt x="803" y="403"/>
                    <a:pt x="848" y="420"/>
                    <a:pt x="884" y="438"/>
                  </a:cubicBezTo>
                  <a:cubicBezTo>
                    <a:pt x="964" y="474"/>
                    <a:pt x="1027" y="536"/>
                    <a:pt x="1053" y="617"/>
                  </a:cubicBezTo>
                  <a:cubicBezTo>
                    <a:pt x="1116" y="777"/>
                    <a:pt x="1027" y="965"/>
                    <a:pt x="866" y="1027"/>
                  </a:cubicBezTo>
                  <a:cubicBezTo>
                    <a:pt x="827" y="1041"/>
                    <a:pt x="788" y="1048"/>
                    <a:pt x="749" y="1048"/>
                  </a:cubicBezTo>
                  <a:cubicBezTo>
                    <a:pt x="617" y="1048"/>
                    <a:pt x="495" y="971"/>
                    <a:pt x="447" y="840"/>
                  </a:cubicBezTo>
                  <a:cubicBezTo>
                    <a:pt x="420" y="759"/>
                    <a:pt x="420" y="670"/>
                    <a:pt x="456" y="599"/>
                  </a:cubicBezTo>
                  <a:cubicBezTo>
                    <a:pt x="491" y="519"/>
                    <a:pt x="554" y="456"/>
                    <a:pt x="643" y="429"/>
                  </a:cubicBezTo>
                  <a:cubicBezTo>
                    <a:pt x="679" y="412"/>
                    <a:pt x="714" y="403"/>
                    <a:pt x="750" y="403"/>
                  </a:cubicBezTo>
                  <a:close/>
                  <a:moveTo>
                    <a:pt x="759" y="1"/>
                  </a:moveTo>
                  <a:cubicBezTo>
                    <a:pt x="671" y="1"/>
                    <a:pt x="584" y="17"/>
                    <a:pt x="500" y="46"/>
                  </a:cubicBezTo>
                  <a:cubicBezTo>
                    <a:pt x="313" y="117"/>
                    <a:pt x="170" y="251"/>
                    <a:pt x="90" y="429"/>
                  </a:cubicBezTo>
                  <a:cubicBezTo>
                    <a:pt x="10" y="599"/>
                    <a:pt x="1" y="804"/>
                    <a:pt x="63" y="982"/>
                  </a:cubicBezTo>
                  <a:cubicBezTo>
                    <a:pt x="170" y="1277"/>
                    <a:pt x="456" y="1455"/>
                    <a:pt x="750" y="1455"/>
                  </a:cubicBezTo>
                  <a:cubicBezTo>
                    <a:pt x="830" y="1455"/>
                    <a:pt x="919" y="1437"/>
                    <a:pt x="1000" y="1411"/>
                  </a:cubicBezTo>
                  <a:cubicBezTo>
                    <a:pt x="1383" y="1268"/>
                    <a:pt x="1571" y="849"/>
                    <a:pt x="1437" y="474"/>
                  </a:cubicBezTo>
                  <a:cubicBezTo>
                    <a:pt x="1366" y="296"/>
                    <a:pt x="1232" y="144"/>
                    <a:pt x="1053" y="64"/>
                  </a:cubicBezTo>
                  <a:cubicBezTo>
                    <a:pt x="958" y="21"/>
                    <a:pt x="859" y="1"/>
                    <a:pt x="7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8"/>
            <p:cNvSpPr/>
            <p:nvPr/>
          </p:nvSpPr>
          <p:spPr>
            <a:xfrm>
              <a:off x="1386162" y="2825509"/>
              <a:ext cx="47290" cy="42915"/>
            </a:xfrm>
            <a:custGeom>
              <a:rect b="b" l="l" r="r" t="t"/>
              <a:pathLst>
                <a:path extrusionOk="0" h="1393" w="1535">
                  <a:moveTo>
                    <a:pt x="800" y="404"/>
                  </a:moveTo>
                  <a:cubicBezTo>
                    <a:pt x="848" y="404"/>
                    <a:pt x="896" y="414"/>
                    <a:pt x="937" y="429"/>
                  </a:cubicBezTo>
                  <a:cubicBezTo>
                    <a:pt x="1009" y="465"/>
                    <a:pt x="1062" y="518"/>
                    <a:pt x="1089" y="590"/>
                  </a:cubicBezTo>
                  <a:cubicBezTo>
                    <a:pt x="1116" y="661"/>
                    <a:pt x="1107" y="741"/>
                    <a:pt x="1080" y="813"/>
                  </a:cubicBezTo>
                  <a:cubicBezTo>
                    <a:pt x="1044" y="884"/>
                    <a:pt x="982" y="938"/>
                    <a:pt x="902" y="973"/>
                  </a:cubicBezTo>
                  <a:cubicBezTo>
                    <a:pt x="866" y="985"/>
                    <a:pt x="829" y="991"/>
                    <a:pt x="794" y="991"/>
                  </a:cubicBezTo>
                  <a:cubicBezTo>
                    <a:pt x="671" y="991"/>
                    <a:pt x="560" y="922"/>
                    <a:pt x="518" y="804"/>
                  </a:cubicBezTo>
                  <a:cubicBezTo>
                    <a:pt x="455" y="652"/>
                    <a:pt x="545" y="483"/>
                    <a:pt x="696" y="420"/>
                  </a:cubicBezTo>
                  <a:cubicBezTo>
                    <a:pt x="730" y="409"/>
                    <a:pt x="765" y="404"/>
                    <a:pt x="800" y="404"/>
                  </a:cubicBezTo>
                  <a:close/>
                  <a:moveTo>
                    <a:pt x="816" y="1"/>
                  </a:moveTo>
                  <a:cubicBezTo>
                    <a:pt x="732" y="1"/>
                    <a:pt x="646" y="16"/>
                    <a:pt x="563" y="45"/>
                  </a:cubicBezTo>
                  <a:cubicBezTo>
                    <a:pt x="197" y="179"/>
                    <a:pt x="1" y="581"/>
                    <a:pt x="134" y="946"/>
                  </a:cubicBezTo>
                  <a:cubicBezTo>
                    <a:pt x="241" y="1223"/>
                    <a:pt x="509" y="1393"/>
                    <a:pt x="794" y="1393"/>
                  </a:cubicBezTo>
                  <a:cubicBezTo>
                    <a:pt x="875" y="1393"/>
                    <a:pt x="964" y="1384"/>
                    <a:pt x="1044" y="1348"/>
                  </a:cubicBezTo>
                  <a:cubicBezTo>
                    <a:pt x="1223" y="1285"/>
                    <a:pt x="1365" y="1152"/>
                    <a:pt x="1446" y="991"/>
                  </a:cubicBezTo>
                  <a:cubicBezTo>
                    <a:pt x="1526" y="813"/>
                    <a:pt x="1535" y="625"/>
                    <a:pt x="1464" y="447"/>
                  </a:cubicBezTo>
                  <a:cubicBezTo>
                    <a:pt x="1401" y="277"/>
                    <a:pt x="1267" y="135"/>
                    <a:pt x="1098" y="63"/>
                  </a:cubicBezTo>
                  <a:cubicBezTo>
                    <a:pt x="1008" y="21"/>
                    <a:pt x="913" y="1"/>
                    <a:pt x="8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8"/>
            <p:cNvSpPr/>
            <p:nvPr/>
          </p:nvSpPr>
          <p:spPr>
            <a:xfrm>
              <a:off x="1068999" y="2677602"/>
              <a:ext cx="170982" cy="152066"/>
            </a:xfrm>
            <a:custGeom>
              <a:rect b="b" l="l" r="r" t="t"/>
              <a:pathLst>
                <a:path extrusionOk="0" h="4936" w="5550">
                  <a:moveTo>
                    <a:pt x="2760" y="402"/>
                  </a:moveTo>
                  <a:cubicBezTo>
                    <a:pt x="3594" y="402"/>
                    <a:pt x="4386" y="923"/>
                    <a:pt x="4693" y="1760"/>
                  </a:cubicBezTo>
                  <a:cubicBezTo>
                    <a:pt x="5095" y="2830"/>
                    <a:pt x="4550" y="4017"/>
                    <a:pt x="3498" y="4409"/>
                  </a:cubicBezTo>
                  <a:cubicBezTo>
                    <a:pt x="3266" y="4495"/>
                    <a:pt x="3028" y="4536"/>
                    <a:pt x="2794" y="4536"/>
                  </a:cubicBezTo>
                  <a:cubicBezTo>
                    <a:pt x="1956" y="4536"/>
                    <a:pt x="1164" y="4015"/>
                    <a:pt x="857" y="3178"/>
                  </a:cubicBezTo>
                  <a:cubicBezTo>
                    <a:pt x="465" y="2108"/>
                    <a:pt x="1000" y="921"/>
                    <a:pt x="2061" y="529"/>
                  </a:cubicBezTo>
                  <a:cubicBezTo>
                    <a:pt x="2291" y="443"/>
                    <a:pt x="2527" y="402"/>
                    <a:pt x="2760" y="402"/>
                  </a:cubicBezTo>
                  <a:close/>
                  <a:moveTo>
                    <a:pt x="2764" y="1"/>
                  </a:moveTo>
                  <a:cubicBezTo>
                    <a:pt x="2483" y="1"/>
                    <a:pt x="2197" y="50"/>
                    <a:pt x="1919" y="154"/>
                  </a:cubicBezTo>
                  <a:cubicBezTo>
                    <a:pt x="652" y="618"/>
                    <a:pt x="1" y="2045"/>
                    <a:pt x="473" y="3321"/>
                  </a:cubicBezTo>
                  <a:cubicBezTo>
                    <a:pt x="848" y="4320"/>
                    <a:pt x="1794" y="4936"/>
                    <a:pt x="2793" y="4936"/>
                  </a:cubicBezTo>
                  <a:cubicBezTo>
                    <a:pt x="3069" y="4936"/>
                    <a:pt x="3355" y="4891"/>
                    <a:pt x="3631" y="4784"/>
                  </a:cubicBezTo>
                  <a:cubicBezTo>
                    <a:pt x="4898" y="4320"/>
                    <a:pt x="5550" y="2893"/>
                    <a:pt x="5077" y="1617"/>
                  </a:cubicBezTo>
                  <a:cubicBezTo>
                    <a:pt x="4708" y="622"/>
                    <a:pt x="3763" y="1"/>
                    <a:pt x="2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8"/>
            <p:cNvSpPr/>
            <p:nvPr/>
          </p:nvSpPr>
          <p:spPr>
            <a:xfrm>
              <a:off x="1128643" y="2696179"/>
              <a:ext cx="56378" cy="53235"/>
            </a:xfrm>
            <a:custGeom>
              <a:rect b="b" l="l" r="r" t="t"/>
              <a:pathLst>
                <a:path extrusionOk="0" h="1728" w="1830">
                  <a:moveTo>
                    <a:pt x="940" y="406"/>
                  </a:moveTo>
                  <a:cubicBezTo>
                    <a:pt x="1006" y="406"/>
                    <a:pt x="1073" y="422"/>
                    <a:pt x="1133" y="452"/>
                  </a:cubicBezTo>
                  <a:cubicBezTo>
                    <a:pt x="1241" y="506"/>
                    <a:pt x="1330" y="595"/>
                    <a:pt x="1365" y="711"/>
                  </a:cubicBezTo>
                  <a:cubicBezTo>
                    <a:pt x="1410" y="827"/>
                    <a:pt x="1410" y="952"/>
                    <a:pt x="1356" y="1068"/>
                  </a:cubicBezTo>
                  <a:cubicBezTo>
                    <a:pt x="1312" y="1175"/>
                    <a:pt x="1223" y="1264"/>
                    <a:pt x="1116" y="1300"/>
                  </a:cubicBezTo>
                  <a:cubicBezTo>
                    <a:pt x="1068" y="1319"/>
                    <a:pt x="1019" y="1327"/>
                    <a:pt x="970" y="1327"/>
                  </a:cubicBezTo>
                  <a:cubicBezTo>
                    <a:pt x="790" y="1327"/>
                    <a:pt x="615" y="1206"/>
                    <a:pt x="545" y="1023"/>
                  </a:cubicBezTo>
                  <a:cubicBezTo>
                    <a:pt x="455" y="782"/>
                    <a:pt x="563" y="514"/>
                    <a:pt x="794" y="434"/>
                  </a:cubicBezTo>
                  <a:cubicBezTo>
                    <a:pt x="841" y="415"/>
                    <a:pt x="890" y="406"/>
                    <a:pt x="940" y="406"/>
                  </a:cubicBezTo>
                  <a:close/>
                  <a:moveTo>
                    <a:pt x="931" y="0"/>
                  </a:moveTo>
                  <a:cubicBezTo>
                    <a:pt x="837" y="0"/>
                    <a:pt x="743" y="16"/>
                    <a:pt x="652" y="51"/>
                  </a:cubicBezTo>
                  <a:cubicBezTo>
                    <a:pt x="215" y="211"/>
                    <a:pt x="0" y="711"/>
                    <a:pt x="161" y="1157"/>
                  </a:cubicBezTo>
                  <a:cubicBezTo>
                    <a:pt x="295" y="1514"/>
                    <a:pt x="625" y="1728"/>
                    <a:pt x="973" y="1728"/>
                  </a:cubicBezTo>
                  <a:cubicBezTo>
                    <a:pt x="1062" y="1728"/>
                    <a:pt x="1160" y="1719"/>
                    <a:pt x="1258" y="1683"/>
                  </a:cubicBezTo>
                  <a:cubicBezTo>
                    <a:pt x="1472" y="1603"/>
                    <a:pt x="1642" y="1442"/>
                    <a:pt x="1731" y="1228"/>
                  </a:cubicBezTo>
                  <a:cubicBezTo>
                    <a:pt x="1820" y="1023"/>
                    <a:pt x="1829" y="791"/>
                    <a:pt x="1749" y="568"/>
                  </a:cubicBezTo>
                  <a:cubicBezTo>
                    <a:pt x="1669" y="354"/>
                    <a:pt x="1508" y="184"/>
                    <a:pt x="1303" y="86"/>
                  </a:cubicBezTo>
                  <a:cubicBezTo>
                    <a:pt x="1185" y="30"/>
                    <a:pt x="1058"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8"/>
            <p:cNvSpPr/>
            <p:nvPr/>
          </p:nvSpPr>
          <p:spPr>
            <a:xfrm>
              <a:off x="1101162" y="2736506"/>
              <a:ext cx="36846" cy="35459"/>
            </a:xfrm>
            <a:custGeom>
              <a:rect b="b" l="l" r="r" t="t"/>
              <a:pathLst>
                <a:path extrusionOk="0" h="1151" w="1196">
                  <a:moveTo>
                    <a:pt x="598" y="401"/>
                  </a:moveTo>
                  <a:cubicBezTo>
                    <a:pt x="669" y="401"/>
                    <a:pt x="741" y="446"/>
                    <a:pt x="768" y="517"/>
                  </a:cubicBezTo>
                  <a:cubicBezTo>
                    <a:pt x="777" y="561"/>
                    <a:pt x="777" y="606"/>
                    <a:pt x="759" y="642"/>
                  </a:cubicBezTo>
                  <a:cubicBezTo>
                    <a:pt x="741" y="686"/>
                    <a:pt x="705" y="722"/>
                    <a:pt x="661" y="740"/>
                  </a:cubicBezTo>
                  <a:cubicBezTo>
                    <a:pt x="644" y="747"/>
                    <a:pt x="626" y="750"/>
                    <a:pt x="609" y="750"/>
                  </a:cubicBezTo>
                  <a:cubicBezTo>
                    <a:pt x="582" y="750"/>
                    <a:pt x="554" y="742"/>
                    <a:pt x="527" y="731"/>
                  </a:cubicBezTo>
                  <a:cubicBezTo>
                    <a:pt x="482" y="713"/>
                    <a:pt x="455" y="677"/>
                    <a:pt x="438" y="633"/>
                  </a:cubicBezTo>
                  <a:cubicBezTo>
                    <a:pt x="420" y="597"/>
                    <a:pt x="420" y="544"/>
                    <a:pt x="438" y="508"/>
                  </a:cubicBezTo>
                  <a:cubicBezTo>
                    <a:pt x="464" y="463"/>
                    <a:pt x="500" y="428"/>
                    <a:pt x="545" y="410"/>
                  </a:cubicBezTo>
                  <a:cubicBezTo>
                    <a:pt x="562" y="410"/>
                    <a:pt x="580" y="401"/>
                    <a:pt x="598" y="401"/>
                  </a:cubicBezTo>
                  <a:close/>
                  <a:moveTo>
                    <a:pt x="597" y="1"/>
                  </a:moveTo>
                  <a:cubicBezTo>
                    <a:pt x="532" y="1"/>
                    <a:pt x="466" y="12"/>
                    <a:pt x="402" y="35"/>
                  </a:cubicBezTo>
                  <a:cubicBezTo>
                    <a:pt x="259" y="89"/>
                    <a:pt x="143" y="196"/>
                    <a:pt x="72" y="338"/>
                  </a:cubicBezTo>
                  <a:cubicBezTo>
                    <a:pt x="9" y="472"/>
                    <a:pt x="0" y="633"/>
                    <a:pt x="54" y="776"/>
                  </a:cubicBezTo>
                  <a:cubicBezTo>
                    <a:pt x="107" y="918"/>
                    <a:pt x="214" y="1034"/>
                    <a:pt x="357" y="1097"/>
                  </a:cubicBezTo>
                  <a:cubicBezTo>
                    <a:pt x="438" y="1132"/>
                    <a:pt x="518" y="1150"/>
                    <a:pt x="598" y="1150"/>
                  </a:cubicBezTo>
                  <a:cubicBezTo>
                    <a:pt x="669" y="1150"/>
                    <a:pt x="732" y="1141"/>
                    <a:pt x="803" y="1115"/>
                  </a:cubicBezTo>
                  <a:cubicBezTo>
                    <a:pt x="946" y="1061"/>
                    <a:pt x="1062" y="954"/>
                    <a:pt x="1124" y="811"/>
                  </a:cubicBezTo>
                  <a:cubicBezTo>
                    <a:pt x="1196" y="677"/>
                    <a:pt x="1196" y="517"/>
                    <a:pt x="1142" y="374"/>
                  </a:cubicBezTo>
                  <a:cubicBezTo>
                    <a:pt x="1059" y="144"/>
                    <a:pt x="833" y="1"/>
                    <a:pt x="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8"/>
            <p:cNvSpPr/>
            <p:nvPr/>
          </p:nvSpPr>
          <p:spPr>
            <a:xfrm>
              <a:off x="1442509" y="2328831"/>
              <a:ext cx="41806" cy="44887"/>
            </a:xfrm>
            <a:custGeom>
              <a:rect b="b" l="l" r="r" t="t"/>
              <a:pathLst>
                <a:path extrusionOk="0" h="1457" w="1357">
                  <a:moveTo>
                    <a:pt x="1120" y="1"/>
                  </a:moveTo>
                  <a:cubicBezTo>
                    <a:pt x="1098" y="1"/>
                    <a:pt x="1075" y="4"/>
                    <a:pt x="1053" y="12"/>
                  </a:cubicBezTo>
                  <a:cubicBezTo>
                    <a:pt x="527" y="208"/>
                    <a:pt x="143" y="654"/>
                    <a:pt x="27" y="1207"/>
                  </a:cubicBezTo>
                  <a:cubicBezTo>
                    <a:pt x="0" y="1323"/>
                    <a:pt x="72" y="1430"/>
                    <a:pt x="179" y="1448"/>
                  </a:cubicBezTo>
                  <a:cubicBezTo>
                    <a:pt x="197" y="1457"/>
                    <a:pt x="214" y="1457"/>
                    <a:pt x="223" y="1457"/>
                  </a:cubicBezTo>
                  <a:cubicBezTo>
                    <a:pt x="321" y="1457"/>
                    <a:pt x="402" y="1385"/>
                    <a:pt x="420" y="1296"/>
                  </a:cubicBezTo>
                  <a:cubicBezTo>
                    <a:pt x="509" y="877"/>
                    <a:pt x="794" y="538"/>
                    <a:pt x="1196" y="395"/>
                  </a:cubicBezTo>
                  <a:cubicBezTo>
                    <a:pt x="1303" y="359"/>
                    <a:pt x="1356" y="235"/>
                    <a:pt x="1312" y="136"/>
                  </a:cubicBezTo>
                  <a:cubicBezTo>
                    <a:pt x="1283" y="52"/>
                    <a:pt x="120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8"/>
            <p:cNvSpPr/>
            <p:nvPr/>
          </p:nvSpPr>
          <p:spPr>
            <a:xfrm>
              <a:off x="1510933" y="2565740"/>
              <a:ext cx="21750" cy="33087"/>
            </a:xfrm>
            <a:custGeom>
              <a:rect b="b" l="l" r="r" t="t"/>
              <a:pathLst>
                <a:path extrusionOk="0" h="1074" w="706">
                  <a:moveTo>
                    <a:pt x="229" y="0"/>
                  </a:moveTo>
                  <a:cubicBezTo>
                    <a:pt x="206" y="0"/>
                    <a:pt x="184" y="4"/>
                    <a:pt x="161" y="11"/>
                  </a:cubicBezTo>
                  <a:cubicBezTo>
                    <a:pt x="54" y="56"/>
                    <a:pt x="1" y="172"/>
                    <a:pt x="45" y="279"/>
                  </a:cubicBezTo>
                  <a:lnTo>
                    <a:pt x="286" y="939"/>
                  </a:lnTo>
                  <a:cubicBezTo>
                    <a:pt x="322" y="1020"/>
                    <a:pt x="393" y="1073"/>
                    <a:pt x="482" y="1073"/>
                  </a:cubicBezTo>
                  <a:cubicBezTo>
                    <a:pt x="500" y="1073"/>
                    <a:pt x="527" y="1073"/>
                    <a:pt x="545" y="1064"/>
                  </a:cubicBezTo>
                  <a:cubicBezTo>
                    <a:pt x="652" y="1020"/>
                    <a:pt x="705" y="904"/>
                    <a:pt x="670" y="796"/>
                  </a:cubicBezTo>
                  <a:lnTo>
                    <a:pt x="420" y="136"/>
                  </a:lnTo>
                  <a:cubicBezTo>
                    <a:pt x="392" y="52"/>
                    <a:pt x="313"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8"/>
            <p:cNvSpPr/>
            <p:nvPr/>
          </p:nvSpPr>
          <p:spPr>
            <a:xfrm>
              <a:off x="1450735" y="2403323"/>
              <a:ext cx="64357" cy="147660"/>
            </a:xfrm>
            <a:custGeom>
              <a:rect b="b" l="l" r="r" t="t"/>
              <a:pathLst>
                <a:path extrusionOk="0" h="4793" w="2089">
                  <a:moveTo>
                    <a:pt x="229" y="0"/>
                  </a:moveTo>
                  <a:cubicBezTo>
                    <a:pt x="207" y="0"/>
                    <a:pt x="184" y="4"/>
                    <a:pt x="162" y="11"/>
                  </a:cubicBezTo>
                  <a:cubicBezTo>
                    <a:pt x="54" y="56"/>
                    <a:pt x="1" y="172"/>
                    <a:pt x="46" y="279"/>
                  </a:cubicBezTo>
                  <a:lnTo>
                    <a:pt x="1669" y="4659"/>
                  </a:lnTo>
                  <a:cubicBezTo>
                    <a:pt x="1696" y="4739"/>
                    <a:pt x="1776" y="4793"/>
                    <a:pt x="1857" y="4793"/>
                  </a:cubicBezTo>
                  <a:cubicBezTo>
                    <a:pt x="1883" y="4793"/>
                    <a:pt x="1901" y="4784"/>
                    <a:pt x="1928" y="4775"/>
                  </a:cubicBezTo>
                  <a:cubicBezTo>
                    <a:pt x="2035" y="4739"/>
                    <a:pt x="2088" y="4623"/>
                    <a:pt x="2044" y="4516"/>
                  </a:cubicBezTo>
                  <a:lnTo>
                    <a:pt x="420" y="136"/>
                  </a:lnTo>
                  <a:cubicBezTo>
                    <a:pt x="392" y="51"/>
                    <a:pt x="313"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8"/>
            <p:cNvSpPr/>
            <p:nvPr/>
          </p:nvSpPr>
          <p:spPr>
            <a:xfrm>
              <a:off x="850512" y="2621594"/>
              <a:ext cx="48121" cy="57456"/>
            </a:xfrm>
            <a:custGeom>
              <a:rect b="b" l="l" r="r" t="t"/>
              <a:pathLst>
                <a:path extrusionOk="0" h="1865" w="1562">
                  <a:moveTo>
                    <a:pt x="777" y="411"/>
                  </a:moveTo>
                  <a:cubicBezTo>
                    <a:pt x="982" y="411"/>
                    <a:pt x="1151" y="580"/>
                    <a:pt x="1151" y="786"/>
                  </a:cubicBezTo>
                  <a:lnTo>
                    <a:pt x="1151" y="1089"/>
                  </a:lnTo>
                  <a:cubicBezTo>
                    <a:pt x="1151" y="1294"/>
                    <a:pt x="982" y="1464"/>
                    <a:pt x="777" y="1464"/>
                  </a:cubicBezTo>
                  <a:cubicBezTo>
                    <a:pt x="571" y="1464"/>
                    <a:pt x="402" y="1294"/>
                    <a:pt x="402" y="1089"/>
                  </a:cubicBezTo>
                  <a:lnTo>
                    <a:pt x="402" y="786"/>
                  </a:lnTo>
                  <a:cubicBezTo>
                    <a:pt x="402" y="580"/>
                    <a:pt x="571" y="411"/>
                    <a:pt x="777" y="411"/>
                  </a:cubicBezTo>
                  <a:close/>
                  <a:moveTo>
                    <a:pt x="777" y="0"/>
                  </a:moveTo>
                  <a:cubicBezTo>
                    <a:pt x="348" y="0"/>
                    <a:pt x="0" y="357"/>
                    <a:pt x="0" y="786"/>
                  </a:cubicBezTo>
                  <a:lnTo>
                    <a:pt x="0" y="1089"/>
                  </a:lnTo>
                  <a:cubicBezTo>
                    <a:pt x="0" y="1517"/>
                    <a:pt x="348" y="1865"/>
                    <a:pt x="777" y="1865"/>
                  </a:cubicBezTo>
                  <a:cubicBezTo>
                    <a:pt x="1205" y="1865"/>
                    <a:pt x="1562" y="1517"/>
                    <a:pt x="1562" y="1089"/>
                  </a:cubicBezTo>
                  <a:lnTo>
                    <a:pt x="1562" y="786"/>
                  </a:lnTo>
                  <a:cubicBezTo>
                    <a:pt x="1562" y="357"/>
                    <a:pt x="1205" y="0"/>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8"/>
            <p:cNvSpPr/>
            <p:nvPr/>
          </p:nvSpPr>
          <p:spPr>
            <a:xfrm>
              <a:off x="1360592" y="2345005"/>
              <a:ext cx="39064" cy="34504"/>
            </a:xfrm>
            <a:custGeom>
              <a:rect b="b" l="l" r="r" t="t"/>
              <a:pathLst>
                <a:path extrusionOk="0" h="1120" w="1268">
                  <a:moveTo>
                    <a:pt x="1047" y="0"/>
                  </a:moveTo>
                  <a:cubicBezTo>
                    <a:pt x="1000" y="0"/>
                    <a:pt x="951" y="16"/>
                    <a:pt x="911" y="49"/>
                  </a:cubicBezTo>
                  <a:lnTo>
                    <a:pt x="90" y="762"/>
                  </a:lnTo>
                  <a:cubicBezTo>
                    <a:pt x="10" y="834"/>
                    <a:pt x="1" y="967"/>
                    <a:pt x="72" y="1048"/>
                  </a:cubicBezTo>
                  <a:cubicBezTo>
                    <a:pt x="108" y="1092"/>
                    <a:pt x="170" y="1119"/>
                    <a:pt x="224" y="1119"/>
                  </a:cubicBezTo>
                  <a:cubicBezTo>
                    <a:pt x="268" y="1119"/>
                    <a:pt x="322" y="1101"/>
                    <a:pt x="358" y="1066"/>
                  </a:cubicBezTo>
                  <a:lnTo>
                    <a:pt x="1178" y="352"/>
                  </a:lnTo>
                  <a:cubicBezTo>
                    <a:pt x="1259" y="281"/>
                    <a:pt x="1268" y="156"/>
                    <a:pt x="1196" y="66"/>
                  </a:cubicBezTo>
                  <a:cubicBezTo>
                    <a:pt x="1157" y="23"/>
                    <a:pt x="1103" y="0"/>
                    <a:pt x="1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8"/>
            <p:cNvSpPr/>
            <p:nvPr/>
          </p:nvSpPr>
          <p:spPr>
            <a:xfrm>
              <a:off x="1289427" y="2381296"/>
              <a:ext cx="68454" cy="59767"/>
            </a:xfrm>
            <a:custGeom>
              <a:rect b="b" l="l" r="r" t="t"/>
              <a:pathLst>
                <a:path extrusionOk="0" h="1940" w="2222">
                  <a:moveTo>
                    <a:pt x="1990" y="1"/>
                  </a:moveTo>
                  <a:cubicBezTo>
                    <a:pt x="1945" y="1"/>
                    <a:pt x="1900" y="16"/>
                    <a:pt x="1865" y="48"/>
                  </a:cubicBezTo>
                  <a:lnTo>
                    <a:pt x="90" y="1591"/>
                  </a:lnTo>
                  <a:cubicBezTo>
                    <a:pt x="9" y="1663"/>
                    <a:pt x="0" y="1788"/>
                    <a:pt x="72" y="1877"/>
                  </a:cubicBezTo>
                  <a:cubicBezTo>
                    <a:pt x="107" y="1922"/>
                    <a:pt x="170" y="1939"/>
                    <a:pt x="223" y="1939"/>
                  </a:cubicBezTo>
                  <a:cubicBezTo>
                    <a:pt x="268" y="1939"/>
                    <a:pt x="313" y="1930"/>
                    <a:pt x="357" y="1895"/>
                  </a:cubicBezTo>
                  <a:lnTo>
                    <a:pt x="2124" y="360"/>
                  </a:lnTo>
                  <a:cubicBezTo>
                    <a:pt x="2213" y="280"/>
                    <a:pt x="2222" y="155"/>
                    <a:pt x="2150" y="75"/>
                  </a:cubicBezTo>
                  <a:cubicBezTo>
                    <a:pt x="2106" y="25"/>
                    <a:pt x="2047" y="1"/>
                    <a:pt x="1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8"/>
            <p:cNvSpPr/>
            <p:nvPr/>
          </p:nvSpPr>
          <p:spPr>
            <a:xfrm>
              <a:off x="1043429" y="2534902"/>
              <a:ext cx="137463" cy="119441"/>
            </a:xfrm>
            <a:custGeom>
              <a:rect b="b" l="l" r="r" t="t"/>
              <a:pathLst>
                <a:path extrusionOk="0" h="3877" w="4462">
                  <a:moveTo>
                    <a:pt x="4237" y="1"/>
                  </a:moveTo>
                  <a:cubicBezTo>
                    <a:pt x="4189" y="1"/>
                    <a:pt x="4141" y="16"/>
                    <a:pt x="4105" y="49"/>
                  </a:cubicBezTo>
                  <a:lnTo>
                    <a:pt x="99" y="3519"/>
                  </a:lnTo>
                  <a:cubicBezTo>
                    <a:pt x="10" y="3591"/>
                    <a:pt x="1" y="3724"/>
                    <a:pt x="81" y="3805"/>
                  </a:cubicBezTo>
                  <a:cubicBezTo>
                    <a:pt x="117" y="3849"/>
                    <a:pt x="170" y="3876"/>
                    <a:pt x="233" y="3876"/>
                  </a:cubicBezTo>
                  <a:cubicBezTo>
                    <a:pt x="278" y="3876"/>
                    <a:pt x="322" y="3858"/>
                    <a:pt x="367" y="3823"/>
                  </a:cubicBezTo>
                  <a:lnTo>
                    <a:pt x="4372" y="352"/>
                  </a:lnTo>
                  <a:cubicBezTo>
                    <a:pt x="4453" y="281"/>
                    <a:pt x="4461" y="156"/>
                    <a:pt x="4390" y="67"/>
                  </a:cubicBezTo>
                  <a:cubicBezTo>
                    <a:pt x="4351" y="23"/>
                    <a:pt x="4294" y="1"/>
                    <a:pt x="4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8"/>
            <p:cNvSpPr/>
            <p:nvPr/>
          </p:nvSpPr>
          <p:spPr>
            <a:xfrm>
              <a:off x="982430" y="2868393"/>
              <a:ext cx="313898" cy="12385"/>
            </a:xfrm>
            <a:custGeom>
              <a:rect b="b" l="l" r="r" t="t"/>
              <a:pathLst>
                <a:path extrusionOk="0" h="402" w="10189">
                  <a:moveTo>
                    <a:pt x="206" y="1"/>
                  </a:moveTo>
                  <a:cubicBezTo>
                    <a:pt x="90" y="1"/>
                    <a:pt x="0" y="90"/>
                    <a:pt x="0" y="197"/>
                  </a:cubicBezTo>
                  <a:cubicBezTo>
                    <a:pt x="0" y="313"/>
                    <a:pt x="90" y="402"/>
                    <a:pt x="206" y="402"/>
                  </a:cubicBezTo>
                  <a:lnTo>
                    <a:pt x="9983" y="402"/>
                  </a:lnTo>
                  <a:cubicBezTo>
                    <a:pt x="10099" y="402"/>
                    <a:pt x="10188" y="313"/>
                    <a:pt x="10188" y="197"/>
                  </a:cubicBezTo>
                  <a:cubicBezTo>
                    <a:pt x="10188" y="90"/>
                    <a:pt x="10099" y="1"/>
                    <a:pt x="9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8"/>
            <p:cNvSpPr/>
            <p:nvPr/>
          </p:nvSpPr>
          <p:spPr>
            <a:xfrm>
              <a:off x="903286" y="2868393"/>
              <a:ext cx="57456" cy="12385"/>
            </a:xfrm>
            <a:custGeom>
              <a:rect b="b" l="l" r="r" t="t"/>
              <a:pathLst>
                <a:path extrusionOk="0" h="402" w="1865">
                  <a:moveTo>
                    <a:pt x="205" y="1"/>
                  </a:moveTo>
                  <a:cubicBezTo>
                    <a:pt x="98" y="1"/>
                    <a:pt x="0" y="90"/>
                    <a:pt x="0" y="197"/>
                  </a:cubicBezTo>
                  <a:cubicBezTo>
                    <a:pt x="0" y="313"/>
                    <a:pt x="98" y="402"/>
                    <a:pt x="205" y="402"/>
                  </a:cubicBezTo>
                  <a:lnTo>
                    <a:pt x="1668" y="402"/>
                  </a:lnTo>
                  <a:cubicBezTo>
                    <a:pt x="1776" y="402"/>
                    <a:pt x="1865" y="313"/>
                    <a:pt x="1865" y="197"/>
                  </a:cubicBezTo>
                  <a:cubicBezTo>
                    <a:pt x="1865" y="90"/>
                    <a:pt x="1776" y="1"/>
                    <a:pt x="1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8"/>
            <p:cNvSpPr/>
            <p:nvPr/>
          </p:nvSpPr>
          <p:spPr>
            <a:xfrm>
              <a:off x="1200362" y="2474119"/>
              <a:ext cx="239960" cy="216515"/>
            </a:xfrm>
            <a:custGeom>
              <a:rect b="b" l="l" r="r" t="t"/>
              <a:pathLst>
                <a:path extrusionOk="0" h="7028" w="7789">
                  <a:moveTo>
                    <a:pt x="3838" y="1"/>
                  </a:moveTo>
                  <a:cubicBezTo>
                    <a:pt x="3449" y="1"/>
                    <a:pt x="3054" y="68"/>
                    <a:pt x="2668" y="211"/>
                  </a:cubicBezTo>
                  <a:cubicBezTo>
                    <a:pt x="893" y="862"/>
                    <a:pt x="1" y="2878"/>
                    <a:pt x="679" y="4707"/>
                  </a:cubicBezTo>
                  <a:cubicBezTo>
                    <a:pt x="1205" y="6137"/>
                    <a:pt x="2545" y="7027"/>
                    <a:pt x="3961" y="7027"/>
                  </a:cubicBezTo>
                  <a:cubicBezTo>
                    <a:pt x="4347" y="7027"/>
                    <a:pt x="4739" y="6961"/>
                    <a:pt x="5122" y="6821"/>
                  </a:cubicBezTo>
                  <a:cubicBezTo>
                    <a:pt x="6897" y="6161"/>
                    <a:pt x="7789" y="4145"/>
                    <a:pt x="7111" y="2316"/>
                  </a:cubicBezTo>
                  <a:cubicBezTo>
                    <a:pt x="6580" y="890"/>
                    <a:pt x="5248" y="1"/>
                    <a:pt x="38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8"/>
            <p:cNvSpPr/>
            <p:nvPr/>
          </p:nvSpPr>
          <p:spPr>
            <a:xfrm>
              <a:off x="1330370" y="2534902"/>
              <a:ext cx="54714" cy="49754"/>
            </a:xfrm>
            <a:custGeom>
              <a:rect b="b" l="l" r="r" t="t"/>
              <a:pathLst>
                <a:path extrusionOk="0" h="1615" w="1776">
                  <a:moveTo>
                    <a:pt x="873" y="0"/>
                  </a:moveTo>
                  <a:cubicBezTo>
                    <a:pt x="784" y="0"/>
                    <a:pt x="694" y="16"/>
                    <a:pt x="607" y="49"/>
                  </a:cubicBezTo>
                  <a:cubicBezTo>
                    <a:pt x="197" y="192"/>
                    <a:pt x="1" y="656"/>
                    <a:pt x="152" y="1075"/>
                  </a:cubicBezTo>
                  <a:cubicBezTo>
                    <a:pt x="278" y="1410"/>
                    <a:pt x="584" y="1614"/>
                    <a:pt x="904" y="1614"/>
                  </a:cubicBezTo>
                  <a:cubicBezTo>
                    <a:pt x="992" y="1614"/>
                    <a:pt x="1082" y="1598"/>
                    <a:pt x="1169" y="1566"/>
                  </a:cubicBezTo>
                  <a:cubicBezTo>
                    <a:pt x="1571" y="1423"/>
                    <a:pt x="1776" y="959"/>
                    <a:pt x="1624" y="540"/>
                  </a:cubicBezTo>
                  <a:cubicBezTo>
                    <a:pt x="1498" y="204"/>
                    <a:pt x="1192" y="0"/>
                    <a:pt x="873"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8"/>
            <p:cNvSpPr/>
            <p:nvPr/>
          </p:nvSpPr>
          <p:spPr>
            <a:xfrm>
              <a:off x="1299316" y="2615649"/>
              <a:ext cx="45934" cy="40235"/>
            </a:xfrm>
            <a:custGeom>
              <a:rect b="b" l="l" r="r" t="t"/>
              <a:pathLst>
                <a:path extrusionOk="0" h="1306" w="1491">
                  <a:moveTo>
                    <a:pt x="751" y="1"/>
                  </a:moveTo>
                  <a:cubicBezTo>
                    <a:pt x="674" y="1"/>
                    <a:pt x="595" y="14"/>
                    <a:pt x="518" y="42"/>
                  </a:cubicBezTo>
                  <a:cubicBezTo>
                    <a:pt x="179" y="167"/>
                    <a:pt x="0" y="550"/>
                    <a:pt x="125" y="880"/>
                  </a:cubicBezTo>
                  <a:cubicBezTo>
                    <a:pt x="222" y="1144"/>
                    <a:pt x="476" y="1305"/>
                    <a:pt x="743" y="1305"/>
                  </a:cubicBezTo>
                  <a:cubicBezTo>
                    <a:pt x="820" y="1305"/>
                    <a:pt x="897" y="1292"/>
                    <a:pt x="973" y="1264"/>
                  </a:cubicBezTo>
                  <a:cubicBezTo>
                    <a:pt x="1312" y="1139"/>
                    <a:pt x="1490" y="764"/>
                    <a:pt x="1365" y="425"/>
                  </a:cubicBezTo>
                  <a:cubicBezTo>
                    <a:pt x="1268" y="162"/>
                    <a:pt x="1020" y="1"/>
                    <a:pt x="751"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8"/>
            <p:cNvSpPr/>
            <p:nvPr/>
          </p:nvSpPr>
          <p:spPr>
            <a:xfrm>
              <a:off x="1248206" y="2537089"/>
              <a:ext cx="54991" cy="49200"/>
            </a:xfrm>
            <a:custGeom>
              <a:rect b="b" l="l" r="r" t="t"/>
              <a:pathLst>
                <a:path extrusionOk="0" h="1597" w="1785">
                  <a:moveTo>
                    <a:pt x="887" y="1"/>
                  </a:moveTo>
                  <a:cubicBezTo>
                    <a:pt x="797" y="1"/>
                    <a:pt x="705" y="16"/>
                    <a:pt x="616" y="49"/>
                  </a:cubicBezTo>
                  <a:cubicBezTo>
                    <a:pt x="205" y="201"/>
                    <a:pt x="0" y="656"/>
                    <a:pt x="152" y="1066"/>
                  </a:cubicBezTo>
                  <a:cubicBezTo>
                    <a:pt x="270" y="1394"/>
                    <a:pt x="575" y="1597"/>
                    <a:pt x="898" y="1597"/>
                  </a:cubicBezTo>
                  <a:cubicBezTo>
                    <a:pt x="988" y="1597"/>
                    <a:pt x="1079" y="1581"/>
                    <a:pt x="1169" y="1548"/>
                  </a:cubicBezTo>
                  <a:cubicBezTo>
                    <a:pt x="1579" y="1396"/>
                    <a:pt x="1784" y="933"/>
                    <a:pt x="1633" y="522"/>
                  </a:cubicBezTo>
                  <a:cubicBezTo>
                    <a:pt x="1514" y="201"/>
                    <a:pt x="1210" y="1"/>
                    <a:pt x="887"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8"/>
            <p:cNvSpPr/>
            <p:nvPr/>
          </p:nvSpPr>
          <p:spPr>
            <a:xfrm>
              <a:off x="1204768" y="2467773"/>
              <a:ext cx="242424" cy="229146"/>
            </a:xfrm>
            <a:custGeom>
              <a:rect b="b" l="l" r="r" t="t"/>
              <a:pathLst>
                <a:path extrusionOk="0" h="7438" w="7869">
                  <a:moveTo>
                    <a:pt x="3685" y="408"/>
                  </a:moveTo>
                  <a:cubicBezTo>
                    <a:pt x="5014" y="408"/>
                    <a:pt x="6281" y="1247"/>
                    <a:pt x="6781" y="2594"/>
                  </a:cubicBezTo>
                  <a:cubicBezTo>
                    <a:pt x="7414" y="4315"/>
                    <a:pt x="6575" y="6216"/>
                    <a:pt x="4907" y="6831"/>
                  </a:cubicBezTo>
                  <a:cubicBezTo>
                    <a:pt x="4549" y="6965"/>
                    <a:pt x="4177" y="7031"/>
                    <a:pt x="3806" y="7031"/>
                  </a:cubicBezTo>
                  <a:cubicBezTo>
                    <a:pt x="3336" y="7031"/>
                    <a:pt x="2866" y="6925"/>
                    <a:pt x="2427" y="6715"/>
                  </a:cubicBezTo>
                  <a:cubicBezTo>
                    <a:pt x="1633" y="6341"/>
                    <a:pt x="1027" y="5671"/>
                    <a:pt x="723" y="4842"/>
                  </a:cubicBezTo>
                  <a:cubicBezTo>
                    <a:pt x="411" y="4003"/>
                    <a:pt x="438" y="3111"/>
                    <a:pt x="795" y="2308"/>
                  </a:cubicBezTo>
                  <a:cubicBezTo>
                    <a:pt x="1151" y="1505"/>
                    <a:pt x="1794" y="899"/>
                    <a:pt x="2597" y="604"/>
                  </a:cubicBezTo>
                  <a:cubicBezTo>
                    <a:pt x="2953" y="471"/>
                    <a:pt x="3328" y="408"/>
                    <a:pt x="3685" y="408"/>
                  </a:cubicBezTo>
                  <a:close/>
                  <a:moveTo>
                    <a:pt x="3682" y="0"/>
                  </a:moveTo>
                  <a:cubicBezTo>
                    <a:pt x="3273" y="0"/>
                    <a:pt x="2858" y="71"/>
                    <a:pt x="2454" y="221"/>
                  </a:cubicBezTo>
                  <a:cubicBezTo>
                    <a:pt x="1544" y="560"/>
                    <a:pt x="821" y="1238"/>
                    <a:pt x="429" y="2139"/>
                  </a:cubicBezTo>
                  <a:cubicBezTo>
                    <a:pt x="27" y="3040"/>
                    <a:pt x="1" y="4048"/>
                    <a:pt x="340" y="4985"/>
                  </a:cubicBezTo>
                  <a:cubicBezTo>
                    <a:pt x="688" y="5912"/>
                    <a:pt x="1366" y="6662"/>
                    <a:pt x="2258" y="7081"/>
                  </a:cubicBezTo>
                  <a:cubicBezTo>
                    <a:pt x="2748" y="7313"/>
                    <a:pt x="3275" y="7438"/>
                    <a:pt x="3810" y="7438"/>
                  </a:cubicBezTo>
                  <a:cubicBezTo>
                    <a:pt x="4229" y="7438"/>
                    <a:pt x="4640" y="7358"/>
                    <a:pt x="5041" y="7215"/>
                  </a:cubicBezTo>
                  <a:cubicBezTo>
                    <a:pt x="6923" y="6519"/>
                    <a:pt x="7869" y="4387"/>
                    <a:pt x="7155" y="2460"/>
                  </a:cubicBezTo>
                  <a:cubicBezTo>
                    <a:pt x="6595" y="947"/>
                    <a:pt x="5177" y="0"/>
                    <a:pt x="3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8"/>
            <p:cNvSpPr/>
            <p:nvPr/>
          </p:nvSpPr>
          <p:spPr>
            <a:xfrm>
              <a:off x="1326519" y="2528556"/>
              <a:ext cx="62416" cy="62293"/>
            </a:xfrm>
            <a:custGeom>
              <a:rect b="b" l="l" r="r" t="t"/>
              <a:pathLst>
                <a:path extrusionOk="0" h="2022" w="2026">
                  <a:moveTo>
                    <a:pt x="996" y="406"/>
                  </a:moveTo>
                  <a:cubicBezTo>
                    <a:pt x="1233" y="406"/>
                    <a:pt x="1462" y="565"/>
                    <a:pt x="1553" y="817"/>
                  </a:cubicBezTo>
                  <a:cubicBezTo>
                    <a:pt x="1615" y="969"/>
                    <a:pt x="1606" y="1129"/>
                    <a:pt x="1544" y="1281"/>
                  </a:cubicBezTo>
                  <a:cubicBezTo>
                    <a:pt x="1482" y="1424"/>
                    <a:pt x="1366" y="1531"/>
                    <a:pt x="1223" y="1584"/>
                  </a:cubicBezTo>
                  <a:cubicBezTo>
                    <a:pt x="1160" y="1608"/>
                    <a:pt x="1093" y="1619"/>
                    <a:pt x="1027" y="1619"/>
                  </a:cubicBezTo>
                  <a:cubicBezTo>
                    <a:pt x="943" y="1619"/>
                    <a:pt x="860" y="1601"/>
                    <a:pt x="786" y="1566"/>
                  </a:cubicBezTo>
                  <a:cubicBezTo>
                    <a:pt x="634" y="1495"/>
                    <a:pt x="527" y="1370"/>
                    <a:pt x="473" y="1218"/>
                  </a:cubicBezTo>
                  <a:cubicBezTo>
                    <a:pt x="411" y="1058"/>
                    <a:pt x="420" y="897"/>
                    <a:pt x="482" y="746"/>
                  </a:cubicBezTo>
                  <a:cubicBezTo>
                    <a:pt x="545" y="603"/>
                    <a:pt x="661" y="496"/>
                    <a:pt x="804" y="442"/>
                  </a:cubicBezTo>
                  <a:cubicBezTo>
                    <a:pt x="866" y="418"/>
                    <a:pt x="931" y="406"/>
                    <a:pt x="996" y="406"/>
                  </a:cubicBezTo>
                  <a:close/>
                  <a:moveTo>
                    <a:pt x="989" y="0"/>
                  </a:moveTo>
                  <a:cubicBezTo>
                    <a:pt x="880" y="0"/>
                    <a:pt x="769" y="19"/>
                    <a:pt x="661" y="59"/>
                  </a:cubicBezTo>
                  <a:cubicBezTo>
                    <a:pt x="411" y="157"/>
                    <a:pt x="215" y="335"/>
                    <a:pt x="108" y="585"/>
                  </a:cubicBezTo>
                  <a:cubicBezTo>
                    <a:pt x="1" y="826"/>
                    <a:pt x="1" y="1102"/>
                    <a:pt x="90" y="1352"/>
                  </a:cubicBezTo>
                  <a:cubicBezTo>
                    <a:pt x="188" y="1611"/>
                    <a:pt x="366" y="1807"/>
                    <a:pt x="607" y="1923"/>
                  </a:cubicBezTo>
                  <a:cubicBezTo>
                    <a:pt x="741" y="1995"/>
                    <a:pt x="884" y="2021"/>
                    <a:pt x="1035" y="2021"/>
                  </a:cubicBezTo>
                  <a:cubicBezTo>
                    <a:pt x="1143" y="2021"/>
                    <a:pt x="1259" y="2003"/>
                    <a:pt x="1366" y="1968"/>
                  </a:cubicBezTo>
                  <a:cubicBezTo>
                    <a:pt x="1615" y="1870"/>
                    <a:pt x="1812" y="1691"/>
                    <a:pt x="1919" y="1441"/>
                  </a:cubicBezTo>
                  <a:cubicBezTo>
                    <a:pt x="2026" y="1201"/>
                    <a:pt x="2026" y="924"/>
                    <a:pt x="1937" y="674"/>
                  </a:cubicBezTo>
                  <a:cubicBezTo>
                    <a:pt x="1782" y="260"/>
                    <a:pt x="1395" y="0"/>
                    <a:pt x="9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8"/>
            <p:cNvSpPr/>
            <p:nvPr/>
          </p:nvSpPr>
          <p:spPr>
            <a:xfrm>
              <a:off x="1292446" y="2609456"/>
              <a:ext cx="57210" cy="52558"/>
            </a:xfrm>
            <a:custGeom>
              <a:rect b="b" l="l" r="r" t="t"/>
              <a:pathLst>
                <a:path extrusionOk="0" h="1706" w="1857">
                  <a:moveTo>
                    <a:pt x="973" y="403"/>
                  </a:moveTo>
                  <a:cubicBezTo>
                    <a:pt x="1044" y="403"/>
                    <a:pt x="1107" y="421"/>
                    <a:pt x="1169" y="448"/>
                  </a:cubicBezTo>
                  <a:cubicBezTo>
                    <a:pt x="1276" y="493"/>
                    <a:pt x="1356" y="582"/>
                    <a:pt x="1401" y="698"/>
                  </a:cubicBezTo>
                  <a:cubicBezTo>
                    <a:pt x="1437" y="805"/>
                    <a:pt x="1437" y="930"/>
                    <a:pt x="1383" y="1037"/>
                  </a:cubicBezTo>
                  <a:cubicBezTo>
                    <a:pt x="1330" y="1153"/>
                    <a:pt x="1240" y="1233"/>
                    <a:pt x="1124" y="1278"/>
                  </a:cubicBezTo>
                  <a:cubicBezTo>
                    <a:pt x="1071" y="1298"/>
                    <a:pt x="1016" y="1308"/>
                    <a:pt x="962" y="1308"/>
                  </a:cubicBezTo>
                  <a:cubicBezTo>
                    <a:pt x="779" y="1308"/>
                    <a:pt x="604" y="1198"/>
                    <a:pt x="536" y="1019"/>
                  </a:cubicBezTo>
                  <a:cubicBezTo>
                    <a:pt x="455" y="778"/>
                    <a:pt x="580" y="519"/>
                    <a:pt x="812" y="430"/>
                  </a:cubicBezTo>
                  <a:cubicBezTo>
                    <a:pt x="866" y="412"/>
                    <a:pt x="919" y="403"/>
                    <a:pt x="973" y="403"/>
                  </a:cubicBezTo>
                  <a:close/>
                  <a:moveTo>
                    <a:pt x="980" y="0"/>
                  </a:moveTo>
                  <a:cubicBezTo>
                    <a:pt x="877" y="0"/>
                    <a:pt x="772" y="19"/>
                    <a:pt x="670" y="55"/>
                  </a:cubicBezTo>
                  <a:cubicBezTo>
                    <a:pt x="223" y="216"/>
                    <a:pt x="0" y="716"/>
                    <a:pt x="161" y="1153"/>
                  </a:cubicBezTo>
                  <a:cubicBezTo>
                    <a:pt x="286" y="1501"/>
                    <a:pt x="616" y="1706"/>
                    <a:pt x="964" y="1706"/>
                  </a:cubicBezTo>
                  <a:cubicBezTo>
                    <a:pt x="1062" y="1706"/>
                    <a:pt x="1169" y="1688"/>
                    <a:pt x="1267" y="1652"/>
                  </a:cubicBezTo>
                  <a:cubicBezTo>
                    <a:pt x="1481" y="1572"/>
                    <a:pt x="1651" y="1420"/>
                    <a:pt x="1749" y="1206"/>
                  </a:cubicBezTo>
                  <a:cubicBezTo>
                    <a:pt x="1847" y="1001"/>
                    <a:pt x="1856" y="769"/>
                    <a:pt x="1776" y="555"/>
                  </a:cubicBezTo>
                  <a:cubicBezTo>
                    <a:pt x="1695" y="341"/>
                    <a:pt x="1544" y="171"/>
                    <a:pt x="1330" y="73"/>
                  </a:cubicBezTo>
                  <a:cubicBezTo>
                    <a:pt x="1219" y="25"/>
                    <a:pt x="1101" y="0"/>
                    <a:pt x="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8"/>
            <p:cNvSpPr/>
            <p:nvPr/>
          </p:nvSpPr>
          <p:spPr>
            <a:xfrm>
              <a:off x="1244078" y="2530835"/>
              <a:ext cx="66267" cy="61646"/>
            </a:xfrm>
            <a:custGeom>
              <a:rect b="b" l="l" r="r" t="t"/>
              <a:pathLst>
                <a:path extrusionOk="0" h="2001" w="2151">
                  <a:moveTo>
                    <a:pt x="1017" y="404"/>
                  </a:moveTo>
                  <a:cubicBezTo>
                    <a:pt x="1258" y="404"/>
                    <a:pt x="1490" y="556"/>
                    <a:pt x="1579" y="797"/>
                  </a:cubicBezTo>
                  <a:cubicBezTo>
                    <a:pt x="1686" y="1100"/>
                    <a:pt x="1535" y="1448"/>
                    <a:pt x="1231" y="1555"/>
                  </a:cubicBezTo>
                  <a:cubicBezTo>
                    <a:pt x="1165" y="1580"/>
                    <a:pt x="1095" y="1593"/>
                    <a:pt x="1025" y="1593"/>
                  </a:cubicBezTo>
                  <a:cubicBezTo>
                    <a:pt x="943" y="1593"/>
                    <a:pt x="862" y="1575"/>
                    <a:pt x="785" y="1537"/>
                  </a:cubicBezTo>
                  <a:cubicBezTo>
                    <a:pt x="643" y="1475"/>
                    <a:pt x="536" y="1350"/>
                    <a:pt x="473" y="1207"/>
                  </a:cubicBezTo>
                  <a:cubicBezTo>
                    <a:pt x="420" y="1055"/>
                    <a:pt x="429" y="895"/>
                    <a:pt x="491" y="752"/>
                  </a:cubicBezTo>
                  <a:cubicBezTo>
                    <a:pt x="553" y="609"/>
                    <a:pt x="669" y="493"/>
                    <a:pt x="821" y="440"/>
                  </a:cubicBezTo>
                  <a:cubicBezTo>
                    <a:pt x="884" y="422"/>
                    <a:pt x="955" y="404"/>
                    <a:pt x="1017" y="404"/>
                  </a:cubicBezTo>
                  <a:close/>
                  <a:moveTo>
                    <a:pt x="1028" y="1"/>
                  </a:moveTo>
                  <a:cubicBezTo>
                    <a:pt x="912" y="1"/>
                    <a:pt x="794" y="21"/>
                    <a:pt x="678" y="65"/>
                  </a:cubicBezTo>
                  <a:cubicBezTo>
                    <a:pt x="429" y="154"/>
                    <a:pt x="232" y="342"/>
                    <a:pt x="125" y="582"/>
                  </a:cubicBezTo>
                  <a:cubicBezTo>
                    <a:pt x="9" y="823"/>
                    <a:pt x="0" y="1091"/>
                    <a:pt x="98" y="1341"/>
                  </a:cubicBezTo>
                  <a:cubicBezTo>
                    <a:pt x="188" y="1590"/>
                    <a:pt x="375" y="1796"/>
                    <a:pt x="616" y="1903"/>
                  </a:cubicBezTo>
                  <a:cubicBezTo>
                    <a:pt x="750" y="1965"/>
                    <a:pt x="892" y="2001"/>
                    <a:pt x="1035" y="2001"/>
                  </a:cubicBezTo>
                  <a:cubicBezTo>
                    <a:pt x="1142" y="2001"/>
                    <a:pt x="1258" y="1974"/>
                    <a:pt x="1374" y="1938"/>
                  </a:cubicBezTo>
                  <a:cubicBezTo>
                    <a:pt x="1883" y="1751"/>
                    <a:pt x="2150" y="1171"/>
                    <a:pt x="1954" y="654"/>
                  </a:cubicBezTo>
                  <a:cubicBezTo>
                    <a:pt x="1808" y="252"/>
                    <a:pt x="1431" y="1"/>
                    <a:pt x="1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48"/>
          <p:cNvGrpSpPr/>
          <p:nvPr/>
        </p:nvGrpSpPr>
        <p:grpSpPr>
          <a:xfrm>
            <a:off x="2709959" y="1324200"/>
            <a:ext cx="1971392" cy="1264065"/>
            <a:chOff x="1991186" y="2328178"/>
            <a:chExt cx="1301679" cy="834642"/>
          </a:xfrm>
        </p:grpSpPr>
        <p:sp>
          <p:nvSpPr>
            <p:cNvPr id="3258" name="Google Shape;3258;p48"/>
            <p:cNvSpPr/>
            <p:nvPr/>
          </p:nvSpPr>
          <p:spPr>
            <a:xfrm>
              <a:off x="2070888" y="2444666"/>
              <a:ext cx="1141972" cy="711961"/>
            </a:xfrm>
            <a:custGeom>
              <a:rect b="b" l="l" r="r" t="t"/>
              <a:pathLst>
                <a:path extrusionOk="0" h="23110" w="37068">
                  <a:moveTo>
                    <a:pt x="15738" y="3917"/>
                  </a:moveTo>
                  <a:cubicBezTo>
                    <a:pt x="15986" y="3966"/>
                    <a:pt x="16559" y="4070"/>
                    <a:pt x="17061" y="4070"/>
                  </a:cubicBezTo>
                  <a:cubicBezTo>
                    <a:pt x="17099" y="4070"/>
                    <a:pt x="17137" y="4070"/>
                    <a:pt x="17174" y="4068"/>
                  </a:cubicBezTo>
                  <a:lnTo>
                    <a:pt x="17174" y="4068"/>
                  </a:lnTo>
                  <a:cubicBezTo>
                    <a:pt x="17174" y="4068"/>
                    <a:pt x="15755" y="5638"/>
                    <a:pt x="15738" y="5960"/>
                  </a:cubicBezTo>
                  <a:cubicBezTo>
                    <a:pt x="15736" y="5981"/>
                    <a:pt x="15735" y="5991"/>
                    <a:pt x="15735" y="5991"/>
                  </a:cubicBezTo>
                  <a:cubicBezTo>
                    <a:pt x="15722" y="5991"/>
                    <a:pt x="15738" y="3917"/>
                    <a:pt x="15738" y="3917"/>
                  </a:cubicBezTo>
                  <a:close/>
                  <a:moveTo>
                    <a:pt x="21331" y="3640"/>
                  </a:moveTo>
                  <a:lnTo>
                    <a:pt x="21331" y="10697"/>
                  </a:lnTo>
                  <a:lnTo>
                    <a:pt x="21331" y="12195"/>
                  </a:lnTo>
                  <a:cubicBezTo>
                    <a:pt x="21167" y="12210"/>
                    <a:pt x="21006" y="12217"/>
                    <a:pt x="20846" y="12217"/>
                  </a:cubicBezTo>
                  <a:cubicBezTo>
                    <a:pt x="18180" y="12217"/>
                    <a:pt x="16125" y="10281"/>
                    <a:pt x="15738" y="9894"/>
                  </a:cubicBezTo>
                  <a:lnTo>
                    <a:pt x="15738" y="9002"/>
                  </a:lnTo>
                  <a:cubicBezTo>
                    <a:pt x="17995" y="4470"/>
                    <a:pt x="20814" y="3738"/>
                    <a:pt x="21331" y="3640"/>
                  </a:cubicBezTo>
                  <a:close/>
                  <a:moveTo>
                    <a:pt x="18548" y="13649"/>
                  </a:moveTo>
                  <a:cubicBezTo>
                    <a:pt x="19164" y="13855"/>
                    <a:pt x="19699" y="13924"/>
                    <a:pt x="20140" y="13924"/>
                  </a:cubicBezTo>
                  <a:cubicBezTo>
                    <a:pt x="20696" y="13924"/>
                    <a:pt x="21102" y="13814"/>
                    <a:pt x="21331" y="13730"/>
                  </a:cubicBezTo>
                  <a:lnTo>
                    <a:pt x="21331" y="16308"/>
                  </a:lnTo>
                  <a:cubicBezTo>
                    <a:pt x="20671" y="14613"/>
                    <a:pt x="18673" y="13703"/>
                    <a:pt x="18548" y="13649"/>
                  </a:cubicBezTo>
                  <a:close/>
                  <a:moveTo>
                    <a:pt x="15738" y="0"/>
                  </a:moveTo>
                  <a:cubicBezTo>
                    <a:pt x="15523" y="161"/>
                    <a:pt x="15274" y="286"/>
                    <a:pt x="15006" y="384"/>
                  </a:cubicBezTo>
                  <a:lnTo>
                    <a:pt x="804" y="5647"/>
                  </a:lnTo>
                  <a:cubicBezTo>
                    <a:pt x="536" y="5754"/>
                    <a:pt x="268" y="5808"/>
                    <a:pt x="1" y="5826"/>
                  </a:cubicBezTo>
                  <a:cubicBezTo>
                    <a:pt x="10" y="5835"/>
                    <a:pt x="10" y="5844"/>
                    <a:pt x="19" y="5853"/>
                  </a:cubicBezTo>
                  <a:lnTo>
                    <a:pt x="14373" y="22579"/>
                  </a:lnTo>
                  <a:cubicBezTo>
                    <a:pt x="14683" y="22937"/>
                    <a:pt x="14970" y="23110"/>
                    <a:pt x="15200" y="23110"/>
                  </a:cubicBezTo>
                  <a:cubicBezTo>
                    <a:pt x="15532" y="23110"/>
                    <a:pt x="15746" y="22751"/>
                    <a:pt x="15746" y="22071"/>
                  </a:cubicBezTo>
                  <a:lnTo>
                    <a:pt x="15746" y="21099"/>
                  </a:lnTo>
                  <a:lnTo>
                    <a:pt x="15738" y="14782"/>
                  </a:lnTo>
                  <a:lnTo>
                    <a:pt x="15738" y="14782"/>
                  </a:lnTo>
                  <a:cubicBezTo>
                    <a:pt x="19181" y="15095"/>
                    <a:pt x="20796" y="17842"/>
                    <a:pt x="21331" y="18993"/>
                  </a:cubicBezTo>
                  <a:lnTo>
                    <a:pt x="21331" y="21099"/>
                  </a:lnTo>
                  <a:lnTo>
                    <a:pt x="21331" y="22071"/>
                  </a:lnTo>
                  <a:cubicBezTo>
                    <a:pt x="21331" y="22751"/>
                    <a:pt x="21546" y="23110"/>
                    <a:pt x="21876" y="23110"/>
                  </a:cubicBezTo>
                  <a:cubicBezTo>
                    <a:pt x="22105" y="23110"/>
                    <a:pt x="22389" y="22937"/>
                    <a:pt x="22696" y="22579"/>
                  </a:cubicBezTo>
                  <a:lnTo>
                    <a:pt x="37059" y="5853"/>
                  </a:lnTo>
                  <a:cubicBezTo>
                    <a:pt x="37059" y="5844"/>
                    <a:pt x="37068" y="5835"/>
                    <a:pt x="37068" y="5826"/>
                  </a:cubicBezTo>
                  <a:cubicBezTo>
                    <a:pt x="36809" y="5808"/>
                    <a:pt x="36541" y="5754"/>
                    <a:pt x="36265" y="5647"/>
                  </a:cubicBezTo>
                  <a:lnTo>
                    <a:pt x="22063" y="384"/>
                  </a:lnTo>
                  <a:cubicBezTo>
                    <a:pt x="21795" y="286"/>
                    <a:pt x="21554" y="161"/>
                    <a:pt x="21340" y="0"/>
                  </a:cubicBezTo>
                  <a:cubicBezTo>
                    <a:pt x="21340" y="9"/>
                    <a:pt x="21340" y="18"/>
                    <a:pt x="21340" y="27"/>
                  </a:cubicBezTo>
                  <a:lnTo>
                    <a:pt x="21340" y="1802"/>
                  </a:lnTo>
                  <a:cubicBezTo>
                    <a:pt x="20228" y="2458"/>
                    <a:pt x="19221" y="2676"/>
                    <a:pt x="18372" y="2676"/>
                  </a:cubicBezTo>
                  <a:cubicBezTo>
                    <a:pt x="17014" y="2676"/>
                    <a:pt x="16061" y="2117"/>
                    <a:pt x="15738" y="1892"/>
                  </a:cubicBezTo>
                  <a:lnTo>
                    <a:pt x="157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8"/>
            <p:cNvSpPr/>
            <p:nvPr/>
          </p:nvSpPr>
          <p:spPr>
            <a:xfrm>
              <a:off x="2064295" y="2438412"/>
              <a:ext cx="1155158" cy="724408"/>
            </a:xfrm>
            <a:custGeom>
              <a:rect b="b" l="l" r="r" t="t"/>
              <a:pathLst>
                <a:path extrusionOk="0" h="23514" w="37496">
                  <a:moveTo>
                    <a:pt x="16148" y="4361"/>
                  </a:moveTo>
                  <a:cubicBezTo>
                    <a:pt x="16362" y="4396"/>
                    <a:pt x="16656" y="4441"/>
                    <a:pt x="16951" y="4459"/>
                  </a:cubicBezTo>
                  <a:cubicBezTo>
                    <a:pt x="16674" y="4771"/>
                    <a:pt x="16380" y="5128"/>
                    <a:pt x="16148" y="5440"/>
                  </a:cubicBezTo>
                  <a:cubicBezTo>
                    <a:pt x="16148" y="5101"/>
                    <a:pt x="16148" y="4708"/>
                    <a:pt x="16148" y="4361"/>
                  </a:cubicBezTo>
                  <a:close/>
                  <a:moveTo>
                    <a:pt x="15950" y="3920"/>
                  </a:moveTo>
                  <a:cubicBezTo>
                    <a:pt x="15906" y="3920"/>
                    <a:pt x="15859" y="3933"/>
                    <a:pt x="15818" y="3968"/>
                  </a:cubicBezTo>
                  <a:cubicBezTo>
                    <a:pt x="15773" y="4004"/>
                    <a:pt x="15746" y="4057"/>
                    <a:pt x="15746" y="4120"/>
                  </a:cubicBezTo>
                  <a:cubicBezTo>
                    <a:pt x="15746" y="4120"/>
                    <a:pt x="15746" y="4637"/>
                    <a:pt x="15737" y="5155"/>
                  </a:cubicBezTo>
                  <a:cubicBezTo>
                    <a:pt x="15737" y="5413"/>
                    <a:pt x="15737" y="5681"/>
                    <a:pt x="15737" y="5868"/>
                  </a:cubicBezTo>
                  <a:cubicBezTo>
                    <a:pt x="15737" y="6279"/>
                    <a:pt x="15737" y="6395"/>
                    <a:pt x="15943" y="6395"/>
                  </a:cubicBezTo>
                  <a:cubicBezTo>
                    <a:pt x="15978" y="6395"/>
                    <a:pt x="16139" y="6386"/>
                    <a:pt x="16148" y="6180"/>
                  </a:cubicBezTo>
                  <a:cubicBezTo>
                    <a:pt x="16192" y="5993"/>
                    <a:pt x="16897" y="5110"/>
                    <a:pt x="17540" y="4405"/>
                  </a:cubicBezTo>
                  <a:cubicBezTo>
                    <a:pt x="17593" y="4343"/>
                    <a:pt x="17611" y="4262"/>
                    <a:pt x="17575" y="4182"/>
                  </a:cubicBezTo>
                  <a:cubicBezTo>
                    <a:pt x="17540" y="4111"/>
                    <a:pt x="17459" y="4066"/>
                    <a:pt x="17388" y="4066"/>
                  </a:cubicBezTo>
                  <a:cubicBezTo>
                    <a:pt x="17352" y="4067"/>
                    <a:pt x="17317" y="4068"/>
                    <a:pt x="17280" y="4068"/>
                  </a:cubicBezTo>
                  <a:cubicBezTo>
                    <a:pt x="16766" y="4068"/>
                    <a:pt x="16171" y="3957"/>
                    <a:pt x="15987" y="3923"/>
                  </a:cubicBezTo>
                  <a:cubicBezTo>
                    <a:pt x="15975" y="3921"/>
                    <a:pt x="15963" y="3920"/>
                    <a:pt x="15950" y="3920"/>
                  </a:cubicBezTo>
                  <a:close/>
                  <a:moveTo>
                    <a:pt x="21349" y="4102"/>
                  </a:moveTo>
                  <a:lnTo>
                    <a:pt x="21349" y="10900"/>
                  </a:lnTo>
                  <a:lnTo>
                    <a:pt x="21349" y="12211"/>
                  </a:lnTo>
                  <a:cubicBezTo>
                    <a:pt x="21257" y="12216"/>
                    <a:pt x="21166" y="12218"/>
                    <a:pt x="21075" y="12218"/>
                  </a:cubicBezTo>
                  <a:cubicBezTo>
                    <a:pt x="18592" y="12218"/>
                    <a:pt x="16656" y="10498"/>
                    <a:pt x="16157" y="10008"/>
                  </a:cubicBezTo>
                  <a:lnTo>
                    <a:pt x="16157" y="9249"/>
                  </a:lnTo>
                  <a:cubicBezTo>
                    <a:pt x="18119" y="5333"/>
                    <a:pt x="20492" y="4343"/>
                    <a:pt x="21349" y="4102"/>
                  </a:cubicBezTo>
                  <a:close/>
                  <a:moveTo>
                    <a:pt x="21541" y="3645"/>
                  </a:moveTo>
                  <a:cubicBezTo>
                    <a:pt x="21531" y="3645"/>
                    <a:pt x="21520" y="3645"/>
                    <a:pt x="21509" y="3647"/>
                  </a:cubicBezTo>
                  <a:cubicBezTo>
                    <a:pt x="20956" y="3754"/>
                    <a:pt x="18066" y="4512"/>
                    <a:pt x="15773" y="9115"/>
                  </a:cubicBezTo>
                  <a:cubicBezTo>
                    <a:pt x="15755" y="9142"/>
                    <a:pt x="15746" y="9178"/>
                    <a:pt x="15746" y="9205"/>
                  </a:cubicBezTo>
                  <a:lnTo>
                    <a:pt x="15746" y="10097"/>
                  </a:lnTo>
                  <a:cubicBezTo>
                    <a:pt x="15746" y="10150"/>
                    <a:pt x="15773" y="10195"/>
                    <a:pt x="15809" y="10239"/>
                  </a:cubicBezTo>
                  <a:cubicBezTo>
                    <a:pt x="16219" y="10650"/>
                    <a:pt x="18316" y="12621"/>
                    <a:pt x="21063" y="12621"/>
                  </a:cubicBezTo>
                  <a:cubicBezTo>
                    <a:pt x="21224" y="12621"/>
                    <a:pt x="21393" y="12612"/>
                    <a:pt x="21563" y="12595"/>
                  </a:cubicBezTo>
                  <a:cubicBezTo>
                    <a:pt x="21670" y="12586"/>
                    <a:pt x="21750" y="12496"/>
                    <a:pt x="21750" y="12398"/>
                  </a:cubicBezTo>
                  <a:lnTo>
                    <a:pt x="21750" y="3843"/>
                  </a:lnTo>
                  <a:cubicBezTo>
                    <a:pt x="21750" y="3790"/>
                    <a:pt x="21723" y="3727"/>
                    <a:pt x="21679" y="3691"/>
                  </a:cubicBezTo>
                  <a:cubicBezTo>
                    <a:pt x="21642" y="3662"/>
                    <a:pt x="21593" y="3645"/>
                    <a:pt x="21541" y="3645"/>
                  </a:cubicBezTo>
                  <a:close/>
                  <a:moveTo>
                    <a:pt x="21349" y="14209"/>
                  </a:moveTo>
                  <a:lnTo>
                    <a:pt x="21349" y="15690"/>
                  </a:lnTo>
                  <a:cubicBezTo>
                    <a:pt x="20947" y="15110"/>
                    <a:pt x="20421" y="14646"/>
                    <a:pt x="19957" y="14316"/>
                  </a:cubicBezTo>
                  <a:lnTo>
                    <a:pt x="19957" y="14316"/>
                  </a:lnTo>
                  <a:cubicBezTo>
                    <a:pt x="20089" y="14327"/>
                    <a:pt x="20216" y="14331"/>
                    <a:pt x="20336" y="14331"/>
                  </a:cubicBezTo>
                  <a:cubicBezTo>
                    <a:pt x="20745" y="14331"/>
                    <a:pt x="21087" y="14278"/>
                    <a:pt x="21349" y="14209"/>
                  </a:cubicBezTo>
                  <a:close/>
                  <a:moveTo>
                    <a:pt x="18761" y="13645"/>
                  </a:moveTo>
                  <a:cubicBezTo>
                    <a:pt x="18684" y="13645"/>
                    <a:pt x="18610" y="13695"/>
                    <a:pt x="18574" y="13772"/>
                  </a:cubicBezTo>
                  <a:cubicBezTo>
                    <a:pt x="18539" y="13879"/>
                    <a:pt x="18583" y="13986"/>
                    <a:pt x="18681" y="14031"/>
                  </a:cubicBezTo>
                  <a:cubicBezTo>
                    <a:pt x="18887" y="14129"/>
                    <a:pt x="20751" y="15021"/>
                    <a:pt x="21358" y="16582"/>
                  </a:cubicBezTo>
                  <a:cubicBezTo>
                    <a:pt x="21384" y="16663"/>
                    <a:pt x="21465" y="16707"/>
                    <a:pt x="21545" y="16707"/>
                  </a:cubicBezTo>
                  <a:lnTo>
                    <a:pt x="21581" y="16707"/>
                  </a:lnTo>
                  <a:cubicBezTo>
                    <a:pt x="21679" y="16689"/>
                    <a:pt x="21750" y="16600"/>
                    <a:pt x="21750" y="16511"/>
                  </a:cubicBezTo>
                  <a:lnTo>
                    <a:pt x="21750" y="13933"/>
                  </a:lnTo>
                  <a:cubicBezTo>
                    <a:pt x="21750" y="13870"/>
                    <a:pt x="21715" y="13808"/>
                    <a:pt x="21661" y="13772"/>
                  </a:cubicBezTo>
                  <a:cubicBezTo>
                    <a:pt x="21628" y="13744"/>
                    <a:pt x="21587" y="13730"/>
                    <a:pt x="21546" y="13730"/>
                  </a:cubicBezTo>
                  <a:cubicBezTo>
                    <a:pt x="21522" y="13730"/>
                    <a:pt x="21497" y="13735"/>
                    <a:pt x="21474" y="13745"/>
                  </a:cubicBezTo>
                  <a:cubicBezTo>
                    <a:pt x="21241" y="13828"/>
                    <a:pt x="20864" y="13923"/>
                    <a:pt x="20358" y="13923"/>
                  </a:cubicBezTo>
                  <a:cubicBezTo>
                    <a:pt x="19934" y="13923"/>
                    <a:pt x="19419" y="13856"/>
                    <a:pt x="18824" y="13656"/>
                  </a:cubicBezTo>
                  <a:cubicBezTo>
                    <a:pt x="18803" y="13649"/>
                    <a:pt x="18782" y="13645"/>
                    <a:pt x="18761" y="13645"/>
                  </a:cubicBezTo>
                  <a:close/>
                  <a:moveTo>
                    <a:pt x="21750" y="569"/>
                  </a:moveTo>
                  <a:cubicBezTo>
                    <a:pt x="21902" y="649"/>
                    <a:pt x="22054" y="721"/>
                    <a:pt x="22205" y="783"/>
                  </a:cubicBezTo>
                  <a:lnTo>
                    <a:pt x="36408" y="6047"/>
                  </a:lnTo>
                  <a:cubicBezTo>
                    <a:pt x="36568" y="6100"/>
                    <a:pt x="36729" y="6145"/>
                    <a:pt x="36889" y="6180"/>
                  </a:cubicBezTo>
                  <a:lnTo>
                    <a:pt x="22758" y="22649"/>
                  </a:lnTo>
                  <a:cubicBezTo>
                    <a:pt x="22463" y="22997"/>
                    <a:pt x="22225" y="23114"/>
                    <a:pt x="22084" y="23114"/>
                  </a:cubicBezTo>
                  <a:cubicBezTo>
                    <a:pt x="22059" y="23114"/>
                    <a:pt x="22037" y="23110"/>
                    <a:pt x="22018" y="23104"/>
                  </a:cubicBezTo>
                  <a:cubicBezTo>
                    <a:pt x="21884" y="23050"/>
                    <a:pt x="21741" y="22809"/>
                    <a:pt x="21741" y="22274"/>
                  </a:cubicBezTo>
                  <a:lnTo>
                    <a:pt x="21750" y="19196"/>
                  </a:lnTo>
                  <a:cubicBezTo>
                    <a:pt x="21750" y="19169"/>
                    <a:pt x="21741" y="19143"/>
                    <a:pt x="21732" y="19116"/>
                  </a:cubicBezTo>
                  <a:cubicBezTo>
                    <a:pt x="21179" y="17920"/>
                    <a:pt x="19511" y="15110"/>
                    <a:pt x="15969" y="14780"/>
                  </a:cubicBezTo>
                  <a:cubicBezTo>
                    <a:pt x="15916" y="14780"/>
                    <a:pt x="15862" y="14798"/>
                    <a:pt x="15818" y="14834"/>
                  </a:cubicBezTo>
                  <a:cubicBezTo>
                    <a:pt x="15773" y="14878"/>
                    <a:pt x="15755" y="14932"/>
                    <a:pt x="15755" y="14985"/>
                  </a:cubicBezTo>
                  <a:lnTo>
                    <a:pt x="15755" y="22274"/>
                  </a:lnTo>
                  <a:cubicBezTo>
                    <a:pt x="15755" y="22809"/>
                    <a:pt x="15613" y="23050"/>
                    <a:pt x="15488" y="23104"/>
                  </a:cubicBezTo>
                  <a:cubicBezTo>
                    <a:pt x="15467" y="23110"/>
                    <a:pt x="15444" y="23114"/>
                    <a:pt x="15418" y="23114"/>
                  </a:cubicBezTo>
                  <a:cubicBezTo>
                    <a:pt x="15271" y="23114"/>
                    <a:pt x="15034" y="22997"/>
                    <a:pt x="14738" y="22649"/>
                  </a:cubicBezTo>
                  <a:lnTo>
                    <a:pt x="607" y="6180"/>
                  </a:lnTo>
                  <a:cubicBezTo>
                    <a:pt x="768" y="6145"/>
                    <a:pt x="929" y="6100"/>
                    <a:pt x="1089" y="6047"/>
                  </a:cubicBezTo>
                  <a:lnTo>
                    <a:pt x="15291" y="783"/>
                  </a:lnTo>
                  <a:cubicBezTo>
                    <a:pt x="15452" y="721"/>
                    <a:pt x="15604" y="649"/>
                    <a:pt x="15746" y="569"/>
                  </a:cubicBezTo>
                  <a:lnTo>
                    <a:pt x="15746" y="2095"/>
                  </a:lnTo>
                  <a:cubicBezTo>
                    <a:pt x="15746" y="2166"/>
                    <a:pt x="15782" y="2228"/>
                    <a:pt x="15836" y="2264"/>
                  </a:cubicBezTo>
                  <a:cubicBezTo>
                    <a:pt x="16213" y="2521"/>
                    <a:pt x="17202" y="3089"/>
                    <a:pt x="18591" y="3089"/>
                  </a:cubicBezTo>
                  <a:cubicBezTo>
                    <a:pt x="19469" y="3089"/>
                    <a:pt x="20508" y="2861"/>
                    <a:pt x="21652" y="2184"/>
                  </a:cubicBezTo>
                  <a:cubicBezTo>
                    <a:pt x="21715" y="2148"/>
                    <a:pt x="21750" y="2077"/>
                    <a:pt x="21750" y="2005"/>
                  </a:cubicBezTo>
                  <a:lnTo>
                    <a:pt x="21750" y="569"/>
                  </a:lnTo>
                  <a:close/>
                  <a:moveTo>
                    <a:pt x="21561" y="1"/>
                  </a:moveTo>
                  <a:cubicBezTo>
                    <a:pt x="21538" y="1"/>
                    <a:pt x="21515" y="6"/>
                    <a:pt x="21492" y="16"/>
                  </a:cubicBezTo>
                  <a:cubicBezTo>
                    <a:pt x="21429" y="34"/>
                    <a:pt x="21376" y="87"/>
                    <a:pt x="21358" y="150"/>
                  </a:cubicBezTo>
                  <a:cubicBezTo>
                    <a:pt x="21349" y="168"/>
                    <a:pt x="21349" y="194"/>
                    <a:pt x="21349" y="203"/>
                  </a:cubicBezTo>
                  <a:cubicBezTo>
                    <a:pt x="21349" y="212"/>
                    <a:pt x="21349" y="221"/>
                    <a:pt x="21349" y="230"/>
                  </a:cubicBezTo>
                  <a:lnTo>
                    <a:pt x="21349" y="1889"/>
                  </a:lnTo>
                  <a:cubicBezTo>
                    <a:pt x="20310" y="2483"/>
                    <a:pt x="19372" y="2683"/>
                    <a:pt x="18579" y="2683"/>
                  </a:cubicBezTo>
                  <a:cubicBezTo>
                    <a:pt x="17404" y="2683"/>
                    <a:pt x="16547" y="2243"/>
                    <a:pt x="16148" y="1988"/>
                  </a:cubicBezTo>
                  <a:lnTo>
                    <a:pt x="16148" y="203"/>
                  </a:lnTo>
                  <a:cubicBezTo>
                    <a:pt x="16148" y="132"/>
                    <a:pt x="16103" y="61"/>
                    <a:pt x="16041" y="25"/>
                  </a:cubicBezTo>
                  <a:cubicBezTo>
                    <a:pt x="16011" y="10"/>
                    <a:pt x="15980" y="3"/>
                    <a:pt x="15949" y="3"/>
                  </a:cubicBezTo>
                  <a:cubicBezTo>
                    <a:pt x="15905" y="3"/>
                    <a:pt x="15863" y="17"/>
                    <a:pt x="15827" y="43"/>
                  </a:cubicBezTo>
                  <a:cubicBezTo>
                    <a:pt x="15621" y="194"/>
                    <a:pt x="15390" y="310"/>
                    <a:pt x="15158" y="400"/>
                  </a:cubicBezTo>
                  <a:lnTo>
                    <a:pt x="946" y="5663"/>
                  </a:lnTo>
                  <a:cubicBezTo>
                    <a:pt x="705" y="5752"/>
                    <a:pt x="456" y="5806"/>
                    <a:pt x="197" y="5833"/>
                  </a:cubicBezTo>
                  <a:cubicBezTo>
                    <a:pt x="117" y="5833"/>
                    <a:pt x="54" y="5895"/>
                    <a:pt x="27" y="5966"/>
                  </a:cubicBezTo>
                  <a:cubicBezTo>
                    <a:pt x="1" y="6038"/>
                    <a:pt x="19" y="6118"/>
                    <a:pt x="72" y="6180"/>
                  </a:cubicBezTo>
                  <a:lnTo>
                    <a:pt x="14435" y="22907"/>
                  </a:lnTo>
                  <a:cubicBezTo>
                    <a:pt x="14852" y="23396"/>
                    <a:pt x="15188" y="23513"/>
                    <a:pt x="15419" y="23513"/>
                  </a:cubicBezTo>
                  <a:cubicBezTo>
                    <a:pt x="15504" y="23513"/>
                    <a:pt x="15575" y="23497"/>
                    <a:pt x="15630" y="23478"/>
                  </a:cubicBezTo>
                  <a:cubicBezTo>
                    <a:pt x="15827" y="23407"/>
                    <a:pt x="16157" y="23148"/>
                    <a:pt x="16157" y="22274"/>
                  </a:cubicBezTo>
                  <a:lnTo>
                    <a:pt x="16157" y="15208"/>
                  </a:lnTo>
                  <a:cubicBezTo>
                    <a:pt x="19297" y="15601"/>
                    <a:pt x="20814" y="18117"/>
                    <a:pt x="21340" y="19241"/>
                  </a:cubicBezTo>
                  <a:lnTo>
                    <a:pt x="21340" y="22274"/>
                  </a:lnTo>
                  <a:cubicBezTo>
                    <a:pt x="21340" y="23148"/>
                    <a:pt x="21670" y="23407"/>
                    <a:pt x="21875" y="23478"/>
                  </a:cubicBezTo>
                  <a:cubicBezTo>
                    <a:pt x="21929" y="23496"/>
                    <a:pt x="22000" y="23514"/>
                    <a:pt x="22080" y="23514"/>
                  </a:cubicBezTo>
                  <a:cubicBezTo>
                    <a:pt x="22312" y="23514"/>
                    <a:pt x="22651" y="23398"/>
                    <a:pt x="23062" y="22907"/>
                  </a:cubicBezTo>
                  <a:lnTo>
                    <a:pt x="37416" y="6189"/>
                  </a:lnTo>
                  <a:cubicBezTo>
                    <a:pt x="37433" y="6180"/>
                    <a:pt x="37442" y="6163"/>
                    <a:pt x="37451" y="6145"/>
                  </a:cubicBezTo>
                  <a:cubicBezTo>
                    <a:pt x="37496" y="6082"/>
                    <a:pt x="37496" y="6011"/>
                    <a:pt x="37469" y="5948"/>
                  </a:cubicBezTo>
                  <a:cubicBezTo>
                    <a:pt x="37433" y="5877"/>
                    <a:pt x="37371" y="5833"/>
                    <a:pt x="37300" y="5833"/>
                  </a:cubicBezTo>
                  <a:cubicBezTo>
                    <a:pt x="37041" y="5815"/>
                    <a:pt x="36791" y="5752"/>
                    <a:pt x="36550" y="5663"/>
                  </a:cubicBezTo>
                  <a:lnTo>
                    <a:pt x="22348" y="400"/>
                  </a:lnTo>
                  <a:cubicBezTo>
                    <a:pt x="22107" y="310"/>
                    <a:pt x="21875" y="194"/>
                    <a:pt x="21670" y="43"/>
                  </a:cubicBezTo>
                  <a:cubicBezTo>
                    <a:pt x="21636" y="15"/>
                    <a:pt x="21600" y="1"/>
                    <a:pt x="21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8"/>
            <p:cNvSpPr/>
            <p:nvPr/>
          </p:nvSpPr>
          <p:spPr>
            <a:xfrm>
              <a:off x="2692057" y="2334524"/>
              <a:ext cx="594492" cy="289837"/>
            </a:xfrm>
            <a:custGeom>
              <a:rect b="b" l="l" r="r" t="t"/>
              <a:pathLst>
                <a:path extrusionOk="0" h="9408" w="19297">
                  <a:moveTo>
                    <a:pt x="2295" y="0"/>
                  </a:moveTo>
                  <a:cubicBezTo>
                    <a:pt x="1390" y="0"/>
                    <a:pt x="592" y="454"/>
                    <a:pt x="304" y="1220"/>
                  </a:cubicBezTo>
                  <a:cubicBezTo>
                    <a:pt x="0" y="2050"/>
                    <a:pt x="384" y="2987"/>
                    <a:pt x="1178" y="3575"/>
                  </a:cubicBezTo>
                  <a:cubicBezTo>
                    <a:pt x="1392" y="3736"/>
                    <a:pt x="1633" y="3861"/>
                    <a:pt x="1901" y="3968"/>
                  </a:cubicBezTo>
                  <a:lnTo>
                    <a:pt x="16103" y="9231"/>
                  </a:lnTo>
                  <a:cubicBezTo>
                    <a:pt x="16379" y="9329"/>
                    <a:pt x="16647" y="9383"/>
                    <a:pt x="16906" y="9401"/>
                  </a:cubicBezTo>
                  <a:cubicBezTo>
                    <a:pt x="16973" y="9406"/>
                    <a:pt x="17039" y="9408"/>
                    <a:pt x="17105" y="9408"/>
                  </a:cubicBezTo>
                  <a:cubicBezTo>
                    <a:pt x="18015" y="9408"/>
                    <a:pt x="18817" y="8953"/>
                    <a:pt x="19100" y="8188"/>
                  </a:cubicBezTo>
                  <a:cubicBezTo>
                    <a:pt x="19297" y="7661"/>
                    <a:pt x="19216" y="7099"/>
                    <a:pt x="18922" y="6600"/>
                  </a:cubicBezTo>
                  <a:cubicBezTo>
                    <a:pt x="18636" y="6100"/>
                    <a:pt x="18137" y="5681"/>
                    <a:pt x="17512" y="5449"/>
                  </a:cubicBezTo>
                  <a:lnTo>
                    <a:pt x="3301" y="185"/>
                  </a:lnTo>
                  <a:cubicBezTo>
                    <a:pt x="2964" y="60"/>
                    <a:pt x="2623" y="0"/>
                    <a:pt x="2295" y="0"/>
                  </a:cubicBezTo>
                  <a:close/>
                </a:path>
              </a:pathLst>
            </a:custGeom>
            <a:solidFill>
              <a:srgbClr val="FFC0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8"/>
            <p:cNvSpPr/>
            <p:nvPr/>
          </p:nvSpPr>
          <p:spPr>
            <a:xfrm>
              <a:off x="2685464" y="2328178"/>
              <a:ext cx="607401" cy="302560"/>
            </a:xfrm>
            <a:custGeom>
              <a:rect b="b" l="l" r="r" t="t"/>
              <a:pathLst>
                <a:path extrusionOk="0" h="9821" w="19716">
                  <a:moveTo>
                    <a:pt x="2516" y="409"/>
                  </a:moveTo>
                  <a:cubicBezTo>
                    <a:pt x="2819" y="409"/>
                    <a:pt x="3132" y="463"/>
                    <a:pt x="3444" y="579"/>
                  </a:cubicBezTo>
                  <a:lnTo>
                    <a:pt x="17655" y="5842"/>
                  </a:lnTo>
                  <a:cubicBezTo>
                    <a:pt x="18226" y="6056"/>
                    <a:pt x="18690" y="6431"/>
                    <a:pt x="18966" y="6904"/>
                  </a:cubicBezTo>
                  <a:cubicBezTo>
                    <a:pt x="19234" y="7368"/>
                    <a:pt x="19288" y="7876"/>
                    <a:pt x="19127" y="8322"/>
                  </a:cubicBezTo>
                  <a:cubicBezTo>
                    <a:pt x="18876" y="8991"/>
                    <a:pt x="18164" y="9416"/>
                    <a:pt x="17312" y="9416"/>
                  </a:cubicBezTo>
                  <a:cubicBezTo>
                    <a:pt x="17255" y="9416"/>
                    <a:pt x="17196" y="9414"/>
                    <a:pt x="17138" y="9411"/>
                  </a:cubicBezTo>
                  <a:cubicBezTo>
                    <a:pt x="16888" y="9393"/>
                    <a:pt x="16638" y="9330"/>
                    <a:pt x="16388" y="9241"/>
                  </a:cubicBezTo>
                  <a:lnTo>
                    <a:pt x="2186" y="3978"/>
                  </a:lnTo>
                  <a:cubicBezTo>
                    <a:pt x="1945" y="3888"/>
                    <a:pt x="1713" y="3764"/>
                    <a:pt x="1508" y="3621"/>
                  </a:cubicBezTo>
                  <a:cubicBezTo>
                    <a:pt x="768" y="3068"/>
                    <a:pt x="446" y="2211"/>
                    <a:pt x="714" y="1498"/>
                  </a:cubicBezTo>
                  <a:cubicBezTo>
                    <a:pt x="964" y="811"/>
                    <a:pt x="1686" y="409"/>
                    <a:pt x="2516" y="409"/>
                  </a:cubicBezTo>
                  <a:close/>
                  <a:moveTo>
                    <a:pt x="2521" y="1"/>
                  </a:moveTo>
                  <a:cubicBezTo>
                    <a:pt x="1528" y="1"/>
                    <a:pt x="648" y="509"/>
                    <a:pt x="330" y="1355"/>
                  </a:cubicBezTo>
                  <a:cubicBezTo>
                    <a:pt x="0" y="2247"/>
                    <a:pt x="384" y="3282"/>
                    <a:pt x="1267" y="3942"/>
                  </a:cubicBezTo>
                  <a:cubicBezTo>
                    <a:pt x="1508" y="4120"/>
                    <a:pt x="1767" y="4254"/>
                    <a:pt x="2043" y="4361"/>
                  </a:cubicBezTo>
                  <a:lnTo>
                    <a:pt x="16254" y="9625"/>
                  </a:lnTo>
                  <a:cubicBezTo>
                    <a:pt x="16531" y="9723"/>
                    <a:pt x="16816" y="9794"/>
                    <a:pt x="17111" y="9812"/>
                  </a:cubicBezTo>
                  <a:cubicBezTo>
                    <a:pt x="17182" y="9812"/>
                    <a:pt x="17254" y="9821"/>
                    <a:pt x="17316" y="9821"/>
                  </a:cubicBezTo>
                  <a:cubicBezTo>
                    <a:pt x="18333" y="9821"/>
                    <a:pt x="19198" y="9295"/>
                    <a:pt x="19502" y="8465"/>
                  </a:cubicBezTo>
                  <a:cubicBezTo>
                    <a:pt x="19716" y="7903"/>
                    <a:pt x="19644" y="7278"/>
                    <a:pt x="19314" y="6707"/>
                  </a:cubicBezTo>
                  <a:cubicBezTo>
                    <a:pt x="18993" y="6145"/>
                    <a:pt x="18449" y="5708"/>
                    <a:pt x="17789" y="5459"/>
                  </a:cubicBezTo>
                  <a:lnTo>
                    <a:pt x="3587" y="195"/>
                  </a:lnTo>
                  <a:cubicBezTo>
                    <a:pt x="3230" y="63"/>
                    <a:pt x="2869" y="1"/>
                    <a:pt x="2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8"/>
            <p:cNvSpPr/>
            <p:nvPr/>
          </p:nvSpPr>
          <p:spPr>
            <a:xfrm>
              <a:off x="2722003" y="2377780"/>
              <a:ext cx="23937" cy="49877"/>
            </a:xfrm>
            <a:custGeom>
              <a:rect b="b" l="l" r="r" t="t"/>
              <a:pathLst>
                <a:path extrusionOk="0" h="1619" w="777">
                  <a:moveTo>
                    <a:pt x="364" y="0"/>
                  </a:moveTo>
                  <a:cubicBezTo>
                    <a:pt x="282" y="0"/>
                    <a:pt x="207" y="46"/>
                    <a:pt x="179" y="128"/>
                  </a:cubicBezTo>
                  <a:cubicBezTo>
                    <a:pt x="1" y="610"/>
                    <a:pt x="81" y="1137"/>
                    <a:pt x="393" y="1538"/>
                  </a:cubicBezTo>
                  <a:cubicBezTo>
                    <a:pt x="429" y="1591"/>
                    <a:pt x="491" y="1618"/>
                    <a:pt x="554" y="1618"/>
                  </a:cubicBezTo>
                  <a:cubicBezTo>
                    <a:pt x="598" y="1618"/>
                    <a:pt x="634" y="1600"/>
                    <a:pt x="679" y="1574"/>
                  </a:cubicBezTo>
                  <a:cubicBezTo>
                    <a:pt x="759" y="1502"/>
                    <a:pt x="777" y="1377"/>
                    <a:pt x="714" y="1288"/>
                  </a:cubicBezTo>
                  <a:cubicBezTo>
                    <a:pt x="483" y="1003"/>
                    <a:pt x="429" y="619"/>
                    <a:pt x="554" y="271"/>
                  </a:cubicBezTo>
                  <a:cubicBezTo>
                    <a:pt x="598" y="164"/>
                    <a:pt x="545" y="48"/>
                    <a:pt x="438" y="12"/>
                  </a:cubicBezTo>
                  <a:cubicBezTo>
                    <a:pt x="414" y="4"/>
                    <a:pt x="389" y="0"/>
                    <a:pt x="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8"/>
            <p:cNvSpPr/>
            <p:nvPr/>
          </p:nvSpPr>
          <p:spPr>
            <a:xfrm>
              <a:off x="2909721" y="2487337"/>
              <a:ext cx="32471" cy="19193"/>
            </a:xfrm>
            <a:custGeom>
              <a:rect b="b" l="l" r="r" t="t"/>
              <a:pathLst>
                <a:path extrusionOk="0" h="623" w="1054">
                  <a:moveTo>
                    <a:pt x="227" y="0"/>
                  </a:moveTo>
                  <a:cubicBezTo>
                    <a:pt x="145" y="0"/>
                    <a:pt x="70" y="51"/>
                    <a:pt x="37" y="132"/>
                  </a:cubicBezTo>
                  <a:cubicBezTo>
                    <a:pt x="1" y="239"/>
                    <a:pt x="54" y="355"/>
                    <a:pt x="161" y="391"/>
                  </a:cubicBezTo>
                  <a:lnTo>
                    <a:pt x="750" y="614"/>
                  </a:lnTo>
                  <a:cubicBezTo>
                    <a:pt x="777" y="623"/>
                    <a:pt x="795" y="623"/>
                    <a:pt x="822" y="623"/>
                  </a:cubicBezTo>
                  <a:cubicBezTo>
                    <a:pt x="902" y="623"/>
                    <a:pt x="982" y="569"/>
                    <a:pt x="1009" y="489"/>
                  </a:cubicBezTo>
                  <a:cubicBezTo>
                    <a:pt x="1054" y="391"/>
                    <a:pt x="1000" y="275"/>
                    <a:pt x="893" y="230"/>
                  </a:cubicBezTo>
                  <a:lnTo>
                    <a:pt x="304" y="16"/>
                  </a:lnTo>
                  <a:cubicBezTo>
                    <a:pt x="278" y="5"/>
                    <a:pt x="252" y="0"/>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8"/>
            <p:cNvSpPr/>
            <p:nvPr/>
          </p:nvSpPr>
          <p:spPr>
            <a:xfrm>
              <a:off x="2765443" y="2433883"/>
              <a:ext cx="134136" cy="56994"/>
            </a:xfrm>
            <a:custGeom>
              <a:rect b="b" l="l" r="r" t="t"/>
              <a:pathLst>
                <a:path extrusionOk="0" h="1850" w="4354">
                  <a:moveTo>
                    <a:pt x="227" y="0"/>
                  </a:moveTo>
                  <a:cubicBezTo>
                    <a:pt x="142" y="0"/>
                    <a:pt x="64" y="50"/>
                    <a:pt x="36" y="127"/>
                  </a:cubicBezTo>
                  <a:cubicBezTo>
                    <a:pt x="0" y="234"/>
                    <a:pt x="54" y="350"/>
                    <a:pt x="152" y="395"/>
                  </a:cubicBezTo>
                  <a:lnTo>
                    <a:pt x="4050" y="1831"/>
                  </a:lnTo>
                  <a:cubicBezTo>
                    <a:pt x="4077" y="1840"/>
                    <a:pt x="4095" y="1849"/>
                    <a:pt x="4122" y="1849"/>
                  </a:cubicBezTo>
                  <a:cubicBezTo>
                    <a:pt x="4202" y="1849"/>
                    <a:pt x="4282" y="1796"/>
                    <a:pt x="4309" y="1715"/>
                  </a:cubicBezTo>
                  <a:cubicBezTo>
                    <a:pt x="4354" y="1608"/>
                    <a:pt x="4300" y="1492"/>
                    <a:pt x="4193" y="1457"/>
                  </a:cubicBezTo>
                  <a:lnTo>
                    <a:pt x="295" y="11"/>
                  </a:lnTo>
                  <a:cubicBezTo>
                    <a:pt x="272" y="4"/>
                    <a:pt x="249" y="0"/>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8"/>
            <p:cNvSpPr/>
            <p:nvPr/>
          </p:nvSpPr>
          <p:spPr>
            <a:xfrm>
              <a:off x="2823703" y="2898605"/>
              <a:ext cx="126742" cy="143594"/>
            </a:xfrm>
            <a:custGeom>
              <a:rect b="b" l="l" r="r" t="t"/>
              <a:pathLst>
                <a:path extrusionOk="0" h="4661" w="4114">
                  <a:moveTo>
                    <a:pt x="3883" y="0"/>
                  </a:moveTo>
                  <a:cubicBezTo>
                    <a:pt x="3826" y="0"/>
                    <a:pt x="3768" y="23"/>
                    <a:pt x="3730" y="66"/>
                  </a:cubicBezTo>
                  <a:lnTo>
                    <a:pt x="81" y="4322"/>
                  </a:lnTo>
                  <a:cubicBezTo>
                    <a:pt x="1" y="4411"/>
                    <a:pt x="9" y="4536"/>
                    <a:pt x="99" y="4607"/>
                  </a:cubicBezTo>
                  <a:cubicBezTo>
                    <a:pt x="134" y="4643"/>
                    <a:pt x="188" y="4661"/>
                    <a:pt x="233" y="4661"/>
                  </a:cubicBezTo>
                  <a:cubicBezTo>
                    <a:pt x="286" y="4661"/>
                    <a:pt x="340" y="4634"/>
                    <a:pt x="384" y="4589"/>
                  </a:cubicBezTo>
                  <a:lnTo>
                    <a:pt x="4033" y="334"/>
                  </a:lnTo>
                  <a:cubicBezTo>
                    <a:pt x="4113" y="245"/>
                    <a:pt x="4104" y="120"/>
                    <a:pt x="4015" y="48"/>
                  </a:cubicBezTo>
                  <a:cubicBezTo>
                    <a:pt x="3978" y="16"/>
                    <a:pt x="3931" y="0"/>
                    <a:pt x="3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8"/>
            <p:cNvSpPr/>
            <p:nvPr/>
          </p:nvSpPr>
          <p:spPr>
            <a:xfrm>
              <a:off x="2948479" y="2863698"/>
              <a:ext cx="31917" cy="33395"/>
            </a:xfrm>
            <a:custGeom>
              <a:rect b="b" l="l" r="r" t="t"/>
              <a:pathLst>
                <a:path extrusionOk="0" h="1084" w="1036">
                  <a:moveTo>
                    <a:pt x="805" y="0"/>
                  </a:moveTo>
                  <a:cubicBezTo>
                    <a:pt x="748" y="0"/>
                    <a:pt x="691" y="23"/>
                    <a:pt x="652" y="66"/>
                  </a:cubicBezTo>
                  <a:lnTo>
                    <a:pt x="72" y="744"/>
                  </a:lnTo>
                  <a:cubicBezTo>
                    <a:pt x="1" y="834"/>
                    <a:pt x="10" y="958"/>
                    <a:pt x="90" y="1030"/>
                  </a:cubicBezTo>
                  <a:cubicBezTo>
                    <a:pt x="135" y="1065"/>
                    <a:pt x="179" y="1083"/>
                    <a:pt x="224" y="1083"/>
                  </a:cubicBezTo>
                  <a:cubicBezTo>
                    <a:pt x="277" y="1083"/>
                    <a:pt x="340" y="1057"/>
                    <a:pt x="375" y="1012"/>
                  </a:cubicBezTo>
                  <a:lnTo>
                    <a:pt x="964" y="334"/>
                  </a:lnTo>
                  <a:cubicBezTo>
                    <a:pt x="1036" y="245"/>
                    <a:pt x="1027" y="120"/>
                    <a:pt x="937" y="48"/>
                  </a:cubicBezTo>
                  <a:cubicBezTo>
                    <a:pt x="901" y="16"/>
                    <a:pt x="853" y="0"/>
                    <a:pt x="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8"/>
            <p:cNvSpPr/>
            <p:nvPr/>
          </p:nvSpPr>
          <p:spPr>
            <a:xfrm>
              <a:off x="1997501" y="2334524"/>
              <a:ext cx="594246" cy="289837"/>
            </a:xfrm>
            <a:custGeom>
              <a:rect b="b" l="l" r="r" t="t"/>
              <a:pathLst>
                <a:path extrusionOk="0" h="9408" w="19289">
                  <a:moveTo>
                    <a:pt x="16995" y="0"/>
                  </a:moveTo>
                  <a:cubicBezTo>
                    <a:pt x="16667" y="0"/>
                    <a:pt x="16324" y="60"/>
                    <a:pt x="15987" y="185"/>
                  </a:cubicBezTo>
                  <a:lnTo>
                    <a:pt x="1785" y="5449"/>
                  </a:lnTo>
                  <a:cubicBezTo>
                    <a:pt x="1152" y="5681"/>
                    <a:pt x="652" y="6100"/>
                    <a:pt x="367" y="6600"/>
                  </a:cubicBezTo>
                  <a:cubicBezTo>
                    <a:pt x="81" y="7099"/>
                    <a:pt x="1" y="7661"/>
                    <a:pt x="188" y="8188"/>
                  </a:cubicBezTo>
                  <a:cubicBezTo>
                    <a:pt x="479" y="8953"/>
                    <a:pt x="1275" y="9408"/>
                    <a:pt x="2184" y="9408"/>
                  </a:cubicBezTo>
                  <a:cubicBezTo>
                    <a:pt x="2250" y="9408"/>
                    <a:pt x="2316" y="9406"/>
                    <a:pt x="2383" y="9401"/>
                  </a:cubicBezTo>
                  <a:cubicBezTo>
                    <a:pt x="2650" y="9383"/>
                    <a:pt x="2918" y="9329"/>
                    <a:pt x="3186" y="9231"/>
                  </a:cubicBezTo>
                  <a:lnTo>
                    <a:pt x="17388" y="3968"/>
                  </a:lnTo>
                  <a:cubicBezTo>
                    <a:pt x="17656" y="3861"/>
                    <a:pt x="17905" y="3736"/>
                    <a:pt x="18120" y="3575"/>
                  </a:cubicBezTo>
                  <a:cubicBezTo>
                    <a:pt x="18914" y="2987"/>
                    <a:pt x="19288" y="2050"/>
                    <a:pt x="18985" y="1220"/>
                  </a:cubicBezTo>
                  <a:cubicBezTo>
                    <a:pt x="18703" y="454"/>
                    <a:pt x="17902" y="0"/>
                    <a:pt x="16995" y="0"/>
                  </a:cubicBezTo>
                  <a:close/>
                </a:path>
              </a:pathLst>
            </a:custGeom>
            <a:solidFill>
              <a:srgbClr val="FFC0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8"/>
            <p:cNvSpPr/>
            <p:nvPr/>
          </p:nvSpPr>
          <p:spPr>
            <a:xfrm>
              <a:off x="1991186" y="2328209"/>
              <a:ext cx="607154" cy="302530"/>
            </a:xfrm>
            <a:custGeom>
              <a:rect b="b" l="l" r="r" t="t"/>
              <a:pathLst>
                <a:path extrusionOk="0" h="9820" w="19708">
                  <a:moveTo>
                    <a:pt x="17192" y="408"/>
                  </a:moveTo>
                  <a:cubicBezTo>
                    <a:pt x="18021" y="408"/>
                    <a:pt x="18744" y="810"/>
                    <a:pt x="19003" y="1497"/>
                  </a:cubicBezTo>
                  <a:cubicBezTo>
                    <a:pt x="19270" y="2210"/>
                    <a:pt x="18940" y="3067"/>
                    <a:pt x="18200" y="3620"/>
                  </a:cubicBezTo>
                  <a:cubicBezTo>
                    <a:pt x="17994" y="3771"/>
                    <a:pt x="17771" y="3887"/>
                    <a:pt x="17531" y="3977"/>
                  </a:cubicBezTo>
                  <a:lnTo>
                    <a:pt x="3319" y="9240"/>
                  </a:lnTo>
                  <a:cubicBezTo>
                    <a:pt x="3078" y="9329"/>
                    <a:pt x="2820" y="9392"/>
                    <a:pt x="2570" y="9410"/>
                  </a:cubicBezTo>
                  <a:cubicBezTo>
                    <a:pt x="2512" y="9413"/>
                    <a:pt x="2454" y="9415"/>
                    <a:pt x="2397" y="9415"/>
                  </a:cubicBezTo>
                  <a:cubicBezTo>
                    <a:pt x="1552" y="9415"/>
                    <a:pt x="832" y="8990"/>
                    <a:pt x="590" y="8321"/>
                  </a:cubicBezTo>
                  <a:cubicBezTo>
                    <a:pt x="420" y="7875"/>
                    <a:pt x="474" y="7367"/>
                    <a:pt x="750" y="6903"/>
                  </a:cubicBezTo>
                  <a:cubicBezTo>
                    <a:pt x="1027" y="6430"/>
                    <a:pt x="1491" y="6046"/>
                    <a:pt x="2061" y="5841"/>
                  </a:cubicBezTo>
                  <a:lnTo>
                    <a:pt x="16264" y="578"/>
                  </a:lnTo>
                  <a:cubicBezTo>
                    <a:pt x="16576" y="462"/>
                    <a:pt x="16897" y="408"/>
                    <a:pt x="17192" y="408"/>
                  </a:cubicBezTo>
                  <a:close/>
                  <a:moveTo>
                    <a:pt x="17187" y="0"/>
                  </a:moveTo>
                  <a:cubicBezTo>
                    <a:pt x="16839" y="0"/>
                    <a:pt x="16477" y="62"/>
                    <a:pt x="16121" y="194"/>
                  </a:cubicBezTo>
                  <a:lnTo>
                    <a:pt x="1919" y="5458"/>
                  </a:lnTo>
                  <a:cubicBezTo>
                    <a:pt x="1259" y="5707"/>
                    <a:pt x="723" y="6144"/>
                    <a:pt x="393" y="6706"/>
                  </a:cubicBezTo>
                  <a:cubicBezTo>
                    <a:pt x="63" y="7277"/>
                    <a:pt x="1" y="7902"/>
                    <a:pt x="206" y="8464"/>
                  </a:cubicBezTo>
                  <a:cubicBezTo>
                    <a:pt x="518" y="9294"/>
                    <a:pt x="1375" y="9820"/>
                    <a:pt x="2392" y="9820"/>
                  </a:cubicBezTo>
                  <a:cubicBezTo>
                    <a:pt x="2463" y="9820"/>
                    <a:pt x="2534" y="9811"/>
                    <a:pt x="2606" y="9811"/>
                  </a:cubicBezTo>
                  <a:cubicBezTo>
                    <a:pt x="2891" y="9793"/>
                    <a:pt x="3177" y="9722"/>
                    <a:pt x="3462" y="9624"/>
                  </a:cubicBezTo>
                  <a:lnTo>
                    <a:pt x="17664" y="4360"/>
                  </a:lnTo>
                  <a:cubicBezTo>
                    <a:pt x="17950" y="4253"/>
                    <a:pt x="18209" y="4119"/>
                    <a:pt x="18441" y="3941"/>
                  </a:cubicBezTo>
                  <a:cubicBezTo>
                    <a:pt x="19333" y="3281"/>
                    <a:pt x="19707" y="2246"/>
                    <a:pt x="19377" y="1363"/>
                  </a:cubicBezTo>
                  <a:cubicBezTo>
                    <a:pt x="19067" y="510"/>
                    <a:pt x="18183" y="0"/>
                    <a:pt x="17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8"/>
            <p:cNvSpPr/>
            <p:nvPr/>
          </p:nvSpPr>
          <p:spPr>
            <a:xfrm>
              <a:off x="2544729" y="2375624"/>
              <a:ext cx="24215" cy="49816"/>
            </a:xfrm>
            <a:custGeom>
              <a:rect b="b" l="l" r="r" t="t"/>
              <a:pathLst>
                <a:path extrusionOk="0" h="1617" w="786">
                  <a:moveTo>
                    <a:pt x="412" y="0"/>
                  </a:moveTo>
                  <a:cubicBezTo>
                    <a:pt x="391" y="0"/>
                    <a:pt x="369" y="4"/>
                    <a:pt x="349" y="11"/>
                  </a:cubicBezTo>
                  <a:cubicBezTo>
                    <a:pt x="242" y="47"/>
                    <a:pt x="188" y="163"/>
                    <a:pt x="224" y="270"/>
                  </a:cubicBezTo>
                  <a:cubicBezTo>
                    <a:pt x="358" y="618"/>
                    <a:pt x="295" y="1001"/>
                    <a:pt x="72" y="1296"/>
                  </a:cubicBezTo>
                  <a:cubicBezTo>
                    <a:pt x="1" y="1376"/>
                    <a:pt x="19" y="1510"/>
                    <a:pt x="108" y="1572"/>
                  </a:cubicBezTo>
                  <a:cubicBezTo>
                    <a:pt x="143" y="1608"/>
                    <a:pt x="188" y="1617"/>
                    <a:pt x="233" y="1617"/>
                  </a:cubicBezTo>
                  <a:cubicBezTo>
                    <a:pt x="295" y="1617"/>
                    <a:pt x="349" y="1590"/>
                    <a:pt x="393" y="1537"/>
                  </a:cubicBezTo>
                  <a:cubicBezTo>
                    <a:pt x="705" y="1135"/>
                    <a:pt x="786" y="609"/>
                    <a:pt x="607" y="127"/>
                  </a:cubicBezTo>
                  <a:cubicBezTo>
                    <a:pt x="572" y="50"/>
                    <a:pt x="493"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8"/>
            <p:cNvSpPr/>
            <p:nvPr/>
          </p:nvSpPr>
          <p:spPr>
            <a:xfrm>
              <a:off x="2341883" y="2487337"/>
              <a:ext cx="32194" cy="19193"/>
            </a:xfrm>
            <a:custGeom>
              <a:rect b="b" l="l" r="r" t="t"/>
              <a:pathLst>
                <a:path extrusionOk="0" h="623" w="1045">
                  <a:moveTo>
                    <a:pt x="828" y="0"/>
                  </a:moveTo>
                  <a:cubicBezTo>
                    <a:pt x="802" y="0"/>
                    <a:pt x="776" y="5"/>
                    <a:pt x="750" y="16"/>
                  </a:cubicBezTo>
                  <a:lnTo>
                    <a:pt x="162" y="230"/>
                  </a:lnTo>
                  <a:cubicBezTo>
                    <a:pt x="55" y="275"/>
                    <a:pt x="1" y="391"/>
                    <a:pt x="37" y="489"/>
                  </a:cubicBezTo>
                  <a:cubicBezTo>
                    <a:pt x="72" y="569"/>
                    <a:pt x="144" y="623"/>
                    <a:pt x="224" y="623"/>
                  </a:cubicBezTo>
                  <a:cubicBezTo>
                    <a:pt x="251" y="623"/>
                    <a:pt x="278" y="623"/>
                    <a:pt x="295" y="614"/>
                  </a:cubicBezTo>
                  <a:lnTo>
                    <a:pt x="893" y="391"/>
                  </a:lnTo>
                  <a:cubicBezTo>
                    <a:pt x="991" y="355"/>
                    <a:pt x="1045" y="239"/>
                    <a:pt x="1009" y="132"/>
                  </a:cubicBezTo>
                  <a:cubicBezTo>
                    <a:pt x="982" y="51"/>
                    <a:pt x="909" y="0"/>
                    <a:pt x="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8"/>
            <p:cNvSpPr/>
            <p:nvPr/>
          </p:nvSpPr>
          <p:spPr>
            <a:xfrm>
              <a:off x="2384492" y="2433883"/>
              <a:ext cx="134167" cy="56994"/>
            </a:xfrm>
            <a:custGeom>
              <a:rect b="b" l="l" r="r" t="t"/>
              <a:pathLst>
                <a:path extrusionOk="0" h="1850" w="4355">
                  <a:moveTo>
                    <a:pt x="4119" y="0"/>
                  </a:moveTo>
                  <a:cubicBezTo>
                    <a:pt x="4097" y="0"/>
                    <a:pt x="4074" y="4"/>
                    <a:pt x="4051" y="11"/>
                  </a:cubicBezTo>
                  <a:lnTo>
                    <a:pt x="152" y="1457"/>
                  </a:lnTo>
                  <a:cubicBezTo>
                    <a:pt x="54" y="1492"/>
                    <a:pt x="1" y="1608"/>
                    <a:pt x="36" y="1715"/>
                  </a:cubicBezTo>
                  <a:cubicBezTo>
                    <a:pt x="63" y="1796"/>
                    <a:pt x="143" y="1849"/>
                    <a:pt x="224" y="1849"/>
                  </a:cubicBezTo>
                  <a:cubicBezTo>
                    <a:pt x="251" y="1849"/>
                    <a:pt x="277" y="1840"/>
                    <a:pt x="295" y="1831"/>
                  </a:cubicBezTo>
                  <a:lnTo>
                    <a:pt x="4194" y="395"/>
                  </a:lnTo>
                  <a:cubicBezTo>
                    <a:pt x="4301" y="350"/>
                    <a:pt x="4354" y="234"/>
                    <a:pt x="4310" y="127"/>
                  </a:cubicBezTo>
                  <a:cubicBezTo>
                    <a:pt x="4281" y="50"/>
                    <a:pt x="4203" y="0"/>
                    <a:pt x="4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8"/>
            <p:cNvSpPr/>
            <p:nvPr/>
          </p:nvSpPr>
          <p:spPr>
            <a:xfrm>
              <a:off x="2333657" y="2898605"/>
              <a:ext cx="126465" cy="143594"/>
            </a:xfrm>
            <a:custGeom>
              <a:rect b="b" l="l" r="r" t="t"/>
              <a:pathLst>
                <a:path extrusionOk="0" h="4661" w="4105">
                  <a:moveTo>
                    <a:pt x="225" y="0"/>
                  </a:moveTo>
                  <a:cubicBezTo>
                    <a:pt x="178" y="0"/>
                    <a:pt x="130" y="16"/>
                    <a:pt x="90" y="48"/>
                  </a:cubicBezTo>
                  <a:cubicBezTo>
                    <a:pt x="9" y="120"/>
                    <a:pt x="0" y="245"/>
                    <a:pt x="72" y="334"/>
                  </a:cubicBezTo>
                  <a:lnTo>
                    <a:pt x="3720" y="4589"/>
                  </a:lnTo>
                  <a:cubicBezTo>
                    <a:pt x="3765" y="4634"/>
                    <a:pt x="3819" y="4661"/>
                    <a:pt x="3881" y="4661"/>
                  </a:cubicBezTo>
                  <a:cubicBezTo>
                    <a:pt x="3926" y="4661"/>
                    <a:pt x="3970" y="4643"/>
                    <a:pt x="4006" y="4607"/>
                  </a:cubicBezTo>
                  <a:cubicBezTo>
                    <a:pt x="4095" y="4536"/>
                    <a:pt x="4104" y="4411"/>
                    <a:pt x="4033" y="4322"/>
                  </a:cubicBezTo>
                  <a:lnTo>
                    <a:pt x="375" y="66"/>
                  </a:lnTo>
                  <a:cubicBezTo>
                    <a:pt x="336" y="23"/>
                    <a:pt x="282" y="0"/>
                    <a:pt x="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8"/>
            <p:cNvSpPr/>
            <p:nvPr/>
          </p:nvSpPr>
          <p:spPr>
            <a:xfrm>
              <a:off x="2303680" y="2863698"/>
              <a:ext cx="31917" cy="33395"/>
            </a:xfrm>
            <a:custGeom>
              <a:rect b="b" l="l" r="r" t="t"/>
              <a:pathLst>
                <a:path extrusionOk="0" h="1084" w="1036">
                  <a:moveTo>
                    <a:pt x="226" y="0"/>
                  </a:moveTo>
                  <a:cubicBezTo>
                    <a:pt x="179" y="0"/>
                    <a:pt x="131" y="16"/>
                    <a:pt x="90" y="48"/>
                  </a:cubicBezTo>
                  <a:cubicBezTo>
                    <a:pt x="10" y="120"/>
                    <a:pt x="1" y="245"/>
                    <a:pt x="72" y="334"/>
                  </a:cubicBezTo>
                  <a:lnTo>
                    <a:pt x="652" y="1012"/>
                  </a:lnTo>
                  <a:cubicBezTo>
                    <a:pt x="697" y="1057"/>
                    <a:pt x="750" y="1083"/>
                    <a:pt x="804" y="1083"/>
                  </a:cubicBezTo>
                  <a:cubicBezTo>
                    <a:pt x="857" y="1083"/>
                    <a:pt x="902" y="1065"/>
                    <a:pt x="938" y="1030"/>
                  </a:cubicBezTo>
                  <a:cubicBezTo>
                    <a:pt x="1027" y="958"/>
                    <a:pt x="1036" y="834"/>
                    <a:pt x="964" y="744"/>
                  </a:cubicBezTo>
                  <a:lnTo>
                    <a:pt x="376" y="66"/>
                  </a:lnTo>
                  <a:cubicBezTo>
                    <a:pt x="337" y="23"/>
                    <a:pt x="282" y="0"/>
                    <a:pt x="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8"/>
            <p:cNvSpPr/>
            <p:nvPr/>
          </p:nvSpPr>
          <p:spPr>
            <a:xfrm>
              <a:off x="2191844" y="2594243"/>
              <a:ext cx="192116" cy="173323"/>
            </a:xfrm>
            <a:custGeom>
              <a:rect b="b" l="l" r="r" t="t"/>
              <a:pathLst>
                <a:path extrusionOk="0" h="5626" w="6236">
                  <a:moveTo>
                    <a:pt x="3070" y="1"/>
                  </a:moveTo>
                  <a:cubicBezTo>
                    <a:pt x="2760" y="1"/>
                    <a:pt x="2447" y="55"/>
                    <a:pt x="2141" y="168"/>
                  </a:cubicBezTo>
                  <a:cubicBezTo>
                    <a:pt x="723" y="694"/>
                    <a:pt x="0" y="2309"/>
                    <a:pt x="544" y="3763"/>
                  </a:cubicBezTo>
                  <a:cubicBezTo>
                    <a:pt x="971" y="4911"/>
                    <a:pt x="2041" y="5625"/>
                    <a:pt x="3167" y="5625"/>
                  </a:cubicBezTo>
                  <a:cubicBezTo>
                    <a:pt x="3476" y="5625"/>
                    <a:pt x="3789" y="5571"/>
                    <a:pt x="4095" y="5458"/>
                  </a:cubicBezTo>
                  <a:cubicBezTo>
                    <a:pt x="5522" y="4932"/>
                    <a:pt x="6236" y="3317"/>
                    <a:pt x="5692" y="1863"/>
                  </a:cubicBezTo>
                  <a:cubicBezTo>
                    <a:pt x="5272" y="715"/>
                    <a:pt x="4198"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8"/>
            <p:cNvSpPr/>
            <p:nvPr/>
          </p:nvSpPr>
          <p:spPr>
            <a:xfrm>
              <a:off x="2296009" y="2642983"/>
              <a:ext cx="43716" cy="39865"/>
            </a:xfrm>
            <a:custGeom>
              <a:rect b="b" l="l" r="r" t="t"/>
              <a:pathLst>
                <a:path extrusionOk="0" h="1294" w="1419">
                  <a:moveTo>
                    <a:pt x="694" y="0"/>
                  </a:moveTo>
                  <a:cubicBezTo>
                    <a:pt x="623" y="0"/>
                    <a:pt x="552" y="13"/>
                    <a:pt x="482" y="40"/>
                  </a:cubicBezTo>
                  <a:cubicBezTo>
                    <a:pt x="161" y="156"/>
                    <a:pt x="0" y="531"/>
                    <a:pt x="125" y="861"/>
                  </a:cubicBezTo>
                  <a:cubicBezTo>
                    <a:pt x="223" y="1126"/>
                    <a:pt x="463" y="1293"/>
                    <a:pt x="721" y="1293"/>
                  </a:cubicBezTo>
                  <a:cubicBezTo>
                    <a:pt x="792" y="1293"/>
                    <a:pt x="865" y="1280"/>
                    <a:pt x="937" y="1253"/>
                  </a:cubicBezTo>
                  <a:cubicBezTo>
                    <a:pt x="1258" y="1137"/>
                    <a:pt x="1419" y="763"/>
                    <a:pt x="1294" y="433"/>
                  </a:cubicBezTo>
                  <a:cubicBezTo>
                    <a:pt x="1196" y="167"/>
                    <a:pt x="950" y="0"/>
                    <a:pt x="694"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8"/>
            <p:cNvSpPr/>
            <p:nvPr/>
          </p:nvSpPr>
          <p:spPr>
            <a:xfrm>
              <a:off x="2271269" y="2707528"/>
              <a:ext cx="36569" cy="32225"/>
            </a:xfrm>
            <a:custGeom>
              <a:rect b="b" l="l" r="r" t="t"/>
              <a:pathLst>
                <a:path extrusionOk="0" h="1046" w="1187">
                  <a:moveTo>
                    <a:pt x="595" y="0"/>
                  </a:moveTo>
                  <a:cubicBezTo>
                    <a:pt x="534" y="0"/>
                    <a:pt x="472" y="11"/>
                    <a:pt x="411" y="33"/>
                  </a:cubicBezTo>
                  <a:cubicBezTo>
                    <a:pt x="134" y="140"/>
                    <a:pt x="0" y="443"/>
                    <a:pt x="98" y="711"/>
                  </a:cubicBezTo>
                  <a:cubicBezTo>
                    <a:pt x="175" y="919"/>
                    <a:pt x="375" y="1046"/>
                    <a:pt x="591" y="1046"/>
                  </a:cubicBezTo>
                  <a:cubicBezTo>
                    <a:pt x="652" y="1046"/>
                    <a:pt x="715" y="1036"/>
                    <a:pt x="776" y="1014"/>
                  </a:cubicBezTo>
                  <a:cubicBezTo>
                    <a:pt x="1044" y="916"/>
                    <a:pt x="1187" y="612"/>
                    <a:pt x="1089" y="345"/>
                  </a:cubicBezTo>
                  <a:cubicBezTo>
                    <a:pt x="1012" y="129"/>
                    <a:pt x="811" y="0"/>
                    <a:pt x="595"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8"/>
            <p:cNvSpPr/>
            <p:nvPr/>
          </p:nvSpPr>
          <p:spPr>
            <a:xfrm>
              <a:off x="2230324" y="2644739"/>
              <a:ext cx="43993" cy="39249"/>
            </a:xfrm>
            <a:custGeom>
              <a:rect b="b" l="l" r="r" t="t"/>
              <a:pathLst>
                <a:path extrusionOk="0" h="1274" w="1428">
                  <a:moveTo>
                    <a:pt x="703" y="0"/>
                  </a:moveTo>
                  <a:cubicBezTo>
                    <a:pt x="633" y="0"/>
                    <a:pt x="561" y="12"/>
                    <a:pt x="491" y="37"/>
                  </a:cubicBezTo>
                  <a:cubicBezTo>
                    <a:pt x="161" y="161"/>
                    <a:pt x="0" y="527"/>
                    <a:pt x="116" y="857"/>
                  </a:cubicBezTo>
                  <a:cubicBezTo>
                    <a:pt x="213" y="1114"/>
                    <a:pt x="455" y="1273"/>
                    <a:pt x="713" y="1273"/>
                  </a:cubicBezTo>
                  <a:cubicBezTo>
                    <a:pt x="787" y="1273"/>
                    <a:pt x="863" y="1260"/>
                    <a:pt x="937" y="1232"/>
                  </a:cubicBezTo>
                  <a:cubicBezTo>
                    <a:pt x="1258" y="1116"/>
                    <a:pt x="1427" y="750"/>
                    <a:pt x="1303" y="420"/>
                  </a:cubicBezTo>
                  <a:cubicBezTo>
                    <a:pt x="1204" y="160"/>
                    <a:pt x="962" y="0"/>
                    <a:pt x="703"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8"/>
            <p:cNvSpPr/>
            <p:nvPr/>
          </p:nvSpPr>
          <p:spPr>
            <a:xfrm>
              <a:off x="2927036" y="2613283"/>
              <a:ext cx="136909" cy="122059"/>
            </a:xfrm>
            <a:custGeom>
              <a:rect b="b" l="l" r="r" t="t"/>
              <a:pathLst>
                <a:path extrusionOk="0" h="3962" w="4444">
                  <a:moveTo>
                    <a:pt x="2210" y="0"/>
                  </a:moveTo>
                  <a:cubicBezTo>
                    <a:pt x="1985" y="0"/>
                    <a:pt x="1758" y="39"/>
                    <a:pt x="1535" y="121"/>
                  </a:cubicBezTo>
                  <a:cubicBezTo>
                    <a:pt x="518" y="496"/>
                    <a:pt x="1" y="1637"/>
                    <a:pt x="384" y="2663"/>
                  </a:cubicBezTo>
                  <a:cubicBezTo>
                    <a:pt x="684" y="3465"/>
                    <a:pt x="1436" y="3962"/>
                    <a:pt x="2240" y="3962"/>
                  </a:cubicBezTo>
                  <a:cubicBezTo>
                    <a:pt x="2465" y="3962"/>
                    <a:pt x="2694" y="3923"/>
                    <a:pt x="2918" y="3841"/>
                  </a:cubicBezTo>
                  <a:cubicBezTo>
                    <a:pt x="3935" y="3457"/>
                    <a:pt x="4444" y="2324"/>
                    <a:pt x="4069" y="1298"/>
                  </a:cubicBezTo>
                  <a:cubicBezTo>
                    <a:pt x="3769" y="497"/>
                    <a:pt x="3012" y="0"/>
                    <a:pt x="2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8"/>
            <p:cNvSpPr/>
            <p:nvPr/>
          </p:nvSpPr>
          <p:spPr>
            <a:xfrm>
              <a:off x="3005383" y="2674193"/>
              <a:ext cx="29175" cy="26618"/>
            </a:xfrm>
            <a:custGeom>
              <a:rect b="b" l="l" r="r" t="t"/>
              <a:pathLst>
                <a:path extrusionOk="0" h="864" w="947">
                  <a:moveTo>
                    <a:pt x="463" y="1"/>
                  </a:moveTo>
                  <a:cubicBezTo>
                    <a:pt x="415" y="1"/>
                    <a:pt x="368" y="9"/>
                    <a:pt x="322" y="26"/>
                  </a:cubicBezTo>
                  <a:cubicBezTo>
                    <a:pt x="107" y="106"/>
                    <a:pt x="0" y="356"/>
                    <a:pt x="81" y="579"/>
                  </a:cubicBezTo>
                  <a:cubicBezTo>
                    <a:pt x="151" y="754"/>
                    <a:pt x="314" y="863"/>
                    <a:pt x="485" y="863"/>
                  </a:cubicBezTo>
                  <a:cubicBezTo>
                    <a:pt x="532" y="863"/>
                    <a:pt x="579" y="855"/>
                    <a:pt x="625" y="838"/>
                  </a:cubicBezTo>
                  <a:cubicBezTo>
                    <a:pt x="839" y="758"/>
                    <a:pt x="946" y="517"/>
                    <a:pt x="866" y="285"/>
                  </a:cubicBezTo>
                  <a:cubicBezTo>
                    <a:pt x="803" y="110"/>
                    <a:pt x="635" y="1"/>
                    <a:pt x="463"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8"/>
            <p:cNvSpPr/>
            <p:nvPr/>
          </p:nvSpPr>
          <p:spPr>
            <a:xfrm>
              <a:off x="2976238" y="2630382"/>
              <a:ext cx="32748" cy="28743"/>
            </a:xfrm>
            <a:custGeom>
              <a:rect b="b" l="l" r="r" t="t"/>
              <a:pathLst>
                <a:path extrusionOk="0" h="933" w="1063">
                  <a:moveTo>
                    <a:pt x="536" y="1"/>
                  </a:moveTo>
                  <a:cubicBezTo>
                    <a:pt x="482" y="1"/>
                    <a:pt x="428" y="10"/>
                    <a:pt x="375" y="30"/>
                  </a:cubicBezTo>
                  <a:cubicBezTo>
                    <a:pt x="126" y="119"/>
                    <a:pt x="1" y="387"/>
                    <a:pt x="90" y="627"/>
                  </a:cubicBezTo>
                  <a:cubicBezTo>
                    <a:pt x="160" y="815"/>
                    <a:pt x="338" y="933"/>
                    <a:pt x="532" y="933"/>
                  </a:cubicBezTo>
                  <a:cubicBezTo>
                    <a:pt x="586" y="933"/>
                    <a:pt x="642" y="924"/>
                    <a:pt x="697" y="904"/>
                  </a:cubicBezTo>
                  <a:cubicBezTo>
                    <a:pt x="937" y="815"/>
                    <a:pt x="1062" y="547"/>
                    <a:pt x="973" y="306"/>
                  </a:cubicBezTo>
                  <a:cubicBezTo>
                    <a:pt x="904" y="118"/>
                    <a:pt x="725" y="1"/>
                    <a:pt x="536"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8"/>
            <p:cNvSpPr/>
            <p:nvPr/>
          </p:nvSpPr>
          <p:spPr>
            <a:xfrm>
              <a:off x="2957290" y="2680662"/>
              <a:ext cx="31085" cy="27172"/>
            </a:xfrm>
            <a:custGeom>
              <a:rect b="b" l="l" r="r" t="t"/>
              <a:pathLst>
                <a:path extrusionOk="0" h="882" w="1009">
                  <a:moveTo>
                    <a:pt x="514" y="0"/>
                  </a:moveTo>
                  <a:cubicBezTo>
                    <a:pt x="459" y="0"/>
                    <a:pt x="404" y="10"/>
                    <a:pt x="348" y="30"/>
                  </a:cubicBezTo>
                  <a:cubicBezTo>
                    <a:pt x="116" y="119"/>
                    <a:pt x="0" y="369"/>
                    <a:pt x="80" y="601"/>
                  </a:cubicBezTo>
                  <a:cubicBezTo>
                    <a:pt x="142" y="773"/>
                    <a:pt x="310" y="881"/>
                    <a:pt x="490" y="881"/>
                  </a:cubicBezTo>
                  <a:cubicBezTo>
                    <a:pt x="543" y="881"/>
                    <a:pt x="598" y="872"/>
                    <a:pt x="651" y="851"/>
                  </a:cubicBezTo>
                  <a:cubicBezTo>
                    <a:pt x="892" y="762"/>
                    <a:pt x="1008" y="512"/>
                    <a:pt x="928" y="280"/>
                  </a:cubicBezTo>
                  <a:cubicBezTo>
                    <a:pt x="859" y="108"/>
                    <a:pt x="695" y="0"/>
                    <a:pt x="514" y="0"/>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8"/>
            <p:cNvSpPr/>
            <p:nvPr/>
          </p:nvSpPr>
          <p:spPr>
            <a:xfrm>
              <a:off x="2793757" y="2727215"/>
              <a:ext cx="139373" cy="124216"/>
            </a:xfrm>
            <a:custGeom>
              <a:rect b="b" l="l" r="r" t="t"/>
              <a:pathLst>
                <a:path extrusionOk="0" h="4032" w="4524">
                  <a:moveTo>
                    <a:pt x="2250" y="1"/>
                  </a:moveTo>
                  <a:cubicBezTo>
                    <a:pt x="2021" y="1"/>
                    <a:pt x="1789" y="41"/>
                    <a:pt x="1561" y="125"/>
                  </a:cubicBezTo>
                  <a:cubicBezTo>
                    <a:pt x="527" y="509"/>
                    <a:pt x="0" y="1668"/>
                    <a:pt x="384" y="2712"/>
                  </a:cubicBezTo>
                  <a:cubicBezTo>
                    <a:pt x="683" y="3527"/>
                    <a:pt x="1455" y="4032"/>
                    <a:pt x="2272" y="4032"/>
                  </a:cubicBezTo>
                  <a:cubicBezTo>
                    <a:pt x="2502" y="4032"/>
                    <a:pt x="2735" y="3992"/>
                    <a:pt x="2962" y="3908"/>
                  </a:cubicBezTo>
                  <a:cubicBezTo>
                    <a:pt x="3997" y="3524"/>
                    <a:pt x="4523" y="2364"/>
                    <a:pt x="4131" y="1320"/>
                  </a:cubicBezTo>
                  <a:cubicBezTo>
                    <a:pt x="3831" y="506"/>
                    <a:pt x="3064" y="1"/>
                    <a:pt x="22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8"/>
            <p:cNvSpPr/>
            <p:nvPr/>
          </p:nvSpPr>
          <p:spPr>
            <a:xfrm>
              <a:off x="2846532" y="2743759"/>
              <a:ext cx="40142" cy="36445"/>
            </a:xfrm>
            <a:custGeom>
              <a:rect b="b" l="l" r="r" t="t"/>
              <a:pathLst>
                <a:path extrusionOk="0" h="1183" w="1303">
                  <a:moveTo>
                    <a:pt x="634" y="1"/>
                  </a:moveTo>
                  <a:cubicBezTo>
                    <a:pt x="571" y="1"/>
                    <a:pt x="508" y="12"/>
                    <a:pt x="446" y="34"/>
                  </a:cubicBezTo>
                  <a:cubicBezTo>
                    <a:pt x="152" y="141"/>
                    <a:pt x="0" y="480"/>
                    <a:pt x="116" y="792"/>
                  </a:cubicBezTo>
                  <a:cubicBezTo>
                    <a:pt x="201" y="1032"/>
                    <a:pt x="430" y="1182"/>
                    <a:pt x="667" y="1182"/>
                  </a:cubicBezTo>
                  <a:cubicBezTo>
                    <a:pt x="731" y="1182"/>
                    <a:pt x="795" y="1172"/>
                    <a:pt x="856" y="1149"/>
                  </a:cubicBezTo>
                  <a:cubicBezTo>
                    <a:pt x="1151" y="1033"/>
                    <a:pt x="1302" y="694"/>
                    <a:pt x="1187" y="391"/>
                  </a:cubicBezTo>
                  <a:cubicBezTo>
                    <a:pt x="1095" y="151"/>
                    <a:pt x="870" y="1"/>
                    <a:pt x="634"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8"/>
            <p:cNvSpPr/>
            <p:nvPr/>
          </p:nvSpPr>
          <p:spPr>
            <a:xfrm>
              <a:off x="2820684" y="2779621"/>
              <a:ext cx="23383" cy="20518"/>
            </a:xfrm>
            <a:custGeom>
              <a:rect b="b" l="l" r="r" t="t"/>
              <a:pathLst>
                <a:path extrusionOk="0" h="666" w="759">
                  <a:moveTo>
                    <a:pt x="381" y="1"/>
                  </a:moveTo>
                  <a:cubicBezTo>
                    <a:pt x="343" y="1"/>
                    <a:pt x="305" y="7"/>
                    <a:pt x="268" y="21"/>
                  </a:cubicBezTo>
                  <a:cubicBezTo>
                    <a:pt x="90" y="83"/>
                    <a:pt x="0" y="280"/>
                    <a:pt x="63" y="449"/>
                  </a:cubicBezTo>
                  <a:cubicBezTo>
                    <a:pt x="112" y="582"/>
                    <a:pt x="243" y="665"/>
                    <a:pt x="379" y="665"/>
                  </a:cubicBezTo>
                  <a:cubicBezTo>
                    <a:pt x="416" y="665"/>
                    <a:pt x="454" y="659"/>
                    <a:pt x="491" y="645"/>
                  </a:cubicBezTo>
                  <a:cubicBezTo>
                    <a:pt x="670" y="583"/>
                    <a:pt x="759" y="387"/>
                    <a:pt x="696" y="217"/>
                  </a:cubicBezTo>
                  <a:cubicBezTo>
                    <a:pt x="647" y="84"/>
                    <a:pt x="516" y="1"/>
                    <a:pt x="381"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8"/>
            <p:cNvSpPr/>
            <p:nvPr/>
          </p:nvSpPr>
          <p:spPr>
            <a:xfrm>
              <a:off x="2355100" y="2762337"/>
              <a:ext cx="125633" cy="111831"/>
            </a:xfrm>
            <a:custGeom>
              <a:rect b="b" l="l" r="r" t="t"/>
              <a:pathLst>
                <a:path extrusionOk="0" h="3630" w="4078">
                  <a:moveTo>
                    <a:pt x="2022" y="1"/>
                  </a:moveTo>
                  <a:cubicBezTo>
                    <a:pt x="1818" y="1"/>
                    <a:pt x="1611" y="36"/>
                    <a:pt x="1410" y="109"/>
                  </a:cubicBezTo>
                  <a:cubicBezTo>
                    <a:pt x="482" y="457"/>
                    <a:pt x="0" y="1501"/>
                    <a:pt x="357" y="2437"/>
                  </a:cubicBezTo>
                  <a:cubicBezTo>
                    <a:pt x="628" y="3175"/>
                    <a:pt x="1317" y="3630"/>
                    <a:pt x="2047" y="3630"/>
                  </a:cubicBezTo>
                  <a:cubicBezTo>
                    <a:pt x="2253" y="3630"/>
                    <a:pt x="2463" y="3594"/>
                    <a:pt x="2668" y="3517"/>
                  </a:cubicBezTo>
                  <a:cubicBezTo>
                    <a:pt x="3604" y="3169"/>
                    <a:pt x="4077" y="2125"/>
                    <a:pt x="3729" y="1189"/>
                  </a:cubicBezTo>
                  <a:cubicBezTo>
                    <a:pt x="3457" y="455"/>
                    <a:pt x="2758" y="1"/>
                    <a:pt x="2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8"/>
            <p:cNvSpPr/>
            <p:nvPr/>
          </p:nvSpPr>
          <p:spPr>
            <a:xfrm>
              <a:off x="2402638" y="2777094"/>
              <a:ext cx="36322" cy="32841"/>
            </a:xfrm>
            <a:custGeom>
              <a:rect b="b" l="l" r="r" t="t"/>
              <a:pathLst>
                <a:path extrusionOk="0" h="1066" w="1179">
                  <a:moveTo>
                    <a:pt x="576" y="1"/>
                  </a:moveTo>
                  <a:cubicBezTo>
                    <a:pt x="518" y="1"/>
                    <a:pt x="459" y="11"/>
                    <a:pt x="402" y="32"/>
                  </a:cubicBezTo>
                  <a:cubicBezTo>
                    <a:pt x="134" y="139"/>
                    <a:pt x="1" y="442"/>
                    <a:pt x="108" y="718"/>
                  </a:cubicBezTo>
                  <a:cubicBezTo>
                    <a:pt x="184" y="927"/>
                    <a:pt x="385" y="1065"/>
                    <a:pt x="597" y="1065"/>
                  </a:cubicBezTo>
                  <a:cubicBezTo>
                    <a:pt x="657" y="1065"/>
                    <a:pt x="718" y="1054"/>
                    <a:pt x="777" y="1031"/>
                  </a:cubicBezTo>
                  <a:cubicBezTo>
                    <a:pt x="1044" y="933"/>
                    <a:pt x="1178" y="629"/>
                    <a:pt x="1071" y="353"/>
                  </a:cubicBezTo>
                  <a:cubicBezTo>
                    <a:pt x="994" y="135"/>
                    <a:pt x="790" y="1"/>
                    <a:pt x="576"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8"/>
            <p:cNvSpPr/>
            <p:nvPr/>
          </p:nvSpPr>
          <p:spPr>
            <a:xfrm>
              <a:off x="2379562" y="2809413"/>
              <a:ext cx="20918" cy="18515"/>
            </a:xfrm>
            <a:custGeom>
              <a:rect b="b" l="l" r="r" t="t"/>
              <a:pathLst>
                <a:path extrusionOk="0" h="601" w="679">
                  <a:moveTo>
                    <a:pt x="334" y="1"/>
                  </a:moveTo>
                  <a:cubicBezTo>
                    <a:pt x="300" y="1"/>
                    <a:pt x="266" y="6"/>
                    <a:pt x="232" y="17"/>
                  </a:cubicBezTo>
                  <a:cubicBezTo>
                    <a:pt x="80" y="80"/>
                    <a:pt x="0" y="249"/>
                    <a:pt x="54" y="410"/>
                  </a:cubicBezTo>
                  <a:cubicBezTo>
                    <a:pt x="102" y="526"/>
                    <a:pt x="213" y="601"/>
                    <a:pt x="334" y="601"/>
                  </a:cubicBezTo>
                  <a:cubicBezTo>
                    <a:pt x="371" y="601"/>
                    <a:pt x="409" y="594"/>
                    <a:pt x="446" y="579"/>
                  </a:cubicBezTo>
                  <a:cubicBezTo>
                    <a:pt x="598" y="526"/>
                    <a:pt x="678" y="356"/>
                    <a:pt x="625" y="196"/>
                  </a:cubicBezTo>
                  <a:cubicBezTo>
                    <a:pt x="575" y="76"/>
                    <a:pt x="459" y="1"/>
                    <a:pt x="334" y="1"/>
                  </a:cubicBezTo>
                  <a:close/>
                </a:path>
              </a:pathLst>
            </a:custGeom>
            <a:solidFill>
              <a:srgbClr val="FF70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8"/>
            <p:cNvSpPr/>
            <p:nvPr/>
          </p:nvSpPr>
          <p:spPr>
            <a:xfrm>
              <a:off x="2780540" y="2585925"/>
              <a:ext cx="104468" cy="80839"/>
            </a:xfrm>
            <a:custGeom>
              <a:rect b="b" l="l" r="r" t="t"/>
              <a:pathLst>
                <a:path extrusionOk="0" h="2624" w="3391">
                  <a:moveTo>
                    <a:pt x="1696" y="1"/>
                  </a:moveTo>
                  <a:cubicBezTo>
                    <a:pt x="1" y="1"/>
                    <a:pt x="1" y="2624"/>
                    <a:pt x="1696" y="2624"/>
                  </a:cubicBezTo>
                  <a:cubicBezTo>
                    <a:pt x="3391" y="2624"/>
                    <a:pt x="3391"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8"/>
            <p:cNvSpPr/>
            <p:nvPr/>
          </p:nvSpPr>
          <p:spPr>
            <a:xfrm>
              <a:off x="2529632" y="2516297"/>
              <a:ext cx="116545" cy="42453"/>
            </a:xfrm>
            <a:custGeom>
              <a:rect b="b" l="l" r="r" t="t"/>
              <a:pathLst>
                <a:path extrusionOk="0" h="1378" w="3783">
                  <a:moveTo>
                    <a:pt x="225" y="1"/>
                  </a:moveTo>
                  <a:cubicBezTo>
                    <a:pt x="167" y="1"/>
                    <a:pt x="111" y="26"/>
                    <a:pt x="71" y="75"/>
                  </a:cubicBezTo>
                  <a:cubicBezTo>
                    <a:pt x="0" y="155"/>
                    <a:pt x="9" y="280"/>
                    <a:pt x="98" y="361"/>
                  </a:cubicBezTo>
                  <a:cubicBezTo>
                    <a:pt x="143" y="396"/>
                    <a:pt x="1276" y="1342"/>
                    <a:pt x="3577" y="1378"/>
                  </a:cubicBezTo>
                  <a:cubicBezTo>
                    <a:pt x="3693" y="1378"/>
                    <a:pt x="3783" y="1288"/>
                    <a:pt x="3783" y="1172"/>
                  </a:cubicBezTo>
                  <a:cubicBezTo>
                    <a:pt x="3783" y="1065"/>
                    <a:pt x="3693" y="976"/>
                    <a:pt x="3586" y="967"/>
                  </a:cubicBezTo>
                  <a:cubicBezTo>
                    <a:pt x="1445" y="940"/>
                    <a:pt x="375" y="57"/>
                    <a:pt x="357" y="48"/>
                  </a:cubicBezTo>
                  <a:cubicBezTo>
                    <a:pt x="317" y="17"/>
                    <a:pt x="271" y="1"/>
                    <a:pt x="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8"/>
            <p:cNvSpPr/>
            <p:nvPr/>
          </p:nvSpPr>
          <p:spPr>
            <a:xfrm>
              <a:off x="2529879" y="2653058"/>
              <a:ext cx="42638" cy="64018"/>
            </a:xfrm>
            <a:custGeom>
              <a:rect b="b" l="l" r="r" t="t"/>
              <a:pathLst>
                <a:path extrusionOk="0" h="2078" w="1384">
                  <a:moveTo>
                    <a:pt x="1154" y="1"/>
                  </a:moveTo>
                  <a:cubicBezTo>
                    <a:pt x="1099" y="1"/>
                    <a:pt x="1047" y="23"/>
                    <a:pt x="1009" y="70"/>
                  </a:cubicBezTo>
                  <a:cubicBezTo>
                    <a:pt x="973" y="106"/>
                    <a:pt x="197" y="971"/>
                    <a:pt x="19" y="1836"/>
                  </a:cubicBezTo>
                  <a:cubicBezTo>
                    <a:pt x="1" y="1952"/>
                    <a:pt x="72" y="2059"/>
                    <a:pt x="179" y="2077"/>
                  </a:cubicBezTo>
                  <a:lnTo>
                    <a:pt x="215" y="2077"/>
                  </a:lnTo>
                  <a:cubicBezTo>
                    <a:pt x="313" y="2077"/>
                    <a:pt x="394" y="2015"/>
                    <a:pt x="420" y="1916"/>
                  </a:cubicBezTo>
                  <a:cubicBezTo>
                    <a:pt x="572" y="1158"/>
                    <a:pt x="1295" y="346"/>
                    <a:pt x="1303" y="337"/>
                  </a:cubicBezTo>
                  <a:cubicBezTo>
                    <a:pt x="1384" y="257"/>
                    <a:pt x="1375" y="123"/>
                    <a:pt x="1295" y="52"/>
                  </a:cubicBezTo>
                  <a:cubicBezTo>
                    <a:pt x="1252" y="18"/>
                    <a:pt x="1202" y="1"/>
                    <a:pt x="1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8"/>
            <p:cNvSpPr/>
            <p:nvPr/>
          </p:nvSpPr>
          <p:spPr>
            <a:xfrm>
              <a:off x="2586228" y="2806548"/>
              <a:ext cx="158073" cy="47382"/>
            </a:xfrm>
            <a:custGeom>
              <a:rect b="b" l="l" r="r" t="t"/>
              <a:pathLst>
                <a:path extrusionOk="0" h="1538" w="5131">
                  <a:moveTo>
                    <a:pt x="229" y="0"/>
                  </a:moveTo>
                  <a:cubicBezTo>
                    <a:pt x="171" y="0"/>
                    <a:pt x="112" y="25"/>
                    <a:pt x="72" y="75"/>
                  </a:cubicBezTo>
                  <a:cubicBezTo>
                    <a:pt x="1" y="155"/>
                    <a:pt x="19" y="280"/>
                    <a:pt x="99" y="360"/>
                  </a:cubicBezTo>
                  <a:cubicBezTo>
                    <a:pt x="161" y="414"/>
                    <a:pt x="1544" y="1538"/>
                    <a:pt x="3908" y="1538"/>
                  </a:cubicBezTo>
                  <a:cubicBezTo>
                    <a:pt x="4238" y="1538"/>
                    <a:pt x="4577" y="1520"/>
                    <a:pt x="4943" y="1466"/>
                  </a:cubicBezTo>
                  <a:cubicBezTo>
                    <a:pt x="5050" y="1457"/>
                    <a:pt x="5130" y="1350"/>
                    <a:pt x="5113" y="1243"/>
                  </a:cubicBezTo>
                  <a:cubicBezTo>
                    <a:pt x="5104" y="1134"/>
                    <a:pt x="5008" y="1064"/>
                    <a:pt x="4908" y="1064"/>
                  </a:cubicBezTo>
                  <a:cubicBezTo>
                    <a:pt x="4902" y="1064"/>
                    <a:pt x="4896" y="1064"/>
                    <a:pt x="4890" y="1065"/>
                  </a:cubicBezTo>
                  <a:cubicBezTo>
                    <a:pt x="4547" y="1112"/>
                    <a:pt x="4222" y="1132"/>
                    <a:pt x="3914" y="1132"/>
                  </a:cubicBezTo>
                  <a:cubicBezTo>
                    <a:pt x="1691" y="1132"/>
                    <a:pt x="381" y="64"/>
                    <a:pt x="358" y="48"/>
                  </a:cubicBezTo>
                  <a:cubicBezTo>
                    <a:pt x="322" y="16"/>
                    <a:pt x="276"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8"/>
            <p:cNvSpPr/>
            <p:nvPr/>
          </p:nvSpPr>
          <p:spPr>
            <a:xfrm>
              <a:off x="2194031" y="2588143"/>
              <a:ext cx="187741" cy="185523"/>
            </a:xfrm>
            <a:custGeom>
              <a:rect b="b" l="l" r="r" t="t"/>
              <a:pathLst>
                <a:path extrusionOk="0" h="6022" w="6094">
                  <a:moveTo>
                    <a:pt x="2998" y="402"/>
                  </a:moveTo>
                  <a:cubicBezTo>
                    <a:pt x="4042" y="402"/>
                    <a:pt x="5041" y="1062"/>
                    <a:pt x="5433" y="2132"/>
                  </a:cubicBezTo>
                  <a:cubicBezTo>
                    <a:pt x="5674" y="2783"/>
                    <a:pt x="5656" y="3497"/>
                    <a:pt x="5380" y="4122"/>
                  </a:cubicBezTo>
                  <a:cubicBezTo>
                    <a:pt x="5094" y="4755"/>
                    <a:pt x="4595" y="5228"/>
                    <a:pt x="3952" y="5469"/>
                  </a:cubicBezTo>
                  <a:cubicBezTo>
                    <a:pt x="3676" y="5570"/>
                    <a:pt x="3389" y="5620"/>
                    <a:pt x="3102" y="5620"/>
                  </a:cubicBezTo>
                  <a:cubicBezTo>
                    <a:pt x="2731" y="5620"/>
                    <a:pt x="2360" y="5536"/>
                    <a:pt x="2008" y="5371"/>
                  </a:cubicBezTo>
                  <a:cubicBezTo>
                    <a:pt x="1383" y="5076"/>
                    <a:pt x="910" y="4550"/>
                    <a:pt x="661" y="3899"/>
                  </a:cubicBezTo>
                  <a:cubicBezTo>
                    <a:pt x="420" y="3238"/>
                    <a:pt x="438" y="2525"/>
                    <a:pt x="723" y="1900"/>
                  </a:cubicBezTo>
                  <a:cubicBezTo>
                    <a:pt x="1000" y="1267"/>
                    <a:pt x="1499" y="794"/>
                    <a:pt x="2142" y="553"/>
                  </a:cubicBezTo>
                  <a:cubicBezTo>
                    <a:pt x="2418" y="455"/>
                    <a:pt x="2712" y="402"/>
                    <a:pt x="2998" y="402"/>
                  </a:cubicBezTo>
                  <a:close/>
                  <a:moveTo>
                    <a:pt x="2996" y="0"/>
                  </a:moveTo>
                  <a:cubicBezTo>
                    <a:pt x="2664" y="0"/>
                    <a:pt x="2327" y="58"/>
                    <a:pt x="1999" y="179"/>
                  </a:cubicBezTo>
                  <a:cubicBezTo>
                    <a:pt x="1258" y="455"/>
                    <a:pt x="678" y="1008"/>
                    <a:pt x="348" y="1731"/>
                  </a:cubicBezTo>
                  <a:cubicBezTo>
                    <a:pt x="27" y="2462"/>
                    <a:pt x="0" y="3283"/>
                    <a:pt x="286" y="4032"/>
                  </a:cubicBezTo>
                  <a:cubicBezTo>
                    <a:pt x="562" y="4791"/>
                    <a:pt x="1116" y="5397"/>
                    <a:pt x="1829" y="5736"/>
                  </a:cubicBezTo>
                  <a:cubicBezTo>
                    <a:pt x="2240" y="5933"/>
                    <a:pt x="2668" y="6022"/>
                    <a:pt x="3096" y="6022"/>
                  </a:cubicBezTo>
                  <a:cubicBezTo>
                    <a:pt x="3435" y="6022"/>
                    <a:pt x="3774" y="5968"/>
                    <a:pt x="4095" y="5843"/>
                  </a:cubicBezTo>
                  <a:cubicBezTo>
                    <a:pt x="4836" y="5576"/>
                    <a:pt x="5424" y="5023"/>
                    <a:pt x="5746" y="4291"/>
                  </a:cubicBezTo>
                  <a:cubicBezTo>
                    <a:pt x="6067" y="3560"/>
                    <a:pt x="6094" y="2748"/>
                    <a:pt x="5817" y="1990"/>
                  </a:cubicBezTo>
                  <a:cubicBezTo>
                    <a:pt x="5362" y="764"/>
                    <a:pt x="4209" y="0"/>
                    <a:pt x="2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8"/>
            <p:cNvSpPr/>
            <p:nvPr/>
          </p:nvSpPr>
          <p:spPr>
            <a:xfrm>
              <a:off x="2288861" y="2636698"/>
              <a:ext cx="55269" cy="52342"/>
            </a:xfrm>
            <a:custGeom>
              <a:rect b="b" l="l" r="r" t="t"/>
              <a:pathLst>
                <a:path extrusionOk="0" h="1699" w="1794">
                  <a:moveTo>
                    <a:pt x="924" y="407"/>
                  </a:moveTo>
                  <a:cubicBezTo>
                    <a:pt x="1101" y="407"/>
                    <a:pt x="1268" y="524"/>
                    <a:pt x="1338" y="708"/>
                  </a:cubicBezTo>
                  <a:cubicBezTo>
                    <a:pt x="1383" y="815"/>
                    <a:pt x="1374" y="940"/>
                    <a:pt x="1329" y="1047"/>
                  </a:cubicBezTo>
                  <a:cubicBezTo>
                    <a:pt x="1285" y="1154"/>
                    <a:pt x="1205" y="1234"/>
                    <a:pt x="1098" y="1270"/>
                  </a:cubicBezTo>
                  <a:cubicBezTo>
                    <a:pt x="1049" y="1286"/>
                    <a:pt x="1001" y="1295"/>
                    <a:pt x="954" y="1295"/>
                  </a:cubicBezTo>
                  <a:cubicBezTo>
                    <a:pt x="896" y="1295"/>
                    <a:pt x="839" y="1282"/>
                    <a:pt x="785" y="1252"/>
                  </a:cubicBezTo>
                  <a:cubicBezTo>
                    <a:pt x="669" y="1207"/>
                    <a:pt x="589" y="1109"/>
                    <a:pt x="544" y="993"/>
                  </a:cubicBezTo>
                  <a:cubicBezTo>
                    <a:pt x="455" y="761"/>
                    <a:pt x="562" y="512"/>
                    <a:pt x="785" y="431"/>
                  </a:cubicBezTo>
                  <a:cubicBezTo>
                    <a:pt x="831" y="415"/>
                    <a:pt x="878" y="407"/>
                    <a:pt x="924" y="407"/>
                  </a:cubicBezTo>
                  <a:close/>
                  <a:moveTo>
                    <a:pt x="918" y="0"/>
                  </a:moveTo>
                  <a:cubicBezTo>
                    <a:pt x="826" y="0"/>
                    <a:pt x="733" y="16"/>
                    <a:pt x="643" y="48"/>
                  </a:cubicBezTo>
                  <a:cubicBezTo>
                    <a:pt x="214" y="208"/>
                    <a:pt x="0" y="699"/>
                    <a:pt x="161" y="1136"/>
                  </a:cubicBezTo>
                  <a:cubicBezTo>
                    <a:pt x="250" y="1359"/>
                    <a:pt x="402" y="1529"/>
                    <a:pt x="616" y="1627"/>
                  </a:cubicBezTo>
                  <a:cubicBezTo>
                    <a:pt x="723" y="1671"/>
                    <a:pt x="839" y="1698"/>
                    <a:pt x="955" y="1698"/>
                  </a:cubicBezTo>
                  <a:cubicBezTo>
                    <a:pt x="1053" y="1698"/>
                    <a:pt x="1142" y="1680"/>
                    <a:pt x="1240" y="1654"/>
                  </a:cubicBezTo>
                  <a:cubicBezTo>
                    <a:pt x="1445" y="1573"/>
                    <a:pt x="1606" y="1413"/>
                    <a:pt x="1704" y="1207"/>
                  </a:cubicBezTo>
                  <a:cubicBezTo>
                    <a:pt x="1793" y="1002"/>
                    <a:pt x="1793" y="779"/>
                    <a:pt x="1713" y="565"/>
                  </a:cubicBezTo>
                  <a:cubicBezTo>
                    <a:pt x="1586" y="213"/>
                    <a:pt x="1260" y="0"/>
                    <a:pt x="9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8"/>
            <p:cNvSpPr/>
            <p:nvPr/>
          </p:nvSpPr>
          <p:spPr>
            <a:xfrm>
              <a:off x="2266309" y="2701428"/>
              <a:ext cx="46489" cy="44486"/>
            </a:xfrm>
            <a:custGeom>
              <a:rect b="b" l="l" r="r" t="t"/>
              <a:pathLst>
                <a:path extrusionOk="0" h="1444" w="1509">
                  <a:moveTo>
                    <a:pt x="760" y="406"/>
                  </a:moveTo>
                  <a:cubicBezTo>
                    <a:pt x="892" y="406"/>
                    <a:pt x="1014" y="483"/>
                    <a:pt x="1062" y="614"/>
                  </a:cubicBezTo>
                  <a:cubicBezTo>
                    <a:pt x="1089" y="685"/>
                    <a:pt x="1089" y="775"/>
                    <a:pt x="1053" y="855"/>
                  </a:cubicBezTo>
                  <a:cubicBezTo>
                    <a:pt x="1009" y="935"/>
                    <a:pt x="946" y="989"/>
                    <a:pt x="866" y="1024"/>
                  </a:cubicBezTo>
                  <a:cubicBezTo>
                    <a:pt x="829" y="1037"/>
                    <a:pt x="790" y="1044"/>
                    <a:pt x="750" y="1044"/>
                  </a:cubicBezTo>
                  <a:cubicBezTo>
                    <a:pt x="705" y="1044"/>
                    <a:pt x="659" y="1035"/>
                    <a:pt x="616" y="1016"/>
                  </a:cubicBezTo>
                  <a:cubicBezTo>
                    <a:pt x="536" y="980"/>
                    <a:pt x="474" y="917"/>
                    <a:pt x="447" y="837"/>
                  </a:cubicBezTo>
                  <a:cubicBezTo>
                    <a:pt x="420" y="757"/>
                    <a:pt x="420" y="668"/>
                    <a:pt x="456" y="596"/>
                  </a:cubicBezTo>
                  <a:cubicBezTo>
                    <a:pt x="491" y="516"/>
                    <a:pt x="563" y="454"/>
                    <a:pt x="643" y="427"/>
                  </a:cubicBezTo>
                  <a:cubicBezTo>
                    <a:pt x="682" y="413"/>
                    <a:pt x="721" y="406"/>
                    <a:pt x="760" y="406"/>
                  </a:cubicBezTo>
                  <a:close/>
                  <a:moveTo>
                    <a:pt x="753" y="0"/>
                  </a:moveTo>
                  <a:cubicBezTo>
                    <a:pt x="669" y="0"/>
                    <a:pt x="584" y="14"/>
                    <a:pt x="500" y="43"/>
                  </a:cubicBezTo>
                  <a:cubicBezTo>
                    <a:pt x="322" y="115"/>
                    <a:pt x="170" y="248"/>
                    <a:pt x="90" y="418"/>
                  </a:cubicBezTo>
                  <a:cubicBezTo>
                    <a:pt x="10" y="596"/>
                    <a:pt x="1" y="793"/>
                    <a:pt x="72" y="980"/>
                  </a:cubicBezTo>
                  <a:cubicBezTo>
                    <a:pt x="135" y="1158"/>
                    <a:pt x="268" y="1301"/>
                    <a:pt x="447" y="1381"/>
                  </a:cubicBezTo>
                  <a:cubicBezTo>
                    <a:pt x="545" y="1426"/>
                    <a:pt x="643" y="1444"/>
                    <a:pt x="750" y="1444"/>
                  </a:cubicBezTo>
                  <a:cubicBezTo>
                    <a:pt x="830" y="1444"/>
                    <a:pt x="920" y="1435"/>
                    <a:pt x="1009" y="1399"/>
                  </a:cubicBezTo>
                  <a:cubicBezTo>
                    <a:pt x="1187" y="1337"/>
                    <a:pt x="1330" y="1203"/>
                    <a:pt x="1419" y="1024"/>
                  </a:cubicBezTo>
                  <a:cubicBezTo>
                    <a:pt x="1499" y="846"/>
                    <a:pt x="1508" y="650"/>
                    <a:pt x="1437" y="471"/>
                  </a:cubicBezTo>
                  <a:cubicBezTo>
                    <a:pt x="1332" y="178"/>
                    <a:pt x="1053" y="0"/>
                    <a:pt x="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8"/>
            <p:cNvSpPr/>
            <p:nvPr/>
          </p:nvSpPr>
          <p:spPr>
            <a:xfrm>
              <a:off x="2225641" y="2638485"/>
              <a:ext cx="55546" cy="51633"/>
            </a:xfrm>
            <a:custGeom>
              <a:rect b="b" l="l" r="r" t="t"/>
              <a:pathLst>
                <a:path extrusionOk="0" h="1676" w="1803">
                  <a:moveTo>
                    <a:pt x="857" y="409"/>
                  </a:moveTo>
                  <a:cubicBezTo>
                    <a:pt x="1035" y="409"/>
                    <a:pt x="1205" y="516"/>
                    <a:pt x="1267" y="695"/>
                  </a:cubicBezTo>
                  <a:cubicBezTo>
                    <a:pt x="1347" y="918"/>
                    <a:pt x="1240" y="1167"/>
                    <a:pt x="1017" y="1248"/>
                  </a:cubicBezTo>
                  <a:cubicBezTo>
                    <a:pt x="969" y="1265"/>
                    <a:pt x="920" y="1273"/>
                    <a:pt x="872" y="1273"/>
                  </a:cubicBezTo>
                  <a:cubicBezTo>
                    <a:pt x="695" y="1273"/>
                    <a:pt x="527" y="1164"/>
                    <a:pt x="464" y="989"/>
                  </a:cubicBezTo>
                  <a:cubicBezTo>
                    <a:pt x="420" y="882"/>
                    <a:pt x="429" y="766"/>
                    <a:pt x="473" y="659"/>
                  </a:cubicBezTo>
                  <a:cubicBezTo>
                    <a:pt x="518" y="552"/>
                    <a:pt x="607" y="471"/>
                    <a:pt x="714" y="436"/>
                  </a:cubicBezTo>
                  <a:cubicBezTo>
                    <a:pt x="759" y="418"/>
                    <a:pt x="812" y="409"/>
                    <a:pt x="857" y="409"/>
                  </a:cubicBezTo>
                  <a:close/>
                  <a:moveTo>
                    <a:pt x="858" y="0"/>
                  </a:moveTo>
                  <a:cubicBezTo>
                    <a:pt x="762" y="0"/>
                    <a:pt x="666" y="17"/>
                    <a:pt x="571" y="52"/>
                  </a:cubicBezTo>
                  <a:cubicBezTo>
                    <a:pt x="366" y="132"/>
                    <a:pt x="197" y="284"/>
                    <a:pt x="107" y="489"/>
                  </a:cubicBezTo>
                  <a:cubicBezTo>
                    <a:pt x="9" y="695"/>
                    <a:pt x="0" y="918"/>
                    <a:pt x="81" y="1132"/>
                  </a:cubicBezTo>
                  <a:cubicBezTo>
                    <a:pt x="206" y="1471"/>
                    <a:pt x="527" y="1676"/>
                    <a:pt x="866" y="1676"/>
                  </a:cubicBezTo>
                  <a:cubicBezTo>
                    <a:pt x="964" y="1676"/>
                    <a:pt x="1062" y="1667"/>
                    <a:pt x="1151" y="1631"/>
                  </a:cubicBezTo>
                  <a:cubicBezTo>
                    <a:pt x="1588" y="1471"/>
                    <a:pt x="1802" y="989"/>
                    <a:pt x="1642" y="552"/>
                  </a:cubicBezTo>
                  <a:cubicBezTo>
                    <a:pt x="1517" y="211"/>
                    <a:pt x="1196"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8"/>
            <p:cNvSpPr/>
            <p:nvPr/>
          </p:nvSpPr>
          <p:spPr>
            <a:xfrm>
              <a:off x="2926759" y="2607029"/>
              <a:ext cx="144333" cy="134506"/>
            </a:xfrm>
            <a:custGeom>
              <a:rect b="b" l="l" r="r" t="t"/>
              <a:pathLst>
                <a:path extrusionOk="0" h="4366" w="4685">
                  <a:moveTo>
                    <a:pt x="2217" y="403"/>
                  </a:moveTo>
                  <a:cubicBezTo>
                    <a:pt x="2937" y="403"/>
                    <a:pt x="3618" y="854"/>
                    <a:pt x="3891" y="1573"/>
                  </a:cubicBezTo>
                  <a:cubicBezTo>
                    <a:pt x="4230" y="2492"/>
                    <a:pt x="3766" y="3509"/>
                    <a:pt x="2856" y="3848"/>
                  </a:cubicBezTo>
                  <a:cubicBezTo>
                    <a:pt x="2657" y="3923"/>
                    <a:pt x="2453" y="3960"/>
                    <a:pt x="2250" y="3960"/>
                  </a:cubicBezTo>
                  <a:cubicBezTo>
                    <a:pt x="1997" y="3960"/>
                    <a:pt x="1746" y="3903"/>
                    <a:pt x="1509" y="3794"/>
                  </a:cubicBezTo>
                  <a:cubicBezTo>
                    <a:pt x="1071" y="3598"/>
                    <a:pt x="750" y="3241"/>
                    <a:pt x="581" y="2795"/>
                  </a:cubicBezTo>
                  <a:cubicBezTo>
                    <a:pt x="420" y="2349"/>
                    <a:pt x="438" y="1867"/>
                    <a:pt x="634" y="1430"/>
                  </a:cubicBezTo>
                  <a:cubicBezTo>
                    <a:pt x="822" y="1002"/>
                    <a:pt x="1179" y="681"/>
                    <a:pt x="1616" y="511"/>
                  </a:cubicBezTo>
                  <a:cubicBezTo>
                    <a:pt x="1814" y="437"/>
                    <a:pt x="2017" y="403"/>
                    <a:pt x="2217" y="403"/>
                  </a:cubicBezTo>
                  <a:close/>
                  <a:moveTo>
                    <a:pt x="2225" y="0"/>
                  </a:moveTo>
                  <a:cubicBezTo>
                    <a:pt x="1975" y="0"/>
                    <a:pt x="1721" y="44"/>
                    <a:pt x="1473" y="136"/>
                  </a:cubicBezTo>
                  <a:cubicBezTo>
                    <a:pt x="938" y="333"/>
                    <a:pt x="501" y="734"/>
                    <a:pt x="260" y="1269"/>
                  </a:cubicBezTo>
                  <a:cubicBezTo>
                    <a:pt x="19" y="1796"/>
                    <a:pt x="1" y="2385"/>
                    <a:pt x="206" y="2938"/>
                  </a:cubicBezTo>
                  <a:cubicBezTo>
                    <a:pt x="402" y="3482"/>
                    <a:pt x="804" y="3919"/>
                    <a:pt x="1330" y="4160"/>
                  </a:cubicBezTo>
                  <a:cubicBezTo>
                    <a:pt x="1625" y="4294"/>
                    <a:pt x="1937" y="4365"/>
                    <a:pt x="2249" y="4365"/>
                  </a:cubicBezTo>
                  <a:cubicBezTo>
                    <a:pt x="2499" y="4365"/>
                    <a:pt x="2749" y="4320"/>
                    <a:pt x="2990" y="4231"/>
                  </a:cubicBezTo>
                  <a:cubicBezTo>
                    <a:pt x="4114" y="3812"/>
                    <a:pt x="4685" y="2563"/>
                    <a:pt x="4265" y="1430"/>
                  </a:cubicBezTo>
                  <a:cubicBezTo>
                    <a:pt x="3938" y="547"/>
                    <a:pt x="3108" y="0"/>
                    <a:pt x="2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8"/>
            <p:cNvSpPr/>
            <p:nvPr/>
          </p:nvSpPr>
          <p:spPr>
            <a:xfrm>
              <a:off x="2998235" y="2667938"/>
              <a:ext cx="41529" cy="39218"/>
            </a:xfrm>
            <a:custGeom>
              <a:rect b="b" l="l" r="r" t="t"/>
              <a:pathLst>
                <a:path extrusionOk="0" h="1273" w="1348">
                  <a:moveTo>
                    <a:pt x="686" y="407"/>
                  </a:moveTo>
                  <a:cubicBezTo>
                    <a:pt x="719" y="407"/>
                    <a:pt x="752" y="414"/>
                    <a:pt x="785" y="425"/>
                  </a:cubicBezTo>
                  <a:cubicBezTo>
                    <a:pt x="839" y="452"/>
                    <a:pt x="884" y="506"/>
                    <a:pt x="910" y="559"/>
                  </a:cubicBezTo>
                  <a:cubicBezTo>
                    <a:pt x="928" y="622"/>
                    <a:pt x="928" y="693"/>
                    <a:pt x="901" y="747"/>
                  </a:cubicBezTo>
                  <a:cubicBezTo>
                    <a:pt x="875" y="800"/>
                    <a:pt x="839" y="836"/>
                    <a:pt x="785" y="854"/>
                  </a:cubicBezTo>
                  <a:cubicBezTo>
                    <a:pt x="764" y="863"/>
                    <a:pt x="741" y="867"/>
                    <a:pt x="718" y="867"/>
                  </a:cubicBezTo>
                  <a:cubicBezTo>
                    <a:pt x="631" y="867"/>
                    <a:pt x="544" y="803"/>
                    <a:pt x="509" y="711"/>
                  </a:cubicBezTo>
                  <a:cubicBezTo>
                    <a:pt x="464" y="595"/>
                    <a:pt x="518" y="461"/>
                    <a:pt x="625" y="416"/>
                  </a:cubicBezTo>
                  <a:cubicBezTo>
                    <a:pt x="645" y="410"/>
                    <a:pt x="666" y="407"/>
                    <a:pt x="686" y="407"/>
                  </a:cubicBezTo>
                  <a:close/>
                  <a:moveTo>
                    <a:pt x="696" y="1"/>
                  </a:moveTo>
                  <a:cubicBezTo>
                    <a:pt x="624" y="1"/>
                    <a:pt x="552" y="14"/>
                    <a:pt x="482" y="42"/>
                  </a:cubicBezTo>
                  <a:cubicBezTo>
                    <a:pt x="161" y="158"/>
                    <a:pt x="0" y="524"/>
                    <a:pt x="125" y="854"/>
                  </a:cubicBezTo>
                  <a:cubicBezTo>
                    <a:pt x="223" y="1112"/>
                    <a:pt x="464" y="1273"/>
                    <a:pt x="714" y="1273"/>
                  </a:cubicBezTo>
                  <a:cubicBezTo>
                    <a:pt x="785" y="1273"/>
                    <a:pt x="857" y="1255"/>
                    <a:pt x="928" y="1237"/>
                  </a:cubicBezTo>
                  <a:cubicBezTo>
                    <a:pt x="1080" y="1175"/>
                    <a:pt x="1205" y="1068"/>
                    <a:pt x="1267" y="916"/>
                  </a:cubicBezTo>
                  <a:cubicBezTo>
                    <a:pt x="1339" y="755"/>
                    <a:pt x="1348" y="586"/>
                    <a:pt x="1285" y="425"/>
                  </a:cubicBezTo>
                  <a:cubicBezTo>
                    <a:pt x="1232" y="265"/>
                    <a:pt x="1116" y="140"/>
                    <a:pt x="964" y="69"/>
                  </a:cubicBezTo>
                  <a:cubicBezTo>
                    <a:pt x="879" y="23"/>
                    <a:pt x="788" y="1"/>
                    <a:pt x="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8"/>
            <p:cNvSpPr/>
            <p:nvPr/>
          </p:nvSpPr>
          <p:spPr>
            <a:xfrm>
              <a:off x="2969367" y="2624221"/>
              <a:ext cx="44548" cy="41159"/>
            </a:xfrm>
            <a:custGeom>
              <a:rect b="b" l="l" r="r" t="t"/>
              <a:pathLst>
                <a:path extrusionOk="0" h="1336" w="1446">
                  <a:moveTo>
                    <a:pt x="759" y="399"/>
                  </a:moveTo>
                  <a:cubicBezTo>
                    <a:pt x="795" y="399"/>
                    <a:pt x="830" y="408"/>
                    <a:pt x="866" y="426"/>
                  </a:cubicBezTo>
                  <a:cubicBezTo>
                    <a:pt x="929" y="453"/>
                    <a:pt x="982" y="506"/>
                    <a:pt x="1009" y="578"/>
                  </a:cubicBezTo>
                  <a:cubicBezTo>
                    <a:pt x="1027" y="640"/>
                    <a:pt x="1027" y="711"/>
                    <a:pt x="1000" y="774"/>
                  </a:cubicBezTo>
                  <a:cubicBezTo>
                    <a:pt x="964" y="836"/>
                    <a:pt x="911" y="890"/>
                    <a:pt x="848" y="917"/>
                  </a:cubicBezTo>
                  <a:cubicBezTo>
                    <a:pt x="816" y="925"/>
                    <a:pt x="784" y="929"/>
                    <a:pt x="753" y="929"/>
                  </a:cubicBezTo>
                  <a:cubicBezTo>
                    <a:pt x="715" y="929"/>
                    <a:pt x="677" y="922"/>
                    <a:pt x="643" y="908"/>
                  </a:cubicBezTo>
                  <a:cubicBezTo>
                    <a:pt x="581" y="881"/>
                    <a:pt x="527" y="827"/>
                    <a:pt x="509" y="756"/>
                  </a:cubicBezTo>
                  <a:cubicBezTo>
                    <a:pt x="456" y="622"/>
                    <a:pt x="527" y="471"/>
                    <a:pt x="661" y="417"/>
                  </a:cubicBezTo>
                  <a:cubicBezTo>
                    <a:pt x="697" y="408"/>
                    <a:pt x="723" y="399"/>
                    <a:pt x="759" y="399"/>
                  </a:cubicBezTo>
                  <a:close/>
                  <a:moveTo>
                    <a:pt x="755" y="1"/>
                  </a:moveTo>
                  <a:cubicBezTo>
                    <a:pt x="677" y="1"/>
                    <a:pt x="599" y="14"/>
                    <a:pt x="527" y="42"/>
                  </a:cubicBezTo>
                  <a:cubicBezTo>
                    <a:pt x="179" y="167"/>
                    <a:pt x="1" y="551"/>
                    <a:pt x="126" y="899"/>
                  </a:cubicBezTo>
                  <a:cubicBezTo>
                    <a:pt x="188" y="1068"/>
                    <a:pt x="313" y="1202"/>
                    <a:pt x="474" y="1273"/>
                  </a:cubicBezTo>
                  <a:cubicBezTo>
                    <a:pt x="563" y="1318"/>
                    <a:pt x="661" y="1336"/>
                    <a:pt x="750" y="1336"/>
                  </a:cubicBezTo>
                  <a:cubicBezTo>
                    <a:pt x="830" y="1336"/>
                    <a:pt x="911" y="1318"/>
                    <a:pt x="991" y="1291"/>
                  </a:cubicBezTo>
                  <a:cubicBezTo>
                    <a:pt x="1152" y="1229"/>
                    <a:pt x="1285" y="1104"/>
                    <a:pt x="1366" y="943"/>
                  </a:cubicBezTo>
                  <a:cubicBezTo>
                    <a:pt x="1437" y="783"/>
                    <a:pt x="1446" y="604"/>
                    <a:pt x="1383" y="435"/>
                  </a:cubicBezTo>
                  <a:cubicBezTo>
                    <a:pt x="1321" y="265"/>
                    <a:pt x="1196" y="132"/>
                    <a:pt x="1036" y="60"/>
                  </a:cubicBezTo>
                  <a:cubicBezTo>
                    <a:pt x="947" y="21"/>
                    <a:pt x="851" y="1"/>
                    <a:pt x="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8"/>
            <p:cNvSpPr/>
            <p:nvPr/>
          </p:nvSpPr>
          <p:spPr>
            <a:xfrm>
              <a:off x="2952053" y="2674439"/>
              <a:ext cx="41529" cy="39588"/>
            </a:xfrm>
            <a:custGeom>
              <a:rect b="b" l="l" r="r" t="t"/>
              <a:pathLst>
                <a:path extrusionOk="0" h="1285" w="1348">
                  <a:moveTo>
                    <a:pt x="679" y="402"/>
                  </a:moveTo>
                  <a:cubicBezTo>
                    <a:pt x="714" y="402"/>
                    <a:pt x="750" y="411"/>
                    <a:pt x="786" y="429"/>
                  </a:cubicBezTo>
                  <a:cubicBezTo>
                    <a:pt x="839" y="455"/>
                    <a:pt x="884" y="500"/>
                    <a:pt x="911" y="553"/>
                  </a:cubicBezTo>
                  <a:cubicBezTo>
                    <a:pt x="928" y="616"/>
                    <a:pt x="928" y="678"/>
                    <a:pt x="902" y="732"/>
                  </a:cubicBezTo>
                  <a:cubicBezTo>
                    <a:pt x="875" y="794"/>
                    <a:pt x="821" y="839"/>
                    <a:pt x="759" y="866"/>
                  </a:cubicBezTo>
                  <a:cubicBezTo>
                    <a:pt x="727" y="874"/>
                    <a:pt x="697" y="878"/>
                    <a:pt x="667" y="878"/>
                  </a:cubicBezTo>
                  <a:cubicBezTo>
                    <a:pt x="631" y="878"/>
                    <a:pt x="597" y="871"/>
                    <a:pt x="563" y="857"/>
                  </a:cubicBezTo>
                  <a:cubicBezTo>
                    <a:pt x="509" y="830"/>
                    <a:pt x="465" y="785"/>
                    <a:pt x="438" y="732"/>
                  </a:cubicBezTo>
                  <a:cubicBezTo>
                    <a:pt x="420" y="669"/>
                    <a:pt x="420" y="607"/>
                    <a:pt x="447" y="553"/>
                  </a:cubicBezTo>
                  <a:cubicBezTo>
                    <a:pt x="474" y="491"/>
                    <a:pt x="527" y="446"/>
                    <a:pt x="589" y="420"/>
                  </a:cubicBezTo>
                  <a:cubicBezTo>
                    <a:pt x="616" y="411"/>
                    <a:pt x="652" y="402"/>
                    <a:pt x="679" y="402"/>
                  </a:cubicBezTo>
                  <a:close/>
                  <a:moveTo>
                    <a:pt x="688" y="0"/>
                  </a:moveTo>
                  <a:cubicBezTo>
                    <a:pt x="608" y="0"/>
                    <a:pt x="526" y="16"/>
                    <a:pt x="447" y="45"/>
                  </a:cubicBezTo>
                  <a:cubicBezTo>
                    <a:pt x="286" y="98"/>
                    <a:pt x="152" y="223"/>
                    <a:pt x="81" y="384"/>
                  </a:cubicBezTo>
                  <a:cubicBezTo>
                    <a:pt x="10" y="536"/>
                    <a:pt x="1" y="714"/>
                    <a:pt x="63" y="866"/>
                  </a:cubicBezTo>
                  <a:cubicBezTo>
                    <a:pt x="117" y="1035"/>
                    <a:pt x="242" y="1160"/>
                    <a:pt x="402" y="1231"/>
                  </a:cubicBezTo>
                  <a:cubicBezTo>
                    <a:pt x="482" y="1267"/>
                    <a:pt x="572" y="1285"/>
                    <a:pt x="661" y="1285"/>
                  </a:cubicBezTo>
                  <a:cubicBezTo>
                    <a:pt x="741" y="1285"/>
                    <a:pt x="821" y="1267"/>
                    <a:pt x="893" y="1240"/>
                  </a:cubicBezTo>
                  <a:cubicBezTo>
                    <a:pt x="1062" y="1178"/>
                    <a:pt x="1196" y="1062"/>
                    <a:pt x="1267" y="901"/>
                  </a:cubicBezTo>
                  <a:cubicBezTo>
                    <a:pt x="1339" y="750"/>
                    <a:pt x="1348" y="571"/>
                    <a:pt x="1285" y="420"/>
                  </a:cubicBezTo>
                  <a:cubicBezTo>
                    <a:pt x="1232" y="259"/>
                    <a:pt x="1107" y="134"/>
                    <a:pt x="955" y="63"/>
                  </a:cubicBezTo>
                  <a:cubicBezTo>
                    <a:pt x="870" y="20"/>
                    <a:pt x="780" y="0"/>
                    <a:pt x="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8"/>
            <p:cNvSpPr/>
            <p:nvPr/>
          </p:nvSpPr>
          <p:spPr>
            <a:xfrm>
              <a:off x="2786609" y="2721115"/>
              <a:ext cx="153391" cy="136385"/>
            </a:xfrm>
            <a:custGeom>
              <a:rect b="b" l="l" r="r" t="t"/>
              <a:pathLst>
                <a:path extrusionOk="0" h="4427" w="4979">
                  <a:moveTo>
                    <a:pt x="2476" y="402"/>
                  </a:moveTo>
                  <a:cubicBezTo>
                    <a:pt x="3209" y="402"/>
                    <a:pt x="3903" y="856"/>
                    <a:pt x="4175" y="1590"/>
                  </a:cubicBezTo>
                  <a:cubicBezTo>
                    <a:pt x="4523" y="2527"/>
                    <a:pt x="4050" y="3570"/>
                    <a:pt x="3123" y="3918"/>
                  </a:cubicBezTo>
                  <a:cubicBezTo>
                    <a:pt x="2921" y="3992"/>
                    <a:pt x="2714" y="4027"/>
                    <a:pt x="2510" y="4027"/>
                  </a:cubicBezTo>
                  <a:cubicBezTo>
                    <a:pt x="1775" y="4027"/>
                    <a:pt x="1076" y="3572"/>
                    <a:pt x="803" y="2839"/>
                  </a:cubicBezTo>
                  <a:cubicBezTo>
                    <a:pt x="455" y="1902"/>
                    <a:pt x="928" y="858"/>
                    <a:pt x="1865" y="510"/>
                  </a:cubicBezTo>
                  <a:cubicBezTo>
                    <a:pt x="2066" y="437"/>
                    <a:pt x="2272" y="402"/>
                    <a:pt x="2476" y="402"/>
                  </a:cubicBezTo>
                  <a:close/>
                  <a:moveTo>
                    <a:pt x="2476" y="0"/>
                  </a:moveTo>
                  <a:cubicBezTo>
                    <a:pt x="2225" y="0"/>
                    <a:pt x="1970" y="44"/>
                    <a:pt x="1722" y="136"/>
                  </a:cubicBezTo>
                  <a:cubicBezTo>
                    <a:pt x="580" y="555"/>
                    <a:pt x="0" y="1831"/>
                    <a:pt x="428" y="2981"/>
                  </a:cubicBezTo>
                  <a:cubicBezTo>
                    <a:pt x="759" y="3874"/>
                    <a:pt x="1606" y="4427"/>
                    <a:pt x="2507" y="4427"/>
                  </a:cubicBezTo>
                  <a:cubicBezTo>
                    <a:pt x="2757" y="4427"/>
                    <a:pt x="3016" y="4391"/>
                    <a:pt x="3265" y="4293"/>
                  </a:cubicBezTo>
                  <a:cubicBezTo>
                    <a:pt x="4398" y="3874"/>
                    <a:pt x="4978" y="2598"/>
                    <a:pt x="4559" y="1447"/>
                  </a:cubicBezTo>
                  <a:cubicBezTo>
                    <a:pt x="4224" y="555"/>
                    <a:pt x="3373" y="0"/>
                    <a:pt x="24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8"/>
            <p:cNvSpPr/>
            <p:nvPr/>
          </p:nvSpPr>
          <p:spPr>
            <a:xfrm>
              <a:off x="2839385" y="2737566"/>
              <a:ext cx="51695" cy="48768"/>
            </a:xfrm>
            <a:custGeom>
              <a:rect b="b" l="l" r="r" t="t"/>
              <a:pathLst>
                <a:path extrusionOk="0" h="1583" w="1678">
                  <a:moveTo>
                    <a:pt x="865" y="405"/>
                  </a:moveTo>
                  <a:cubicBezTo>
                    <a:pt x="919" y="405"/>
                    <a:pt x="972" y="414"/>
                    <a:pt x="1026" y="440"/>
                  </a:cubicBezTo>
                  <a:cubicBezTo>
                    <a:pt x="1124" y="485"/>
                    <a:pt x="1195" y="565"/>
                    <a:pt x="1231" y="663"/>
                  </a:cubicBezTo>
                  <a:cubicBezTo>
                    <a:pt x="1267" y="761"/>
                    <a:pt x="1258" y="868"/>
                    <a:pt x="1222" y="958"/>
                  </a:cubicBezTo>
                  <a:cubicBezTo>
                    <a:pt x="1178" y="1056"/>
                    <a:pt x="1106" y="1118"/>
                    <a:pt x="1017" y="1154"/>
                  </a:cubicBezTo>
                  <a:cubicBezTo>
                    <a:pt x="978" y="1170"/>
                    <a:pt x="935" y="1177"/>
                    <a:pt x="892" y="1177"/>
                  </a:cubicBezTo>
                  <a:cubicBezTo>
                    <a:pt x="837" y="1177"/>
                    <a:pt x="782" y="1165"/>
                    <a:pt x="732" y="1145"/>
                  </a:cubicBezTo>
                  <a:cubicBezTo>
                    <a:pt x="642" y="1100"/>
                    <a:pt x="571" y="1020"/>
                    <a:pt x="535" y="922"/>
                  </a:cubicBezTo>
                  <a:cubicBezTo>
                    <a:pt x="464" y="717"/>
                    <a:pt x="553" y="494"/>
                    <a:pt x="749" y="422"/>
                  </a:cubicBezTo>
                  <a:cubicBezTo>
                    <a:pt x="785" y="414"/>
                    <a:pt x="830" y="405"/>
                    <a:pt x="865" y="405"/>
                  </a:cubicBezTo>
                  <a:close/>
                  <a:moveTo>
                    <a:pt x="875" y="0"/>
                  </a:moveTo>
                  <a:cubicBezTo>
                    <a:pt x="785" y="0"/>
                    <a:pt x="694" y="16"/>
                    <a:pt x="607" y="48"/>
                  </a:cubicBezTo>
                  <a:cubicBezTo>
                    <a:pt x="205" y="190"/>
                    <a:pt x="0" y="645"/>
                    <a:pt x="152" y="1065"/>
                  </a:cubicBezTo>
                  <a:cubicBezTo>
                    <a:pt x="232" y="1261"/>
                    <a:pt x="375" y="1413"/>
                    <a:pt x="562" y="1511"/>
                  </a:cubicBezTo>
                  <a:cubicBezTo>
                    <a:pt x="669" y="1555"/>
                    <a:pt x="776" y="1582"/>
                    <a:pt x="892" y="1582"/>
                  </a:cubicBezTo>
                  <a:cubicBezTo>
                    <a:pt x="981" y="1582"/>
                    <a:pt x="1071" y="1564"/>
                    <a:pt x="1160" y="1538"/>
                  </a:cubicBezTo>
                  <a:cubicBezTo>
                    <a:pt x="1356" y="1466"/>
                    <a:pt x="1508" y="1315"/>
                    <a:pt x="1588" y="1127"/>
                  </a:cubicBezTo>
                  <a:cubicBezTo>
                    <a:pt x="1677" y="931"/>
                    <a:pt x="1677" y="717"/>
                    <a:pt x="1606" y="521"/>
                  </a:cubicBezTo>
                  <a:cubicBezTo>
                    <a:pt x="1534" y="324"/>
                    <a:pt x="1392" y="164"/>
                    <a:pt x="1204" y="75"/>
                  </a:cubicBezTo>
                  <a:cubicBezTo>
                    <a:pt x="1100" y="25"/>
                    <a:pt x="988" y="0"/>
                    <a:pt x="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8"/>
            <p:cNvSpPr/>
            <p:nvPr/>
          </p:nvSpPr>
          <p:spPr>
            <a:xfrm>
              <a:off x="2815200" y="2773366"/>
              <a:ext cx="34381" cy="33026"/>
            </a:xfrm>
            <a:custGeom>
              <a:rect b="b" l="l" r="r" t="t"/>
              <a:pathLst>
                <a:path extrusionOk="0" h="1072" w="1116">
                  <a:moveTo>
                    <a:pt x="553" y="405"/>
                  </a:moveTo>
                  <a:cubicBezTo>
                    <a:pt x="574" y="405"/>
                    <a:pt x="595" y="410"/>
                    <a:pt x="616" y="420"/>
                  </a:cubicBezTo>
                  <a:cubicBezTo>
                    <a:pt x="642" y="429"/>
                    <a:pt x="669" y="456"/>
                    <a:pt x="678" y="492"/>
                  </a:cubicBezTo>
                  <a:cubicBezTo>
                    <a:pt x="696" y="518"/>
                    <a:pt x="696" y="554"/>
                    <a:pt x="678" y="590"/>
                  </a:cubicBezTo>
                  <a:cubicBezTo>
                    <a:pt x="660" y="625"/>
                    <a:pt x="633" y="643"/>
                    <a:pt x="607" y="661"/>
                  </a:cubicBezTo>
                  <a:cubicBezTo>
                    <a:pt x="592" y="665"/>
                    <a:pt x="577" y="667"/>
                    <a:pt x="562" y="667"/>
                  </a:cubicBezTo>
                  <a:cubicBezTo>
                    <a:pt x="541" y="667"/>
                    <a:pt x="521" y="663"/>
                    <a:pt x="500" y="652"/>
                  </a:cubicBezTo>
                  <a:cubicBezTo>
                    <a:pt x="473" y="643"/>
                    <a:pt x="446" y="616"/>
                    <a:pt x="428" y="581"/>
                  </a:cubicBezTo>
                  <a:cubicBezTo>
                    <a:pt x="419" y="545"/>
                    <a:pt x="419" y="509"/>
                    <a:pt x="437" y="483"/>
                  </a:cubicBezTo>
                  <a:cubicBezTo>
                    <a:pt x="455" y="447"/>
                    <a:pt x="482" y="429"/>
                    <a:pt x="509" y="411"/>
                  </a:cubicBezTo>
                  <a:cubicBezTo>
                    <a:pt x="523" y="408"/>
                    <a:pt x="538" y="405"/>
                    <a:pt x="553" y="405"/>
                  </a:cubicBezTo>
                  <a:close/>
                  <a:moveTo>
                    <a:pt x="563" y="1"/>
                  </a:moveTo>
                  <a:cubicBezTo>
                    <a:pt x="499" y="1"/>
                    <a:pt x="436" y="12"/>
                    <a:pt x="375" y="37"/>
                  </a:cubicBezTo>
                  <a:cubicBezTo>
                    <a:pt x="241" y="81"/>
                    <a:pt x="134" y="179"/>
                    <a:pt x="71" y="313"/>
                  </a:cubicBezTo>
                  <a:cubicBezTo>
                    <a:pt x="9" y="438"/>
                    <a:pt x="0" y="590"/>
                    <a:pt x="54" y="723"/>
                  </a:cubicBezTo>
                  <a:cubicBezTo>
                    <a:pt x="107" y="857"/>
                    <a:pt x="205" y="964"/>
                    <a:pt x="330" y="1027"/>
                  </a:cubicBezTo>
                  <a:cubicBezTo>
                    <a:pt x="401" y="1054"/>
                    <a:pt x="482" y="1071"/>
                    <a:pt x="553" y="1071"/>
                  </a:cubicBezTo>
                  <a:cubicBezTo>
                    <a:pt x="616" y="1071"/>
                    <a:pt x="678" y="1062"/>
                    <a:pt x="740" y="1036"/>
                  </a:cubicBezTo>
                  <a:cubicBezTo>
                    <a:pt x="874" y="991"/>
                    <a:pt x="981" y="884"/>
                    <a:pt x="1044" y="759"/>
                  </a:cubicBezTo>
                  <a:cubicBezTo>
                    <a:pt x="1106" y="625"/>
                    <a:pt x="1115" y="483"/>
                    <a:pt x="1062" y="349"/>
                  </a:cubicBezTo>
                  <a:cubicBezTo>
                    <a:pt x="1008" y="215"/>
                    <a:pt x="910" y="108"/>
                    <a:pt x="785" y="45"/>
                  </a:cubicBezTo>
                  <a:cubicBezTo>
                    <a:pt x="713" y="16"/>
                    <a:pt x="638" y="1"/>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8"/>
            <p:cNvSpPr/>
            <p:nvPr/>
          </p:nvSpPr>
          <p:spPr>
            <a:xfrm>
              <a:off x="2348230" y="2756083"/>
              <a:ext cx="139373" cy="124247"/>
            </a:xfrm>
            <a:custGeom>
              <a:rect b="b" l="l" r="r" t="t"/>
              <a:pathLst>
                <a:path extrusionOk="0" h="4033" w="4524">
                  <a:moveTo>
                    <a:pt x="2253" y="407"/>
                  </a:moveTo>
                  <a:cubicBezTo>
                    <a:pt x="2903" y="407"/>
                    <a:pt x="3519" y="816"/>
                    <a:pt x="3756" y="1463"/>
                  </a:cubicBezTo>
                  <a:cubicBezTo>
                    <a:pt x="4068" y="2293"/>
                    <a:pt x="3649" y="3220"/>
                    <a:pt x="2819" y="3533"/>
                  </a:cubicBezTo>
                  <a:cubicBezTo>
                    <a:pt x="2641" y="3599"/>
                    <a:pt x="2457" y="3630"/>
                    <a:pt x="2275" y="3630"/>
                  </a:cubicBezTo>
                  <a:cubicBezTo>
                    <a:pt x="1624" y="3630"/>
                    <a:pt x="1005" y="3225"/>
                    <a:pt x="767" y="2569"/>
                  </a:cubicBezTo>
                  <a:cubicBezTo>
                    <a:pt x="455" y="1739"/>
                    <a:pt x="874" y="812"/>
                    <a:pt x="1704" y="508"/>
                  </a:cubicBezTo>
                  <a:cubicBezTo>
                    <a:pt x="1885" y="440"/>
                    <a:pt x="2070" y="407"/>
                    <a:pt x="2253" y="407"/>
                  </a:cubicBezTo>
                  <a:close/>
                  <a:moveTo>
                    <a:pt x="2251" y="1"/>
                  </a:moveTo>
                  <a:cubicBezTo>
                    <a:pt x="2022" y="1"/>
                    <a:pt x="1788" y="41"/>
                    <a:pt x="1561" y="125"/>
                  </a:cubicBezTo>
                  <a:cubicBezTo>
                    <a:pt x="527" y="508"/>
                    <a:pt x="0" y="1668"/>
                    <a:pt x="384" y="2712"/>
                  </a:cubicBezTo>
                  <a:cubicBezTo>
                    <a:pt x="687" y="3524"/>
                    <a:pt x="1463" y="4032"/>
                    <a:pt x="2275" y="4032"/>
                  </a:cubicBezTo>
                  <a:cubicBezTo>
                    <a:pt x="2507" y="4032"/>
                    <a:pt x="2739" y="3996"/>
                    <a:pt x="2962" y="3907"/>
                  </a:cubicBezTo>
                  <a:cubicBezTo>
                    <a:pt x="3997" y="3524"/>
                    <a:pt x="4523" y="2364"/>
                    <a:pt x="4140" y="1320"/>
                  </a:cubicBezTo>
                  <a:cubicBezTo>
                    <a:pt x="3840" y="506"/>
                    <a:pt x="3068" y="1"/>
                    <a:pt x="2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8"/>
            <p:cNvSpPr/>
            <p:nvPr/>
          </p:nvSpPr>
          <p:spPr>
            <a:xfrm>
              <a:off x="2397955" y="2771025"/>
              <a:ext cx="45657" cy="45256"/>
            </a:xfrm>
            <a:custGeom>
              <a:rect b="b" l="l" r="r" t="t"/>
              <a:pathLst>
                <a:path extrusionOk="0" h="1469" w="1482">
                  <a:moveTo>
                    <a:pt x="732" y="407"/>
                  </a:moveTo>
                  <a:cubicBezTo>
                    <a:pt x="777" y="407"/>
                    <a:pt x="822" y="416"/>
                    <a:pt x="857" y="434"/>
                  </a:cubicBezTo>
                  <a:cubicBezTo>
                    <a:pt x="938" y="469"/>
                    <a:pt x="1000" y="541"/>
                    <a:pt x="1036" y="621"/>
                  </a:cubicBezTo>
                  <a:cubicBezTo>
                    <a:pt x="1062" y="710"/>
                    <a:pt x="1062" y="799"/>
                    <a:pt x="1027" y="880"/>
                  </a:cubicBezTo>
                  <a:cubicBezTo>
                    <a:pt x="991" y="951"/>
                    <a:pt x="938" y="1014"/>
                    <a:pt x="857" y="1040"/>
                  </a:cubicBezTo>
                  <a:cubicBezTo>
                    <a:pt x="820" y="1053"/>
                    <a:pt x="783" y="1059"/>
                    <a:pt x="746" y="1059"/>
                  </a:cubicBezTo>
                  <a:cubicBezTo>
                    <a:pt x="704" y="1059"/>
                    <a:pt x="664" y="1051"/>
                    <a:pt x="625" y="1031"/>
                  </a:cubicBezTo>
                  <a:cubicBezTo>
                    <a:pt x="545" y="996"/>
                    <a:pt x="483" y="924"/>
                    <a:pt x="447" y="844"/>
                  </a:cubicBezTo>
                  <a:cubicBezTo>
                    <a:pt x="420" y="755"/>
                    <a:pt x="420" y="666"/>
                    <a:pt x="456" y="585"/>
                  </a:cubicBezTo>
                  <a:cubicBezTo>
                    <a:pt x="492" y="505"/>
                    <a:pt x="554" y="452"/>
                    <a:pt x="625" y="425"/>
                  </a:cubicBezTo>
                  <a:cubicBezTo>
                    <a:pt x="661" y="407"/>
                    <a:pt x="697" y="407"/>
                    <a:pt x="732" y="407"/>
                  </a:cubicBezTo>
                  <a:close/>
                  <a:moveTo>
                    <a:pt x="723" y="0"/>
                  </a:moveTo>
                  <a:cubicBezTo>
                    <a:pt x="642" y="0"/>
                    <a:pt x="561" y="14"/>
                    <a:pt x="483" y="41"/>
                  </a:cubicBezTo>
                  <a:cubicBezTo>
                    <a:pt x="304" y="113"/>
                    <a:pt x="161" y="246"/>
                    <a:pt x="81" y="425"/>
                  </a:cubicBezTo>
                  <a:cubicBezTo>
                    <a:pt x="10" y="603"/>
                    <a:pt x="1" y="799"/>
                    <a:pt x="72" y="978"/>
                  </a:cubicBezTo>
                  <a:cubicBezTo>
                    <a:pt x="135" y="1165"/>
                    <a:pt x="277" y="1317"/>
                    <a:pt x="456" y="1397"/>
                  </a:cubicBezTo>
                  <a:cubicBezTo>
                    <a:pt x="545" y="1442"/>
                    <a:pt x="652" y="1469"/>
                    <a:pt x="750" y="1469"/>
                  </a:cubicBezTo>
                  <a:cubicBezTo>
                    <a:pt x="839" y="1469"/>
                    <a:pt x="920" y="1451"/>
                    <a:pt x="1000" y="1424"/>
                  </a:cubicBezTo>
                  <a:cubicBezTo>
                    <a:pt x="1178" y="1353"/>
                    <a:pt x="1321" y="1219"/>
                    <a:pt x="1401" y="1040"/>
                  </a:cubicBezTo>
                  <a:cubicBezTo>
                    <a:pt x="1473" y="862"/>
                    <a:pt x="1482" y="666"/>
                    <a:pt x="1410" y="487"/>
                  </a:cubicBezTo>
                  <a:cubicBezTo>
                    <a:pt x="1348" y="300"/>
                    <a:pt x="1205" y="148"/>
                    <a:pt x="1027" y="68"/>
                  </a:cubicBezTo>
                  <a:cubicBezTo>
                    <a:pt x="931" y="23"/>
                    <a:pt x="828"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8"/>
            <p:cNvSpPr/>
            <p:nvPr/>
          </p:nvSpPr>
          <p:spPr>
            <a:xfrm>
              <a:off x="2372415" y="2803189"/>
              <a:ext cx="33549" cy="30962"/>
            </a:xfrm>
            <a:custGeom>
              <a:rect b="b" l="l" r="r" t="t"/>
              <a:pathLst>
                <a:path extrusionOk="0" h="1005" w="1089">
                  <a:moveTo>
                    <a:pt x="576" y="405"/>
                  </a:moveTo>
                  <a:cubicBezTo>
                    <a:pt x="592" y="405"/>
                    <a:pt x="605" y="410"/>
                    <a:pt x="616" y="416"/>
                  </a:cubicBezTo>
                  <a:cubicBezTo>
                    <a:pt x="625" y="425"/>
                    <a:pt x="651" y="433"/>
                    <a:pt x="669" y="469"/>
                  </a:cubicBezTo>
                  <a:cubicBezTo>
                    <a:pt x="678" y="505"/>
                    <a:pt x="669" y="532"/>
                    <a:pt x="660" y="541"/>
                  </a:cubicBezTo>
                  <a:cubicBezTo>
                    <a:pt x="660" y="558"/>
                    <a:pt x="643" y="585"/>
                    <a:pt x="607" y="594"/>
                  </a:cubicBezTo>
                  <a:cubicBezTo>
                    <a:pt x="593" y="599"/>
                    <a:pt x="580" y="601"/>
                    <a:pt x="567" y="601"/>
                  </a:cubicBezTo>
                  <a:cubicBezTo>
                    <a:pt x="553" y="601"/>
                    <a:pt x="540" y="599"/>
                    <a:pt x="527" y="594"/>
                  </a:cubicBezTo>
                  <a:cubicBezTo>
                    <a:pt x="518" y="585"/>
                    <a:pt x="491" y="567"/>
                    <a:pt x="482" y="541"/>
                  </a:cubicBezTo>
                  <a:cubicBezTo>
                    <a:pt x="464" y="487"/>
                    <a:pt x="491" y="433"/>
                    <a:pt x="535" y="416"/>
                  </a:cubicBezTo>
                  <a:cubicBezTo>
                    <a:pt x="551" y="408"/>
                    <a:pt x="564" y="405"/>
                    <a:pt x="576" y="405"/>
                  </a:cubicBezTo>
                  <a:close/>
                  <a:moveTo>
                    <a:pt x="577" y="1"/>
                  </a:moveTo>
                  <a:cubicBezTo>
                    <a:pt x="518" y="1"/>
                    <a:pt x="459" y="12"/>
                    <a:pt x="402" y="32"/>
                  </a:cubicBezTo>
                  <a:cubicBezTo>
                    <a:pt x="134" y="130"/>
                    <a:pt x="0" y="416"/>
                    <a:pt x="98" y="674"/>
                  </a:cubicBezTo>
                  <a:cubicBezTo>
                    <a:pt x="143" y="808"/>
                    <a:pt x="241" y="906"/>
                    <a:pt x="366" y="960"/>
                  </a:cubicBezTo>
                  <a:cubicBezTo>
                    <a:pt x="428" y="995"/>
                    <a:pt x="500" y="1004"/>
                    <a:pt x="571" y="1004"/>
                  </a:cubicBezTo>
                  <a:cubicBezTo>
                    <a:pt x="634" y="1004"/>
                    <a:pt x="687" y="995"/>
                    <a:pt x="750" y="978"/>
                  </a:cubicBezTo>
                  <a:cubicBezTo>
                    <a:pt x="874" y="924"/>
                    <a:pt x="973" y="835"/>
                    <a:pt x="1035" y="710"/>
                  </a:cubicBezTo>
                  <a:cubicBezTo>
                    <a:pt x="1089" y="594"/>
                    <a:pt x="1089" y="451"/>
                    <a:pt x="1044" y="326"/>
                  </a:cubicBezTo>
                  <a:cubicBezTo>
                    <a:pt x="999" y="202"/>
                    <a:pt x="910" y="103"/>
                    <a:pt x="785" y="50"/>
                  </a:cubicBezTo>
                  <a:cubicBezTo>
                    <a:pt x="718" y="16"/>
                    <a:pt x="647" y="1"/>
                    <a:pt x="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8"/>
            <p:cNvSpPr/>
            <p:nvPr/>
          </p:nvSpPr>
          <p:spPr>
            <a:xfrm>
              <a:off x="2787410" y="2579609"/>
              <a:ext cx="91005" cy="93470"/>
            </a:xfrm>
            <a:custGeom>
              <a:rect b="b" l="l" r="r" t="t"/>
              <a:pathLst>
                <a:path extrusionOk="0" h="3034" w="2954">
                  <a:moveTo>
                    <a:pt x="1473" y="402"/>
                  </a:moveTo>
                  <a:cubicBezTo>
                    <a:pt x="2213" y="402"/>
                    <a:pt x="2543" y="982"/>
                    <a:pt x="2543" y="1517"/>
                  </a:cubicBezTo>
                  <a:cubicBezTo>
                    <a:pt x="2543" y="1812"/>
                    <a:pt x="2454" y="2088"/>
                    <a:pt x="2276" y="2293"/>
                  </a:cubicBezTo>
                  <a:cubicBezTo>
                    <a:pt x="2089" y="2516"/>
                    <a:pt x="1812" y="2632"/>
                    <a:pt x="1473" y="2632"/>
                  </a:cubicBezTo>
                  <a:cubicBezTo>
                    <a:pt x="741" y="2632"/>
                    <a:pt x="402" y="2052"/>
                    <a:pt x="402" y="1517"/>
                  </a:cubicBezTo>
                  <a:cubicBezTo>
                    <a:pt x="402" y="1223"/>
                    <a:pt x="501" y="946"/>
                    <a:pt x="679" y="741"/>
                  </a:cubicBezTo>
                  <a:cubicBezTo>
                    <a:pt x="866" y="518"/>
                    <a:pt x="1143" y="402"/>
                    <a:pt x="1473" y="402"/>
                  </a:cubicBezTo>
                  <a:close/>
                  <a:moveTo>
                    <a:pt x="1473" y="1"/>
                  </a:moveTo>
                  <a:cubicBezTo>
                    <a:pt x="1018" y="1"/>
                    <a:pt x="643" y="170"/>
                    <a:pt x="367" y="482"/>
                  </a:cubicBezTo>
                  <a:cubicBezTo>
                    <a:pt x="135" y="759"/>
                    <a:pt x="1" y="1125"/>
                    <a:pt x="1" y="1517"/>
                  </a:cubicBezTo>
                  <a:cubicBezTo>
                    <a:pt x="1" y="2275"/>
                    <a:pt x="509" y="3034"/>
                    <a:pt x="1473" y="3034"/>
                  </a:cubicBezTo>
                  <a:cubicBezTo>
                    <a:pt x="1928" y="3034"/>
                    <a:pt x="2312" y="2864"/>
                    <a:pt x="2579" y="2552"/>
                  </a:cubicBezTo>
                  <a:cubicBezTo>
                    <a:pt x="2820" y="2275"/>
                    <a:pt x="2954" y="1910"/>
                    <a:pt x="2954" y="1517"/>
                  </a:cubicBezTo>
                  <a:cubicBezTo>
                    <a:pt x="2954" y="768"/>
                    <a:pt x="2445" y="1"/>
                    <a:pt x="14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7" name="Google Shape;3307;p48"/>
          <p:cNvSpPr/>
          <p:nvPr/>
        </p:nvSpPr>
        <p:spPr>
          <a:xfrm>
            <a:off x="6968324" y="3194748"/>
            <a:ext cx="84" cy="140935"/>
          </a:xfrm>
          <a:custGeom>
            <a:rect b="b" l="l" r="r" t="t"/>
            <a:pathLst>
              <a:path extrusionOk="0" h="1678" w="1">
                <a:moveTo>
                  <a:pt x="0" y="1678"/>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8"/>
          <p:cNvSpPr/>
          <p:nvPr/>
        </p:nvSpPr>
        <p:spPr>
          <a:xfrm>
            <a:off x="6944303" y="3171567"/>
            <a:ext cx="47286" cy="187382"/>
          </a:xfrm>
          <a:custGeom>
            <a:rect b="b" l="l" r="r" t="t"/>
            <a:pathLst>
              <a:path extrusionOk="0" h="2231" w="563">
                <a:moveTo>
                  <a:pt x="286" y="0"/>
                </a:moveTo>
                <a:cubicBezTo>
                  <a:pt x="126" y="0"/>
                  <a:pt x="1" y="125"/>
                  <a:pt x="1" y="277"/>
                </a:cubicBezTo>
                <a:lnTo>
                  <a:pt x="1" y="1954"/>
                </a:lnTo>
                <a:cubicBezTo>
                  <a:pt x="1" y="2105"/>
                  <a:pt x="126" y="2230"/>
                  <a:pt x="286" y="2230"/>
                </a:cubicBezTo>
                <a:cubicBezTo>
                  <a:pt x="438" y="2230"/>
                  <a:pt x="563" y="2105"/>
                  <a:pt x="563" y="1954"/>
                </a:cubicBezTo>
                <a:lnTo>
                  <a:pt x="563" y="277"/>
                </a:lnTo>
                <a:cubicBezTo>
                  <a:pt x="563" y="125"/>
                  <a:pt x="438"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9" name="Google Shape;3309;p48"/>
          <p:cNvGrpSpPr/>
          <p:nvPr/>
        </p:nvGrpSpPr>
        <p:grpSpPr>
          <a:xfrm>
            <a:off x="5783019" y="3171502"/>
            <a:ext cx="2370045" cy="1264057"/>
            <a:chOff x="3788331" y="4028041"/>
            <a:chExt cx="1009217" cy="538263"/>
          </a:xfrm>
        </p:grpSpPr>
        <p:sp>
          <p:nvSpPr>
            <p:cNvPr id="3310" name="Google Shape;3310;p48"/>
            <p:cNvSpPr/>
            <p:nvPr/>
          </p:nvSpPr>
          <p:spPr>
            <a:xfrm>
              <a:off x="3841585" y="4213733"/>
              <a:ext cx="451533" cy="319095"/>
            </a:xfrm>
            <a:custGeom>
              <a:rect b="b" l="l" r="r" t="t"/>
              <a:pathLst>
                <a:path extrusionOk="0" h="8922" w="12625">
                  <a:moveTo>
                    <a:pt x="3694" y="0"/>
                  </a:moveTo>
                  <a:cubicBezTo>
                    <a:pt x="1419" y="2284"/>
                    <a:pt x="1" y="5433"/>
                    <a:pt x="1" y="8921"/>
                  </a:cubicBezTo>
                  <a:lnTo>
                    <a:pt x="12624" y="8921"/>
                  </a:lnTo>
                  <a:lnTo>
                    <a:pt x="36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8"/>
            <p:cNvSpPr/>
            <p:nvPr/>
          </p:nvSpPr>
          <p:spPr>
            <a:xfrm>
              <a:off x="3838402" y="4208941"/>
              <a:ext cx="462692" cy="327071"/>
            </a:xfrm>
            <a:custGeom>
              <a:rect b="b" l="l" r="r" t="t"/>
              <a:pathLst>
                <a:path extrusionOk="0" h="9145" w="12937">
                  <a:moveTo>
                    <a:pt x="3792" y="259"/>
                  </a:moveTo>
                  <a:lnTo>
                    <a:pt x="12481" y="8957"/>
                  </a:lnTo>
                  <a:lnTo>
                    <a:pt x="188" y="8957"/>
                  </a:lnTo>
                  <a:cubicBezTo>
                    <a:pt x="206" y="5683"/>
                    <a:pt x="1482" y="2596"/>
                    <a:pt x="3792" y="259"/>
                  </a:cubicBezTo>
                  <a:close/>
                  <a:moveTo>
                    <a:pt x="3783" y="0"/>
                  </a:moveTo>
                  <a:lnTo>
                    <a:pt x="3721" y="63"/>
                  </a:lnTo>
                  <a:cubicBezTo>
                    <a:pt x="1321" y="2462"/>
                    <a:pt x="1" y="5656"/>
                    <a:pt x="1" y="9055"/>
                  </a:cubicBezTo>
                  <a:lnTo>
                    <a:pt x="1" y="9144"/>
                  </a:lnTo>
                  <a:lnTo>
                    <a:pt x="12936" y="9144"/>
                  </a:lnTo>
                  <a:lnTo>
                    <a:pt x="3783" y="0"/>
                  </a:ln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8"/>
            <p:cNvSpPr/>
            <p:nvPr/>
          </p:nvSpPr>
          <p:spPr>
            <a:xfrm>
              <a:off x="3831714" y="4203576"/>
              <a:ext cx="471919" cy="339124"/>
            </a:xfrm>
            <a:custGeom>
              <a:rect b="b" l="l" r="r" t="t"/>
              <a:pathLst>
                <a:path extrusionOk="0" h="9482" w="13195">
                  <a:moveTo>
                    <a:pt x="3979" y="677"/>
                  </a:moveTo>
                  <a:lnTo>
                    <a:pt x="12222" y="8920"/>
                  </a:lnTo>
                  <a:lnTo>
                    <a:pt x="562" y="8920"/>
                  </a:lnTo>
                  <a:cubicBezTo>
                    <a:pt x="625" y="5824"/>
                    <a:pt x="1838" y="2916"/>
                    <a:pt x="3979" y="677"/>
                  </a:cubicBezTo>
                  <a:close/>
                  <a:moveTo>
                    <a:pt x="3975" y="1"/>
                  </a:moveTo>
                  <a:cubicBezTo>
                    <a:pt x="3903" y="1"/>
                    <a:pt x="3832" y="30"/>
                    <a:pt x="3774" y="88"/>
                  </a:cubicBezTo>
                  <a:cubicBezTo>
                    <a:pt x="1338" y="2523"/>
                    <a:pt x="0" y="5762"/>
                    <a:pt x="0" y="9205"/>
                  </a:cubicBezTo>
                  <a:cubicBezTo>
                    <a:pt x="0" y="9357"/>
                    <a:pt x="125" y="9482"/>
                    <a:pt x="277" y="9482"/>
                  </a:cubicBezTo>
                  <a:lnTo>
                    <a:pt x="12900" y="9482"/>
                  </a:lnTo>
                  <a:cubicBezTo>
                    <a:pt x="13007" y="9482"/>
                    <a:pt x="13114" y="9410"/>
                    <a:pt x="13150" y="9312"/>
                  </a:cubicBezTo>
                  <a:cubicBezTo>
                    <a:pt x="13195" y="9205"/>
                    <a:pt x="13177" y="9089"/>
                    <a:pt x="13096" y="9009"/>
                  </a:cubicBezTo>
                  <a:lnTo>
                    <a:pt x="4175" y="88"/>
                  </a:lnTo>
                  <a:cubicBezTo>
                    <a:pt x="4117" y="30"/>
                    <a:pt x="4046" y="1"/>
                    <a:pt x="3975" y="1"/>
                  </a:cubicBez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8"/>
            <p:cNvSpPr/>
            <p:nvPr/>
          </p:nvSpPr>
          <p:spPr>
            <a:xfrm>
              <a:off x="3841585" y="4213733"/>
              <a:ext cx="451533" cy="319095"/>
            </a:xfrm>
            <a:custGeom>
              <a:rect b="b" l="l" r="r" t="t"/>
              <a:pathLst>
                <a:path extrusionOk="0" h="8922" w="12625">
                  <a:moveTo>
                    <a:pt x="3694" y="0"/>
                  </a:moveTo>
                  <a:cubicBezTo>
                    <a:pt x="1419" y="2284"/>
                    <a:pt x="1" y="5433"/>
                    <a:pt x="1" y="8921"/>
                  </a:cubicBezTo>
                  <a:lnTo>
                    <a:pt x="12624" y="8921"/>
                  </a:lnTo>
                  <a:lnTo>
                    <a:pt x="36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8"/>
            <p:cNvSpPr/>
            <p:nvPr/>
          </p:nvSpPr>
          <p:spPr>
            <a:xfrm>
              <a:off x="3831714" y="4203576"/>
              <a:ext cx="471919" cy="339124"/>
            </a:xfrm>
            <a:custGeom>
              <a:rect b="b" l="l" r="r" t="t"/>
              <a:pathLst>
                <a:path extrusionOk="0" h="9482" w="13195">
                  <a:moveTo>
                    <a:pt x="3979" y="677"/>
                  </a:moveTo>
                  <a:lnTo>
                    <a:pt x="12222" y="8920"/>
                  </a:lnTo>
                  <a:lnTo>
                    <a:pt x="562" y="8920"/>
                  </a:lnTo>
                  <a:cubicBezTo>
                    <a:pt x="625" y="5824"/>
                    <a:pt x="1838" y="2916"/>
                    <a:pt x="3979" y="677"/>
                  </a:cubicBezTo>
                  <a:close/>
                  <a:moveTo>
                    <a:pt x="3975" y="1"/>
                  </a:moveTo>
                  <a:cubicBezTo>
                    <a:pt x="3903" y="1"/>
                    <a:pt x="3832" y="30"/>
                    <a:pt x="3774" y="88"/>
                  </a:cubicBezTo>
                  <a:cubicBezTo>
                    <a:pt x="1338" y="2523"/>
                    <a:pt x="0" y="5762"/>
                    <a:pt x="0" y="9205"/>
                  </a:cubicBezTo>
                  <a:cubicBezTo>
                    <a:pt x="0" y="9357"/>
                    <a:pt x="125" y="9482"/>
                    <a:pt x="277" y="9482"/>
                  </a:cubicBezTo>
                  <a:lnTo>
                    <a:pt x="12900" y="9482"/>
                  </a:lnTo>
                  <a:cubicBezTo>
                    <a:pt x="13007" y="9482"/>
                    <a:pt x="13114" y="9410"/>
                    <a:pt x="13150" y="9312"/>
                  </a:cubicBezTo>
                  <a:cubicBezTo>
                    <a:pt x="13195" y="9205"/>
                    <a:pt x="13177" y="9089"/>
                    <a:pt x="13096" y="9009"/>
                  </a:cubicBezTo>
                  <a:lnTo>
                    <a:pt x="4175" y="88"/>
                  </a:lnTo>
                  <a:cubicBezTo>
                    <a:pt x="4117" y="30"/>
                    <a:pt x="4046" y="1"/>
                    <a:pt x="3975" y="1"/>
                  </a:cubicBez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8"/>
            <p:cNvSpPr/>
            <p:nvPr/>
          </p:nvSpPr>
          <p:spPr>
            <a:xfrm>
              <a:off x="3831714" y="4203576"/>
              <a:ext cx="471919" cy="339124"/>
            </a:xfrm>
            <a:custGeom>
              <a:rect b="b" l="l" r="r" t="t"/>
              <a:pathLst>
                <a:path extrusionOk="0" h="9482" w="13195">
                  <a:moveTo>
                    <a:pt x="3979" y="677"/>
                  </a:moveTo>
                  <a:lnTo>
                    <a:pt x="12222" y="8920"/>
                  </a:lnTo>
                  <a:lnTo>
                    <a:pt x="562" y="8920"/>
                  </a:lnTo>
                  <a:cubicBezTo>
                    <a:pt x="625" y="5824"/>
                    <a:pt x="1838" y="2916"/>
                    <a:pt x="3979" y="677"/>
                  </a:cubicBezTo>
                  <a:close/>
                  <a:moveTo>
                    <a:pt x="3975" y="1"/>
                  </a:moveTo>
                  <a:cubicBezTo>
                    <a:pt x="3903" y="1"/>
                    <a:pt x="3832" y="30"/>
                    <a:pt x="3774" y="88"/>
                  </a:cubicBezTo>
                  <a:cubicBezTo>
                    <a:pt x="1338" y="2523"/>
                    <a:pt x="0" y="5762"/>
                    <a:pt x="0" y="9205"/>
                  </a:cubicBezTo>
                  <a:cubicBezTo>
                    <a:pt x="0" y="9357"/>
                    <a:pt x="125" y="9482"/>
                    <a:pt x="277" y="9482"/>
                  </a:cubicBezTo>
                  <a:lnTo>
                    <a:pt x="12900" y="9482"/>
                  </a:lnTo>
                  <a:cubicBezTo>
                    <a:pt x="13007" y="9482"/>
                    <a:pt x="13114" y="9410"/>
                    <a:pt x="13150" y="9312"/>
                  </a:cubicBezTo>
                  <a:cubicBezTo>
                    <a:pt x="13195" y="9205"/>
                    <a:pt x="13177" y="9089"/>
                    <a:pt x="13096" y="9009"/>
                  </a:cubicBezTo>
                  <a:lnTo>
                    <a:pt x="4175" y="88"/>
                  </a:lnTo>
                  <a:cubicBezTo>
                    <a:pt x="4117" y="30"/>
                    <a:pt x="4046" y="1"/>
                    <a:pt x="39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8"/>
            <p:cNvSpPr/>
            <p:nvPr/>
          </p:nvSpPr>
          <p:spPr>
            <a:xfrm>
              <a:off x="3973701" y="4081295"/>
              <a:ext cx="319417" cy="451533"/>
            </a:xfrm>
            <a:custGeom>
              <a:rect b="b" l="l" r="r" t="t"/>
              <a:pathLst>
                <a:path extrusionOk="0" h="12625" w="8931">
                  <a:moveTo>
                    <a:pt x="8930" y="1"/>
                  </a:moveTo>
                  <a:cubicBezTo>
                    <a:pt x="5701" y="1"/>
                    <a:pt x="2471" y="1232"/>
                    <a:pt x="0" y="3703"/>
                  </a:cubicBezTo>
                  <a:lnTo>
                    <a:pt x="8930" y="12624"/>
                  </a:lnTo>
                  <a:lnTo>
                    <a:pt x="89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8"/>
            <p:cNvSpPr/>
            <p:nvPr/>
          </p:nvSpPr>
          <p:spPr>
            <a:xfrm>
              <a:off x="3969230" y="4078112"/>
              <a:ext cx="327071" cy="462692"/>
            </a:xfrm>
            <a:custGeom>
              <a:rect b="b" l="l" r="r" t="t"/>
              <a:pathLst>
                <a:path extrusionOk="0" h="12937" w="9145">
                  <a:moveTo>
                    <a:pt x="8957" y="188"/>
                  </a:moveTo>
                  <a:lnTo>
                    <a:pt x="8957" y="12490"/>
                  </a:lnTo>
                  <a:lnTo>
                    <a:pt x="259" y="3792"/>
                  </a:lnTo>
                  <a:cubicBezTo>
                    <a:pt x="2596" y="1490"/>
                    <a:pt x="5683" y="206"/>
                    <a:pt x="8957" y="188"/>
                  </a:cubicBezTo>
                  <a:close/>
                  <a:moveTo>
                    <a:pt x="9055" y="1"/>
                  </a:moveTo>
                  <a:cubicBezTo>
                    <a:pt x="5656" y="1"/>
                    <a:pt x="2462" y="1321"/>
                    <a:pt x="63" y="3721"/>
                  </a:cubicBezTo>
                  <a:lnTo>
                    <a:pt x="0" y="3792"/>
                  </a:lnTo>
                  <a:lnTo>
                    <a:pt x="9144" y="12936"/>
                  </a:lnTo>
                  <a:lnTo>
                    <a:pt x="9144" y="1"/>
                  </a:ln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8"/>
            <p:cNvSpPr/>
            <p:nvPr/>
          </p:nvSpPr>
          <p:spPr>
            <a:xfrm>
              <a:off x="3963794" y="4071424"/>
              <a:ext cx="339195" cy="471275"/>
            </a:xfrm>
            <a:custGeom>
              <a:rect b="b" l="l" r="r" t="t"/>
              <a:pathLst>
                <a:path extrusionOk="0" h="13177" w="9484">
                  <a:moveTo>
                    <a:pt x="8922" y="562"/>
                  </a:moveTo>
                  <a:lnTo>
                    <a:pt x="8922" y="12222"/>
                  </a:lnTo>
                  <a:lnTo>
                    <a:pt x="679" y="3979"/>
                  </a:lnTo>
                  <a:cubicBezTo>
                    <a:pt x="2918" y="1838"/>
                    <a:pt x="5826" y="634"/>
                    <a:pt x="8922" y="562"/>
                  </a:cubicBezTo>
                  <a:close/>
                  <a:moveTo>
                    <a:pt x="9207" y="0"/>
                  </a:moveTo>
                  <a:cubicBezTo>
                    <a:pt x="5755" y="0"/>
                    <a:pt x="2516" y="1338"/>
                    <a:pt x="81" y="3783"/>
                  </a:cubicBezTo>
                  <a:cubicBezTo>
                    <a:pt x="27" y="3827"/>
                    <a:pt x="1" y="3899"/>
                    <a:pt x="1" y="3979"/>
                  </a:cubicBezTo>
                  <a:cubicBezTo>
                    <a:pt x="1" y="4050"/>
                    <a:pt x="27" y="4122"/>
                    <a:pt x="81" y="4175"/>
                  </a:cubicBezTo>
                  <a:lnTo>
                    <a:pt x="9002" y="13096"/>
                  </a:lnTo>
                  <a:cubicBezTo>
                    <a:pt x="9055" y="13150"/>
                    <a:pt x="9127" y="13177"/>
                    <a:pt x="9207" y="13177"/>
                  </a:cubicBezTo>
                  <a:cubicBezTo>
                    <a:pt x="9243" y="13177"/>
                    <a:pt x="9279" y="13168"/>
                    <a:pt x="9314" y="13159"/>
                  </a:cubicBezTo>
                  <a:cubicBezTo>
                    <a:pt x="9412" y="13114"/>
                    <a:pt x="9484" y="13007"/>
                    <a:pt x="9484" y="12900"/>
                  </a:cubicBezTo>
                  <a:lnTo>
                    <a:pt x="9484" y="277"/>
                  </a:lnTo>
                  <a:cubicBezTo>
                    <a:pt x="9484" y="125"/>
                    <a:pt x="9359" y="0"/>
                    <a:pt x="9207" y="0"/>
                  </a:cubicBez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8"/>
            <p:cNvSpPr/>
            <p:nvPr/>
          </p:nvSpPr>
          <p:spPr>
            <a:xfrm>
              <a:off x="3973701" y="4081295"/>
              <a:ext cx="319417" cy="451533"/>
            </a:xfrm>
            <a:custGeom>
              <a:rect b="b" l="l" r="r" t="t"/>
              <a:pathLst>
                <a:path extrusionOk="0" h="12625" w="8931">
                  <a:moveTo>
                    <a:pt x="8930" y="1"/>
                  </a:moveTo>
                  <a:cubicBezTo>
                    <a:pt x="5701" y="1"/>
                    <a:pt x="2471" y="1232"/>
                    <a:pt x="0" y="3703"/>
                  </a:cubicBezTo>
                  <a:lnTo>
                    <a:pt x="8930" y="12624"/>
                  </a:lnTo>
                  <a:lnTo>
                    <a:pt x="89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8"/>
            <p:cNvSpPr/>
            <p:nvPr/>
          </p:nvSpPr>
          <p:spPr>
            <a:xfrm>
              <a:off x="3963794" y="4071424"/>
              <a:ext cx="339195" cy="471275"/>
            </a:xfrm>
            <a:custGeom>
              <a:rect b="b" l="l" r="r" t="t"/>
              <a:pathLst>
                <a:path extrusionOk="0" h="13177" w="9484">
                  <a:moveTo>
                    <a:pt x="8922" y="562"/>
                  </a:moveTo>
                  <a:lnTo>
                    <a:pt x="8922" y="12222"/>
                  </a:lnTo>
                  <a:lnTo>
                    <a:pt x="679" y="3979"/>
                  </a:lnTo>
                  <a:cubicBezTo>
                    <a:pt x="2918" y="1838"/>
                    <a:pt x="5826" y="634"/>
                    <a:pt x="8922" y="562"/>
                  </a:cubicBezTo>
                  <a:close/>
                  <a:moveTo>
                    <a:pt x="9207" y="0"/>
                  </a:moveTo>
                  <a:cubicBezTo>
                    <a:pt x="5755" y="0"/>
                    <a:pt x="2516" y="1338"/>
                    <a:pt x="81" y="3783"/>
                  </a:cubicBezTo>
                  <a:cubicBezTo>
                    <a:pt x="27" y="3827"/>
                    <a:pt x="1" y="3899"/>
                    <a:pt x="1" y="3979"/>
                  </a:cubicBezTo>
                  <a:cubicBezTo>
                    <a:pt x="1" y="4050"/>
                    <a:pt x="27" y="4122"/>
                    <a:pt x="81" y="4175"/>
                  </a:cubicBezTo>
                  <a:lnTo>
                    <a:pt x="9002" y="13096"/>
                  </a:lnTo>
                  <a:cubicBezTo>
                    <a:pt x="9055" y="13150"/>
                    <a:pt x="9127" y="13177"/>
                    <a:pt x="9207" y="13177"/>
                  </a:cubicBezTo>
                  <a:cubicBezTo>
                    <a:pt x="9243" y="13177"/>
                    <a:pt x="9279" y="13168"/>
                    <a:pt x="9314" y="13159"/>
                  </a:cubicBezTo>
                  <a:cubicBezTo>
                    <a:pt x="9412" y="13114"/>
                    <a:pt x="9484" y="13007"/>
                    <a:pt x="9484" y="12900"/>
                  </a:cubicBezTo>
                  <a:lnTo>
                    <a:pt x="9484" y="277"/>
                  </a:lnTo>
                  <a:cubicBezTo>
                    <a:pt x="9484" y="125"/>
                    <a:pt x="9359" y="0"/>
                    <a:pt x="9207" y="0"/>
                  </a:cubicBez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8"/>
            <p:cNvSpPr/>
            <p:nvPr/>
          </p:nvSpPr>
          <p:spPr>
            <a:xfrm>
              <a:off x="3963794" y="4071424"/>
              <a:ext cx="339195" cy="471275"/>
            </a:xfrm>
            <a:custGeom>
              <a:rect b="b" l="l" r="r" t="t"/>
              <a:pathLst>
                <a:path extrusionOk="0" h="13177" w="9484">
                  <a:moveTo>
                    <a:pt x="8922" y="562"/>
                  </a:moveTo>
                  <a:lnTo>
                    <a:pt x="8922" y="12222"/>
                  </a:lnTo>
                  <a:lnTo>
                    <a:pt x="679" y="3979"/>
                  </a:lnTo>
                  <a:cubicBezTo>
                    <a:pt x="2918" y="1838"/>
                    <a:pt x="5826" y="634"/>
                    <a:pt x="8922" y="562"/>
                  </a:cubicBezTo>
                  <a:close/>
                  <a:moveTo>
                    <a:pt x="9207" y="0"/>
                  </a:moveTo>
                  <a:cubicBezTo>
                    <a:pt x="5755" y="0"/>
                    <a:pt x="2516" y="1338"/>
                    <a:pt x="81" y="3783"/>
                  </a:cubicBezTo>
                  <a:cubicBezTo>
                    <a:pt x="27" y="3827"/>
                    <a:pt x="1" y="3899"/>
                    <a:pt x="1" y="3979"/>
                  </a:cubicBezTo>
                  <a:cubicBezTo>
                    <a:pt x="1" y="4050"/>
                    <a:pt x="27" y="4122"/>
                    <a:pt x="81" y="4175"/>
                  </a:cubicBezTo>
                  <a:lnTo>
                    <a:pt x="9002" y="13096"/>
                  </a:lnTo>
                  <a:cubicBezTo>
                    <a:pt x="9055" y="13150"/>
                    <a:pt x="9127" y="13177"/>
                    <a:pt x="9207" y="13177"/>
                  </a:cubicBezTo>
                  <a:cubicBezTo>
                    <a:pt x="9243" y="13177"/>
                    <a:pt x="9279" y="13168"/>
                    <a:pt x="9314" y="13159"/>
                  </a:cubicBezTo>
                  <a:cubicBezTo>
                    <a:pt x="9412" y="13114"/>
                    <a:pt x="9484" y="13007"/>
                    <a:pt x="9484" y="12900"/>
                  </a:cubicBezTo>
                  <a:lnTo>
                    <a:pt x="9484" y="277"/>
                  </a:lnTo>
                  <a:cubicBezTo>
                    <a:pt x="9484" y="125"/>
                    <a:pt x="9359" y="0"/>
                    <a:pt x="9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8"/>
            <p:cNvSpPr/>
            <p:nvPr/>
          </p:nvSpPr>
          <p:spPr>
            <a:xfrm>
              <a:off x="4293083" y="4213733"/>
              <a:ext cx="451175" cy="319095"/>
            </a:xfrm>
            <a:custGeom>
              <a:rect b="b" l="l" r="r" t="t"/>
              <a:pathLst>
                <a:path extrusionOk="0" h="8922" w="12615">
                  <a:moveTo>
                    <a:pt x="8921" y="0"/>
                  </a:moveTo>
                  <a:lnTo>
                    <a:pt x="0" y="8921"/>
                  </a:lnTo>
                  <a:lnTo>
                    <a:pt x="12614" y="8921"/>
                  </a:lnTo>
                  <a:cubicBezTo>
                    <a:pt x="12614" y="5433"/>
                    <a:pt x="11205" y="2284"/>
                    <a:pt x="89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8"/>
            <p:cNvSpPr/>
            <p:nvPr/>
          </p:nvSpPr>
          <p:spPr>
            <a:xfrm>
              <a:off x="4284785" y="4208941"/>
              <a:ext cx="462656" cy="327071"/>
            </a:xfrm>
            <a:custGeom>
              <a:rect b="b" l="l" r="r" t="t"/>
              <a:pathLst>
                <a:path extrusionOk="0" h="9145" w="12936">
                  <a:moveTo>
                    <a:pt x="9153" y="259"/>
                  </a:moveTo>
                  <a:cubicBezTo>
                    <a:pt x="11455" y="2596"/>
                    <a:pt x="12731" y="5683"/>
                    <a:pt x="12748" y="8957"/>
                  </a:cubicBezTo>
                  <a:lnTo>
                    <a:pt x="455" y="8957"/>
                  </a:lnTo>
                  <a:lnTo>
                    <a:pt x="9153" y="259"/>
                  </a:lnTo>
                  <a:close/>
                  <a:moveTo>
                    <a:pt x="9153" y="0"/>
                  </a:moveTo>
                  <a:lnTo>
                    <a:pt x="0" y="9144"/>
                  </a:lnTo>
                  <a:lnTo>
                    <a:pt x="12936" y="9144"/>
                  </a:lnTo>
                  <a:lnTo>
                    <a:pt x="12936" y="9055"/>
                  </a:lnTo>
                  <a:cubicBezTo>
                    <a:pt x="12936" y="5656"/>
                    <a:pt x="11615" y="2462"/>
                    <a:pt x="9216" y="63"/>
                  </a:cubicBezTo>
                  <a:lnTo>
                    <a:pt x="9153" y="0"/>
                  </a:ln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8"/>
            <p:cNvSpPr/>
            <p:nvPr/>
          </p:nvSpPr>
          <p:spPr>
            <a:xfrm>
              <a:off x="4282210" y="4203576"/>
              <a:ext cx="471955" cy="339124"/>
            </a:xfrm>
            <a:custGeom>
              <a:rect b="b" l="l" r="r" t="t"/>
              <a:pathLst>
                <a:path extrusionOk="0" h="9482" w="13196">
                  <a:moveTo>
                    <a:pt x="9216" y="677"/>
                  </a:moveTo>
                  <a:cubicBezTo>
                    <a:pt x="11366" y="2916"/>
                    <a:pt x="12571" y="5824"/>
                    <a:pt x="12633" y="8920"/>
                  </a:cubicBezTo>
                  <a:lnTo>
                    <a:pt x="973" y="8920"/>
                  </a:lnTo>
                  <a:lnTo>
                    <a:pt x="9216" y="677"/>
                  </a:lnTo>
                  <a:close/>
                  <a:moveTo>
                    <a:pt x="9225" y="1"/>
                  </a:moveTo>
                  <a:cubicBezTo>
                    <a:pt x="9154" y="1"/>
                    <a:pt x="9082" y="30"/>
                    <a:pt x="9029" y="88"/>
                  </a:cubicBezTo>
                  <a:lnTo>
                    <a:pt x="99" y="9009"/>
                  </a:lnTo>
                  <a:cubicBezTo>
                    <a:pt x="19" y="9089"/>
                    <a:pt x="1" y="9205"/>
                    <a:pt x="45" y="9312"/>
                  </a:cubicBezTo>
                  <a:cubicBezTo>
                    <a:pt x="81" y="9410"/>
                    <a:pt x="188" y="9482"/>
                    <a:pt x="304" y="9482"/>
                  </a:cubicBezTo>
                  <a:lnTo>
                    <a:pt x="12918" y="9482"/>
                  </a:lnTo>
                  <a:cubicBezTo>
                    <a:pt x="13070" y="9482"/>
                    <a:pt x="13195" y="9357"/>
                    <a:pt x="13195" y="9205"/>
                  </a:cubicBezTo>
                  <a:cubicBezTo>
                    <a:pt x="13195" y="5762"/>
                    <a:pt x="11857" y="2523"/>
                    <a:pt x="9421" y="88"/>
                  </a:cubicBezTo>
                  <a:cubicBezTo>
                    <a:pt x="9368" y="30"/>
                    <a:pt x="9297" y="1"/>
                    <a:pt x="9225" y="1"/>
                  </a:cubicBez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8"/>
            <p:cNvSpPr/>
            <p:nvPr/>
          </p:nvSpPr>
          <p:spPr>
            <a:xfrm>
              <a:off x="4293083" y="4213733"/>
              <a:ext cx="451175" cy="319095"/>
            </a:xfrm>
            <a:custGeom>
              <a:rect b="b" l="l" r="r" t="t"/>
              <a:pathLst>
                <a:path extrusionOk="0" h="8922" w="12615">
                  <a:moveTo>
                    <a:pt x="8921" y="0"/>
                  </a:moveTo>
                  <a:lnTo>
                    <a:pt x="0" y="8921"/>
                  </a:lnTo>
                  <a:lnTo>
                    <a:pt x="12614" y="8921"/>
                  </a:lnTo>
                  <a:cubicBezTo>
                    <a:pt x="12614" y="5433"/>
                    <a:pt x="11205" y="2284"/>
                    <a:pt x="89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8"/>
            <p:cNvSpPr/>
            <p:nvPr/>
          </p:nvSpPr>
          <p:spPr>
            <a:xfrm>
              <a:off x="4282210" y="4203576"/>
              <a:ext cx="471955" cy="339124"/>
            </a:xfrm>
            <a:custGeom>
              <a:rect b="b" l="l" r="r" t="t"/>
              <a:pathLst>
                <a:path extrusionOk="0" h="9482" w="13196">
                  <a:moveTo>
                    <a:pt x="9216" y="677"/>
                  </a:moveTo>
                  <a:cubicBezTo>
                    <a:pt x="11366" y="2916"/>
                    <a:pt x="12571" y="5824"/>
                    <a:pt x="12633" y="8920"/>
                  </a:cubicBezTo>
                  <a:lnTo>
                    <a:pt x="973" y="8920"/>
                  </a:lnTo>
                  <a:lnTo>
                    <a:pt x="9216" y="677"/>
                  </a:lnTo>
                  <a:close/>
                  <a:moveTo>
                    <a:pt x="9225" y="1"/>
                  </a:moveTo>
                  <a:cubicBezTo>
                    <a:pt x="9154" y="1"/>
                    <a:pt x="9082" y="30"/>
                    <a:pt x="9029" y="88"/>
                  </a:cubicBezTo>
                  <a:lnTo>
                    <a:pt x="99" y="9009"/>
                  </a:lnTo>
                  <a:cubicBezTo>
                    <a:pt x="19" y="9089"/>
                    <a:pt x="1" y="9205"/>
                    <a:pt x="45" y="9312"/>
                  </a:cubicBezTo>
                  <a:cubicBezTo>
                    <a:pt x="81" y="9410"/>
                    <a:pt x="188" y="9482"/>
                    <a:pt x="304" y="9482"/>
                  </a:cubicBezTo>
                  <a:lnTo>
                    <a:pt x="12918" y="9482"/>
                  </a:lnTo>
                  <a:cubicBezTo>
                    <a:pt x="13070" y="9482"/>
                    <a:pt x="13195" y="9357"/>
                    <a:pt x="13195" y="9205"/>
                  </a:cubicBezTo>
                  <a:cubicBezTo>
                    <a:pt x="13195" y="5762"/>
                    <a:pt x="11857" y="2523"/>
                    <a:pt x="9421" y="88"/>
                  </a:cubicBezTo>
                  <a:cubicBezTo>
                    <a:pt x="9368" y="30"/>
                    <a:pt x="9297" y="1"/>
                    <a:pt x="9225" y="1"/>
                  </a:cubicBez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8"/>
            <p:cNvSpPr/>
            <p:nvPr/>
          </p:nvSpPr>
          <p:spPr>
            <a:xfrm>
              <a:off x="4282210" y="4203576"/>
              <a:ext cx="471955" cy="339124"/>
            </a:xfrm>
            <a:custGeom>
              <a:rect b="b" l="l" r="r" t="t"/>
              <a:pathLst>
                <a:path extrusionOk="0" h="9482" w="13196">
                  <a:moveTo>
                    <a:pt x="9216" y="677"/>
                  </a:moveTo>
                  <a:cubicBezTo>
                    <a:pt x="11366" y="2916"/>
                    <a:pt x="12571" y="5824"/>
                    <a:pt x="12633" y="8920"/>
                  </a:cubicBezTo>
                  <a:lnTo>
                    <a:pt x="973" y="8920"/>
                  </a:lnTo>
                  <a:lnTo>
                    <a:pt x="9216" y="677"/>
                  </a:lnTo>
                  <a:close/>
                  <a:moveTo>
                    <a:pt x="9225" y="1"/>
                  </a:moveTo>
                  <a:cubicBezTo>
                    <a:pt x="9154" y="1"/>
                    <a:pt x="9082" y="30"/>
                    <a:pt x="9029" y="88"/>
                  </a:cubicBezTo>
                  <a:lnTo>
                    <a:pt x="99" y="9009"/>
                  </a:lnTo>
                  <a:cubicBezTo>
                    <a:pt x="19" y="9089"/>
                    <a:pt x="1" y="9205"/>
                    <a:pt x="45" y="9312"/>
                  </a:cubicBezTo>
                  <a:cubicBezTo>
                    <a:pt x="81" y="9410"/>
                    <a:pt x="188" y="9482"/>
                    <a:pt x="304" y="9482"/>
                  </a:cubicBezTo>
                  <a:lnTo>
                    <a:pt x="12918" y="9482"/>
                  </a:lnTo>
                  <a:cubicBezTo>
                    <a:pt x="13070" y="9482"/>
                    <a:pt x="13195" y="9357"/>
                    <a:pt x="13195" y="9205"/>
                  </a:cubicBezTo>
                  <a:cubicBezTo>
                    <a:pt x="13195" y="5762"/>
                    <a:pt x="11857" y="2523"/>
                    <a:pt x="9421" y="88"/>
                  </a:cubicBezTo>
                  <a:cubicBezTo>
                    <a:pt x="9368" y="30"/>
                    <a:pt x="9297" y="1"/>
                    <a:pt x="9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8"/>
            <p:cNvSpPr/>
            <p:nvPr/>
          </p:nvSpPr>
          <p:spPr>
            <a:xfrm>
              <a:off x="4293083" y="4081295"/>
              <a:ext cx="319095" cy="451533"/>
            </a:xfrm>
            <a:custGeom>
              <a:rect b="b" l="l" r="r" t="t"/>
              <a:pathLst>
                <a:path extrusionOk="0" h="12625" w="8922">
                  <a:moveTo>
                    <a:pt x="0" y="1"/>
                  </a:moveTo>
                  <a:lnTo>
                    <a:pt x="0" y="12624"/>
                  </a:lnTo>
                  <a:lnTo>
                    <a:pt x="8921" y="3703"/>
                  </a:lnTo>
                  <a:cubicBezTo>
                    <a:pt x="6450" y="1232"/>
                    <a:pt x="323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8"/>
            <p:cNvSpPr/>
            <p:nvPr/>
          </p:nvSpPr>
          <p:spPr>
            <a:xfrm>
              <a:off x="4289578" y="4078112"/>
              <a:ext cx="327071" cy="462692"/>
            </a:xfrm>
            <a:custGeom>
              <a:rect b="b" l="l" r="r" t="t"/>
              <a:pathLst>
                <a:path extrusionOk="0" h="12937" w="9145">
                  <a:moveTo>
                    <a:pt x="187" y="188"/>
                  </a:moveTo>
                  <a:cubicBezTo>
                    <a:pt x="3470" y="206"/>
                    <a:pt x="6548" y="1490"/>
                    <a:pt x="8885" y="3792"/>
                  </a:cubicBezTo>
                  <a:lnTo>
                    <a:pt x="187" y="12490"/>
                  </a:lnTo>
                  <a:lnTo>
                    <a:pt x="187" y="188"/>
                  </a:lnTo>
                  <a:close/>
                  <a:moveTo>
                    <a:pt x="0" y="1"/>
                  </a:moveTo>
                  <a:lnTo>
                    <a:pt x="0" y="12936"/>
                  </a:lnTo>
                  <a:lnTo>
                    <a:pt x="9144" y="3792"/>
                  </a:lnTo>
                  <a:lnTo>
                    <a:pt x="9082" y="3721"/>
                  </a:lnTo>
                  <a:cubicBezTo>
                    <a:pt x="6682" y="1321"/>
                    <a:pt x="3488" y="1"/>
                    <a:pt x="98" y="1"/>
                  </a:cubicBez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8"/>
            <p:cNvSpPr/>
            <p:nvPr/>
          </p:nvSpPr>
          <p:spPr>
            <a:xfrm>
              <a:off x="4282854" y="4071424"/>
              <a:ext cx="340161" cy="471275"/>
            </a:xfrm>
            <a:custGeom>
              <a:rect b="b" l="l" r="r" t="t"/>
              <a:pathLst>
                <a:path extrusionOk="0" h="13177" w="9511">
                  <a:moveTo>
                    <a:pt x="563" y="562"/>
                  </a:moveTo>
                  <a:cubicBezTo>
                    <a:pt x="3658" y="634"/>
                    <a:pt x="6567" y="1838"/>
                    <a:pt x="8806" y="3979"/>
                  </a:cubicBezTo>
                  <a:lnTo>
                    <a:pt x="563" y="12222"/>
                  </a:lnTo>
                  <a:lnTo>
                    <a:pt x="563" y="562"/>
                  </a:lnTo>
                  <a:close/>
                  <a:moveTo>
                    <a:pt x="286" y="0"/>
                  </a:moveTo>
                  <a:cubicBezTo>
                    <a:pt x="126" y="0"/>
                    <a:pt x="1" y="125"/>
                    <a:pt x="1" y="277"/>
                  </a:cubicBezTo>
                  <a:lnTo>
                    <a:pt x="1" y="12900"/>
                  </a:lnTo>
                  <a:cubicBezTo>
                    <a:pt x="1" y="13007"/>
                    <a:pt x="72" y="13114"/>
                    <a:pt x="179" y="13159"/>
                  </a:cubicBezTo>
                  <a:cubicBezTo>
                    <a:pt x="206" y="13168"/>
                    <a:pt x="250" y="13177"/>
                    <a:pt x="286" y="13177"/>
                  </a:cubicBezTo>
                  <a:cubicBezTo>
                    <a:pt x="358" y="13177"/>
                    <a:pt x="429" y="13150"/>
                    <a:pt x="482" y="13096"/>
                  </a:cubicBezTo>
                  <a:lnTo>
                    <a:pt x="9403" y="4175"/>
                  </a:lnTo>
                  <a:cubicBezTo>
                    <a:pt x="9511" y="4068"/>
                    <a:pt x="9511" y="3890"/>
                    <a:pt x="9403" y="3783"/>
                  </a:cubicBezTo>
                  <a:cubicBezTo>
                    <a:pt x="6968" y="1338"/>
                    <a:pt x="3730" y="0"/>
                    <a:pt x="286" y="0"/>
                  </a:cubicBez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8"/>
            <p:cNvSpPr/>
            <p:nvPr/>
          </p:nvSpPr>
          <p:spPr>
            <a:xfrm>
              <a:off x="4293083" y="4081295"/>
              <a:ext cx="319095" cy="451533"/>
            </a:xfrm>
            <a:custGeom>
              <a:rect b="b" l="l" r="r" t="t"/>
              <a:pathLst>
                <a:path extrusionOk="0" h="12625" w="8922">
                  <a:moveTo>
                    <a:pt x="0" y="1"/>
                  </a:moveTo>
                  <a:lnTo>
                    <a:pt x="0" y="12624"/>
                  </a:lnTo>
                  <a:lnTo>
                    <a:pt x="8921" y="3703"/>
                  </a:lnTo>
                  <a:cubicBezTo>
                    <a:pt x="6450" y="1232"/>
                    <a:pt x="323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8"/>
            <p:cNvSpPr/>
            <p:nvPr/>
          </p:nvSpPr>
          <p:spPr>
            <a:xfrm>
              <a:off x="4282854" y="4071424"/>
              <a:ext cx="340161" cy="471275"/>
            </a:xfrm>
            <a:custGeom>
              <a:rect b="b" l="l" r="r" t="t"/>
              <a:pathLst>
                <a:path extrusionOk="0" h="13177" w="9511">
                  <a:moveTo>
                    <a:pt x="563" y="562"/>
                  </a:moveTo>
                  <a:cubicBezTo>
                    <a:pt x="3658" y="634"/>
                    <a:pt x="6567" y="1838"/>
                    <a:pt x="8806" y="3979"/>
                  </a:cubicBezTo>
                  <a:lnTo>
                    <a:pt x="563" y="12222"/>
                  </a:lnTo>
                  <a:lnTo>
                    <a:pt x="563" y="562"/>
                  </a:lnTo>
                  <a:close/>
                  <a:moveTo>
                    <a:pt x="286" y="0"/>
                  </a:moveTo>
                  <a:cubicBezTo>
                    <a:pt x="126" y="0"/>
                    <a:pt x="1" y="125"/>
                    <a:pt x="1" y="277"/>
                  </a:cubicBezTo>
                  <a:lnTo>
                    <a:pt x="1" y="12900"/>
                  </a:lnTo>
                  <a:cubicBezTo>
                    <a:pt x="1" y="13007"/>
                    <a:pt x="72" y="13114"/>
                    <a:pt x="179" y="13159"/>
                  </a:cubicBezTo>
                  <a:cubicBezTo>
                    <a:pt x="206" y="13168"/>
                    <a:pt x="250" y="13177"/>
                    <a:pt x="286" y="13177"/>
                  </a:cubicBezTo>
                  <a:cubicBezTo>
                    <a:pt x="358" y="13177"/>
                    <a:pt x="429" y="13150"/>
                    <a:pt x="482" y="13096"/>
                  </a:cubicBezTo>
                  <a:lnTo>
                    <a:pt x="9403" y="4175"/>
                  </a:lnTo>
                  <a:cubicBezTo>
                    <a:pt x="9511" y="4068"/>
                    <a:pt x="9511" y="3890"/>
                    <a:pt x="9403" y="3783"/>
                  </a:cubicBezTo>
                  <a:cubicBezTo>
                    <a:pt x="6968" y="1338"/>
                    <a:pt x="3730" y="0"/>
                    <a:pt x="286" y="0"/>
                  </a:cubicBezTo>
                  <a:close/>
                </a:path>
              </a:pathLst>
            </a:custGeom>
            <a:solidFill>
              <a:srgbClr val="743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8"/>
            <p:cNvSpPr/>
            <p:nvPr/>
          </p:nvSpPr>
          <p:spPr>
            <a:xfrm>
              <a:off x="4282854" y="4071424"/>
              <a:ext cx="340161" cy="471275"/>
            </a:xfrm>
            <a:custGeom>
              <a:rect b="b" l="l" r="r" t="t"/>
              <a:pathLst>
                <a:path extrusionOk="0" h="13177" w="9511">
                  <a:moveTo>
                    <a:pt x="563" y="562"/>
                  </a:moveTo>
                  <a:cubicBezTo>
                    <a:pt x="3658" y="634"/>
                    <a:pt x="6567" y="1838"/>
                    <a:pt x="8806" y="3979"/>
                  </a:cubicBezTo>
                  <a:lnTo>
                    <a:pt x="563" y="12222"/>
                  </a:lnTo>
                  <a:lnTo>
                    <a:pt x="563" y="562"/>
                  </a:lnTo>
                  <a:close/>
                  <a:moveTo>
                    <a:pt x="286" y="0"/>
                  </a:moveTo>
                  <a:cubicBezTo>
                    <a:pt x="126" y="0"/>
                    <a:pt x="1" y="125"/>
                    <a:pt x="1" y="277"/>
                  </a:cubicBezTo>
                  <a:lnTo>
                    <a:pt x="1" y="12900"/>
                  </a:lnTo>
                  <a:cubicBezTo>
                    <a:pt x="1" y="13007"/>
                    <a:pt x="72" y="13114"/>
                    <a:pt x="179" y="13159"/>
                  </a:cubicBezTo>
                  <a:cubicBezTo>
                    <a:pt x="206" y="13168"/>
                    <a:pt x="250" y="13177"/>
                    <a:pt x="286" y="13177"/>
                  </a:cubicBezTo>
                  <a:cubicBezTo>
                    <a:pt x="358" y="13177"/>
                    <a:pt x="429" y="13150"/>
                    <a:pt x="482" y="13096"/>
                  </a:cubicBezTo>
                  <a:lnTo>
                    <a:pt x="9403" y="4175"/>
                  </a:lnTo>
                  <a:cubicBezTo>
                    <a:pt x="9511" y="4068"/>
                    <a:pt x="9511" y="3890"/>
                    <a:pt x="9403" y="3783"/>
                  </a:cubicBezTo>
                  <a:cubicBezTo>
                    <a:pt x="6968" y="1338"/>
                    <a:pt x="3730"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8"/>
            <p:cNvSpPr/>
            <p:nvPr/>
          </p:nvSpPr>
          <p:spPr>
            <a:xfrm>
              <a:off x="3798202" y="4037912"/>
              <a:ext cx="989439" cy="518521"/>
            </a:xfrm>
            <a:custGeom>
              <a:rect b="b" l="l" r="r" t="t"/>
              <a:pathLst>
                <a:path extrusionOk="0" h="14498" w="27665">
                  <a:moveTo>
                    <a:pt x="13837" y="1"/>
                  </a:moveTo>
                  <a:cubicBezTo>
                    <a:pt x="6192" y="1"/>
                    <a:pt x="1" y="6201"/>
                    <a:pt x="1" y="13837"/>
                  </a:cubicBezTo>
                  <a:lnTo>
                    <a:pt x="1" y="13864"/>
                  </a:lnTo>
                  <a:cubicBezTo>
                    <a:pt x="1" y="14212"/>
                    <a:pt x="295" y="14497"/>
                    <a:pt x="643" y="14497"/>
                  </a:cubicBezTo>
                  <a:lnTo>
                    <a:pt x="1223" y="14497"/>
                  </a:lnTo>
                  <a:cubicBezTo>
                    <a:pt x="1580" y="14497"/>
                    <a:pt x="1865" y="14203"/>
                    <a:pt x="1865" y="13837"/>
                  </a:cubicBezTo>
                  <a:cubicBezTo>
                    <a:pt x="1865" y="7227"/>
                    <a:pt x="7227" y="1865"/>
                    <a:pt x="13837" y="1865"/>
                  </a:cubicBezTo>
                  <a:cubicBezTo>
                    <a:pt x="20448" y="1865"/>
                    <a:pt x="25800" y="7227"/>
                    <a:pt x="25800" y="13837"/>
                  </a:cubicBezTo>
                  <a:cubicBezTo>
                    <a:pt x="25800" y="14203"/>
                    <a:pt x="26086" y="14497"/>
                    <a:pt x="26443" y="14497"/>
                  </a:cubicBezTo>
                  <a:lnTo>
                    <a:pt x="27022" y="14497"/>
                  </a:lnTo>
                  <a:cubicBezTo>
                    <a:pt x="27370" y="14497"/>
                    <a:pt x="27665" y="14212"/>
                    <a:pt x="27665" y="13864"/>
                  </a:cubicBezTo>
                  <a:lnTo>
                    <a:pt x="27665" y="13837"/>
                  </a:lnTo>
                  <a:cubicBezTo>
                    <a:pt x="27665" y="6201"/>
                    <a:pt x="21474" y="1"/>
                    <a:pt x="138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8"/>
            <p:cNvSpPr/>
            <p:nvPr/>
          </p:nvSpPr>
          <p:spPr>
            <a:xfrm>
              <a:off x="3788331" y="4028041"/>
              <a:ext cx="1009217" cy="538263"/>
            </a:xfrm>
            <a:custGeom>
              <a:rect b="b" l="l" r="r" t="t"/>
              <a:pathLst>
                <a:path extrusionOk="0" h="15050" w="28218">
                  <a:moveTo>
                    <a:pt x="14113" y="562"/>
                  </a:moveTo>
                  <a:cubicBezTo>
                    <a:pt x="21580" y="562"/>
                    <a:pt x="27664" y="6637"/>
                    <a:pt x="27664" y="14113"/>
                  </a:cubicBezTo>
                  <a:lnTo>
                    <a:pt x="27664" y="14131"/>
                  </a:lnTo>
                  <a:cubicBezTo>
                    <a:pt x="27655" y="14336"/>
                    <a:pt x="27495" y="14488"/>
                    <a:pt x="27298" y="14488"/>
                  </a:cubicBezTo>
                  <a:lnTo>
                    <a:pt x="26719" y="14488"/>
                  </a:lnTo>
                  <a:cubicBezTo>
                    <a:pt x="26620" y="14488"/>
                    <a:pt x="26531" y="14452"/>
                    <a:pt x="26469" y="14381"/>
                  </a:cubicBezTo>
                  <a:cubicBezTo>
                    <a:pt x="26397" y="14309"/>
                    <a:pt x="26353" y="14220"/>
                    <a:pt x="26362" y="14113"/>
                  </a:cubicBezTo>
                  <a:cubicBezTo>
                    <a:pt x="26362" y="7360"/>
                    <a:pt x="20866" y="1865"/>
                    <a:pt x="14113" y="1865"/>
                  </a:cubicBezTo>
                  <a:cubicBezTo>
                    <a:pt x="7360" y="1865"/>
                    <a:pt x="1865" y="7360"/>
                    <a:pt x="1865" y="14113"/>
                  </a:cubicBezTo>
                  <a:cubicBezTo>
                    <a:pt x="1865" y="14220"/>
                    <a:pt x="1820" y="14309"/>
                    <a:pt x="1757" y="14381"/>
                  </a:cubicBezTo>
                  <a:cubicBezTo>
                    <a:pt x="1686" y="14452"/>
                    <a:pt x="1597" y="14488"/>
                    <a:pt x="1499" y="14488"/>
                  </a:cubicBezTo>
                  <a:lnTo>
                    <a:pt x="919" y="14488"/>
                  </a:lnTo>
                  <a:cubicBezTo>
                    <a:pt x="723" y="14488"/>
                    <a:pt x="562" y="14327"/>
                    <a:pt x="562" y="14140"/>
                  </a:cubicBezTo>
                  <a:lnTo>
                    <a:pt x="562" y="14113"/>
                  </a:lnTo>
                  <a:cubicBezTo>
                    <a:pt x="562" y="6637"/>
                    <a:pt x="6637" y="562"/>
                    <a:pt x="14113" y="562"/>
                  </a:cubicBezTo>
                  <a:close/>
                  <a:moveTo>
                    <a:pt x="14113" y="0"/>
                  </a:moveTo>
                  <a:cubicBezTo>
                    <a:pt x="6334" y="0"/>
                    <a:pt x="0" y="6334"/>
                    <a:pt x="0" y="14113"/>
                  </a:cubicBezTo>
                  <a:lnTo>
                    <a:pt x="0" y="14140"/>
                  </a:lnTo>
                  <a:cubicBezTo>
                    <a:pt x="0" y="14639"/>
                    <a:pt x="419" y="15050"/>
                    <a:pt x="919" y="15050"/>
                  </a:cubicBezTo>
                  <a:lnTo>
                    <a:pt x="1499" y="15050"/>
                  </a:lnTo>
                  <a:cubicBezTo>
                    <a:pt x="1749" y="15050"/>
                    <a:pt x="1981" y="14952"/>
                    <a:pt x="2150" y="14773"/>
                  </a:cubicBezTo>
                  <a:cubicBezTo>
                    <a:pt x="2328" y="14595"/>
                    <a:pt x="2418" y="14363"/>
                    <a:pt x="2418" y="14113"/>
                  </a:cubicBezTo>
                  <a:cubicBezTo>
                    <a:pt x="2418" y="7663"/>
                    <a:pt x="7663" y="2418"/>
                    <a:pt x="14113" y="2418"/>
                  </a:cubicBezTo>
                  <a:cubicBezTo>
                    <a:pt x="20554" y="2418"/>
                    <a:pt x="25800" y="7663"/>
                    <a:pt x="25800" y="14113"/>
                  </a:cubicBezTo>
                  <a:cubicBezTo>
                    <a:pt x="25800" y="14363"/>
                    <a:pt x="25898" y="14595"/>
                    <a:pt x="26067" y="14773"/>
                  </a:cubicBezTo>
                  <a:cubicBezTo>
                    <a:pt x="26237" y="14952"/>
                    <a:pt x="26469" y="15050"/>
                    <a:pt x="26719" y="15050"/>
                  </a:cubicBezTo>
                  <a:lnTo>
                    <a:pt x="27298" y="15050"/>
                  </a:lnTo>
                  <a:cubicBezTo>
                    <a:pt x="27807" y="15050"/>
                    <a:pt x="28217" y="14639"/>
                    <a:pt x="28217" y="14140"/>
                  </a:cubicBezTo>
                  <a:lnTo>
                    <a:pt x="28217" y="14113"/>
                  </a:lnTo>
                  <a:cubicBezTo>
                    <a:pt x="28217" y="6334"/>
                    <a:pt x="21892" y="0"/>
                    <a:pt x="14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8"/>
            <p:cNvSpPr/>
            <p:nvPr/>
          </p:nvSpPr>
          <p:spPr>
            <a:xfrm>
              <a:off x="3943372" y="4182761"/>
              <a:ext cx="46959" cy="47281"/>
            </a:xfrm>
            <a:custGeom>
              <a:rect b="b" l="l" r="r" t="t"/>
              <a:pathLst>
                <a:path extrusionOk="0" h="1322" w="1313">
                  <a:moveTo>
                    <a:pt x="1312" y="1321"/>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8"/>
            <p:cNvSpPr/>
            <p:nvPr/>
          </p:nvSpPr>
          <p:spPr>
            <a:xfrm>
              <a:off x="3932214" y="4172889"/>
              <a:ext cx="68955" cy="67024"/>
            </a:xfrm>
            <a:custGeom>
              <a:rect b="b" l="l" r="r" t="t"/>
              <a:pathLst>
                <a:path extrusionOk="0" h="1874" w="1928">
                  <a:moveTo>
                    <a:pt x="312" y="0"/>
                  </a:moveTo>
                  <a:cubicBezTo>
                    <a:pt x="239" y="0"/>
                    <a:pt x="165" y="27"/>
                    <a:pt x="107" y="80"/>
                  </a:cubicBezTo>
                  <a:cubicBezTo>
                    <a:pt x="0" y="188"/>
                    <a:pt x="0" y="366"/>
                    <a:pt x="107" y="473"/>
                  </a:cubicBezTo>
                  <a:lnTo>
                    <a:pt x="1428" y="1793"/>
                  </a:lnTo>
                  <a:cubicBezTo>
                    <a:pt x="1481" y="1847"/>
                    <a:pt x="1553" y="1874"/>
                    <a:pt x="1624" y="1874"/>
                  </a:cubicBezTo>
                  <a:cubicBezTo>
                    <a:pt x="1695" y="1874"/>
                    <a:pt x="1767" y="1847"/>
                    <a:pt x="1820" y="1793"/>
                  </a:cubicBezTo>
                  <a:cubicBezTo>
                    <a:pt x="1927" y="1686"/>
                    <a:pt x="1927" y="1508"/>
                    <a:pt x="1820" y="1401"/>
                  </a:cubicBezTo>
                  <a:lnTo>
                    <a:pt x="509" y="80"/>
                  </a:lnTo>
                  <a:cubicBezTo>
                    <a:pt x="455" y="27"/>
                    <a:pt x="3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8"/>
            <p:cNvSpPr/>
            <p:nvPr/>
          </p:nvSpPr>
          <p:spPr>
            <a:xfrm>
              <a:off x="4589145" y="4184370"/>
              <a:ext cx="53004" cy="52360"/>
            </a:xfrm>
            <a:custGeom>
              <a:rect b="b" l="l" r="r" t="t"/>
              <a:pathLst>
                <a:path extrusionOk="0" h="1464" w="1482">
                  <a:moveTo>
                    <a:pt x="1" y="1463"/>
                  </a:moveTo>
                  <a:lnTo>
                    <a:pt x="1482"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8"/>
            <p:cNvSpPr/>
            <p:nvPr/>
          </p:nvSpPr>
          <p:spPr>
            <a:xfrm>
              <a:off x="4577986" y="4174177"/>
              <a:ext cx="75035" cy="72424"/>
            </a:xfrm>
            <a:custGeom>
              <a:rect b="b" l="l" r="r" t="t"/>
              <a:pathLst>
                <a:path extrusionOk="0" h="2025" w="2098">
                  <a:moveTo>
                    <a:pt x="1789" y="1"/>
                  </a:moveTo>
                  <a:cubicBezTo>
                    <a:pt x="1720" y="1"/>
                    <a:pt x="1650" y="28"/>
                    <a:pt x="1598" y="80"/>
                  </a:cubicBezTo>
                  <a:lnTo>
                    <a:pt x="117" y="1543"/>
                  </a:lnTo>
                  <a:cubicBezTo>
                    <a:pt x="1" y="1659"/>
                    <a:pt x="1" y="1829"/>
                    <a:pt x="108" y="1945"/>
                  </a:cubicBezTo>
                  <a:cubicBezTo>
                    <a:pt x="161" y="1998"/>
                    <a:pt x="242" y="2025"/>
                    <a:pt x="313" y="2025"/>
                  </a:cubicBezTo>
                  <a:cubicBezTo>
                    <a:pt x="384" y="2025"/>
                    <a:pt x="456" y="1998"/>
                    <a:pt x="509" y="1945"/>
                  </a:cubicBezTo>
                  <a:lnTo>
                    <a:pt x="1990" y="482"/>
                  </a:lnTo>
                  <a:cubicBezTo>
                    <a:pt x="2097" y="375"/>
                    <a:pt x="2097" y="196"/>
                    <a:pt x="1990" y="89"/>
                  </a:cubicBezTo>
                  <a:cubicBezTo>
                    <a:pt x="1935" y="30"/>
                    <a:pt x="1862" y="1"/>
                    <a:pt x="1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8"/>
            <p:cNvSpPr/>
            <p:nvPr/>
          </p:nvSpPr>
          <p:spPr>
            <a:xfrm>
              <a:off x="4603523" y="4414089"/>
              <a:ext cx="77252" cy="77252"/>
            </a:xfrm>
            <a:custGeom>
              <a:rect b="b" l="l" r="r" t="t"/>
              <a:pathLst>
                <a:path extrusionOk="0" h="2160" w="2160">
                  <a:moveTo>
                    <a:pt x="1080" y="0"/>
                  </a:moveTo>
                  <a:cubicBezTo>
                    <a:pt x="482" y="0"/>
                    <a:pt x="0" y="491"/>
                    <a:pt x="0" y="1080"/>
                  </a:cubicBezTo>
                  <a:cubicBezTo>
                    <a:pt x="0" y="1678"/>
                    <a:pt x="482" y="2159"/>
                    <a:pt x="1080" y="2159"/>
                  </a:cubicBezTo>
                  <a:cubicBezTo>
                    <a:pt x="1677" y="2159"/>
                    <a:pt x="2159" y="1678"/>
                    <a:pt x="2159" y="1080"/>
                  </a:cubicBezTo>
                  <a:cubicBezTo>
                    <a:pt x="2159" y="491"/>
                    <a:pt x="1677" y="0"/>
                    <a:pt x="1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8"/>
            <p:cNvSpPr/>
            <p:nvPr/>
          </p:nvSpPr>
          <p:spPr>
            <a:xfrm>
              <a:off x="4596799" y="4407722"/>
              <a:ext cx="90664" cy="90307"/>
            </a:xfrm>
            <a:custGeom>
              <a:rect b="b" l="l" r="r" t="t"/>
              <a:pathLst>
                <a:path extrusionOk="0" h="2525" w="2535">
                  <a:moveTo>
                    <a:pt x="1268" y="366"/>
                  </a:moveTo>
                  <a:cubicBezTo>
                    <a:pt x="1758" y="366"/>
                    <a:pt x="2160" y="767"/>
                    <a:pt x="2160" y="1258"/>
                  </a:cubicBezTo>
                  <a:cubicBezTo>
                    <a:pt x="2160" y="1749"/>
                    <a:pt x="1758" y="2150"/>
                    <a:pt x="1268" y="2150"/>
                  </a:cubicBezTo>
                  <a:cubicBezTo>
                    <a:pt x="777" y="2150"/>
                    <a:pt x="376" y="1749"/>
                    <a:pt x="376" y="1258"/>
                  </a:cubicBezTo>
                  <a:cubicBezTo>
                    <a:pt x="376" y="767"/>
                    <a:pt x="777" y="366"/>
                    <a:pt x="1268" y="366"/>
                  </a:cubicBezTo>
                  <a:close/>
                  <a:moveTo>
                    <a:pt x="1268" y="0"/>
                  </a:moveTo>
                  <a:cubicBezTo>
                    <a:pt x="572" y="0"/>
                    <a:pt x="1" y="562"/>
                    <a:pt x="1" y="1258"/>
                  </a:cubicBezTo>
                  <a:cubicBezTo>
                    <a:pt x="1" y="1954"/>
                    <a:pt x="572" y="2525"/>
                    <a:pt x="1268" y="2525"/>
                  </a:cubicBezTo>
                  <a:cubicBezTo>
                    <a:pt x="1964" y="2525"/>
                    <a:pt x="2535" y="1954"/>
                    <a:pt x="2535" y="1258"/>
                  </a:cubicBezTo>
                  <a:cubicBezTo>
                    <a:pt x="2535" y="562"/>
                    <a:pt x="1964"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8"/>
            <p:cNvSpPr/>
            <p:nvPr/>
          </p:nvSpPr>
          <p:spPr>
            <a:xfrm>
              <a:off x="4330385" y="4307187"/>
              <a:ext cx="76931" cy="76931"/>
            </a:xfrm>
            <a:custGeom>
              <a:rect b="b" l="l" r="r" t="t"/>
              <a:pathLst>
                <a:path extrusionOk="0" h="2151" w="2151">
                  <a:moveTo>
                    <a:pt x="1080" y="1"/>
                  </a:moveTo>
                  <a:cubicBezTo>
                    <a:pt x="483" y="1"/>
                    <a:pt x="1" y="483"/>
                    <a:pt x="1" y="1071"/>
                  </a:cubicBezTo>
                  <a:cubicBezTo>
                    <a:pt x="1" y="1669"/>
                    <a:pt x="483" y="2151"/>
                    <a:pt x="1080" y="2151"/>
                  </a:cubicBezTo>
                  <a:cubicBezTo>
                    <a:pt x="1669" y="2151"/>
                    <a:pt x="2151" y="1669"/>
                    <a:pt x="2151" y="1071"/>
                  </a:cubicBezTo>
                  <a:cubicBezTo>
                    <a:pt x="2151" y="483"/>
                    <a:pt x="1669" y="1"/>
                    <a:pt x="1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8"/>
            <p:cNvSpPr/>
            <p:nvPr/>
          </p:nvSpPr>
          <p:spPr>
            <a:xfrm>
              <a:off x="4323697" y="4300499"/>
              <a:ext cx="90342" cy="90342"/>
            </a:xfrm>
            <a:custGeom>
              <a:rect b="b" l="l" r="r" t="t"/>
              <a:pathLst>
                <a:path extrusionOk="0" h="2526" w="2526">
                  <a:moveTo>
                    <a:pt x="1267" y="366"/>
                  </a:moveTo>
                  <a:cubicBezTo>
                    <a:pt x="1758" y="366"/>
                    <a:pt x="2159" y="768"/>
                    <a:pt x="2159" y="1258"/>
                  </a:cubicBezTo>
                  <a:cubicBezTo>
                    <a:pt x="2159" y="1749"/>
                    <a:pt x="1758" y="2151"/>
                    <a:pt x="1267" y="2151"/>
                  </a:cubicBezTo>
                  <a:cubicBezTo>
                    <a:pt x="777" y="2151"/>
                    <a:pt x="375" y="1749"/>
                    <a:pt x="375" y="1258"/>
                  </a:cubicBezTo>
                  <a:cubicBezTo>
                    <a:pt x="375" y="768"/>
                    <a:pt x="777" y="366"/>
                    <a:pt x="1267" y="366"/>
                  </a:cubicBezTo>
                  <a:close/>
                  <a:moveTo>
                    <a:pt x="1267" y="1"/>
                  </a:moveTo>
                  <a:cubicBezTo>
                    <a:pt x="572" y="1"/>
                    <a:pt x="1" y="563"/>
                    <a:pt x="1" y="1258"/>
                  </a:cubicBezTo>
                  <a:cubicBezTo>
                    <a:pt x="1" y="1954"/>
                    <a:pt x="572" y="2525"/>
                    <a:pt x="1267" y="2525"/>
                  </a:cubicBezTo>
                  <a:cubicBezTo>
                    <a:pt x="1963" y="2525"/>
                    <a:pt x="2525" y="1954"/>
                    <a:pt x="2525" y="1258"/>
                  </a:cubicBezTo>
                  <a:cubicBezTo>
                    <a:pt x="2525" y="563"/>
                    <a:pt x="1963" y="1"/>
                    <a:pt x="1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8"/>
            <p:cNvSpPr/>
            <p:nvPr/>
          </p:nvSpPr>
          <p:spPr>
            <a:xfrm>
              <a:off x="4168012" y="4147675"/>
              <a:ext cx="77217" cy="76931"/>
            </a:xfrm>
            <a:custGeom>
              <a:rect b="b" l="l" r="r" t="t"/>
              <a:pathLst>
                <a:path extrusionOk="0" h="2151" w="2159">
                  <a:moveTo>
                    <a:pt x="1080" y="0"/>
                  </a:moveTo>
                  <a:cubicBezTo>
                    <a:pt x="482" y="0"/>
                    <a:pt x="0" y="482"/>
                    <a:pt x="0" y="1080"/>
                  </a:cubicBezTo>
                  <a:cubicBezTo>
                    <a:pt x="0" y="1669"/>
                    <a:pt x="482" y="2150"/>
                    <a:pt x="1080" y="2150"/>
                  </a:cubicBezTo>
                  <a:cubicBezTo>
                    <a:pt x="1677" y="2150"/>
                    <a:pt x="2159" y="1669"/>
                    <a:pt x="2159" y="1080"/>
                  </a:cubicBezTo>
                  <a:cubicBezTo>
                    <a:pt x="2159" y="482"/>
                    <a:pt x="1677" y="0"/>
                    <a:pt x="1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8"/>
            <p:cNvSpPr/>
            <p:nvPr/>
          </p:nvSpPr>
          <p:spPr>
            <a:xfrm>
              <a:off x="4161288" y="4140987"/>
              <a:ext cx="90664" cy="90307"/>
            </a:xfrm>
            <a:custGeom>
              <a:rect b="b" l="l" r="r" t="t"/>
              <a:pathLst>
                <a:path extrusionOk="0" h="2525" w="2535">
                  <a:moveTo>
                    <a:pt x="1268" y="375"/>
                  </a:moveTo>
                  <a:cubicBezTo>
                    <a:pt x="1758" y="375"/>
                    <a:pt x="2160" y="776"/>
                    <a:pt x="2160" y="1267"/>
                  </a:cubicBezTo>
                  <a:cubicBezTo>
                    <a:pt x="2160" y="1758"/>
                    <a:pt x="1758" y="2159"/>
                    <a:pt x="1268" y="2159"/>
                  </a:cubicBezTo>
                  <a:cubicBezTo>
                    <a:pt x="777" y="2159"/>
                    <a:pt x="375" y="1758"/>
                    <a:pt x="375" y="1267"/>
                  </a:cubicBezTo>
                  <a:cubicBezTo>
                    <a:pt x="375" y="776"/>
                    <a:pt x="777" y="375"/>
                    <a:pt x="1268" y="375"/>
                  </a:cubicBezTo>
                  <a:close/>
                  <a:moveTo>
                    <a:pt x="1268" y="0"/>
                  </a:moveTo>
                  <a:cubicBezTo>
                    <a:pt x="572" y="0"/>
                    <a:pt x="1" y="571"/>
                    <a:pt x="1" y="1267"/>
                  </a:cubicBezTo>
                  <a:cubicBezTo>
                    <a:pt x="1" y="1963"/>
                    <a:pt x="572" y="2525"/>
                    <a:pt x="1268" y="2525"/>
                  </a:cubicBezTo>
                  <a:cubicBezTo>
                    <a:pt x="1963" y="2525"/>
                    <a:pt x="2534" y="1963"/>
                    <a:pt x="2534" y="1267"/>
                  </a:cubicBezTo>
                  <a:cubicBezTo>
                    <a:pt x="2534" y="571"/>
                    <a:pt x="1963"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8"/>
            <p:cNvSpPr/>
            <p:nvPr/>
          </p:nvSpPr>
          <p:spPr>
            <a:xfrm>
              <a:off x="3904782" y="4423030"/>
              <a:ext cx="76931" cy="77252"/>
            </a:xfrm>
            <a:custGeom>
              <a:rect b="b" l="l" r="r" t="t"/>
              <a:pathLst>
                <a:path extrusionOk="0" h="2160" w="2151">
                  <a:moveTo>
                    <a:pt x="1080" y="0"/>
                  </a:moveTo>
                  <a:cubicBezTo>
                    <a:pt x="482" y="0"/>
                    <a:pt x="0" y="482"/>
                    <a:pt x="0" y="1080"/>
                  </a:cubicBezTo>
                  <a:cubicBezTo>
                    <a:pt x="0" y="1677"/>
                    <a:pt x="482" y="2159"/>
                    <a:pt x="1080" y="2159"/>
                  </a:cubicBezTo>
                  <a:cubicBezTo>
                    <a:pt x="1668" y="2159"/>
                    <a:pt x="2150" y="1677"/>
                    <a:pt x="2150" y="1080"/>
                  </a:cubicBezTo>
                  <a:cubicBezTo>
                    <a:pt x="2150" y="482"/>
                    <a:pt x="1668" y="0"/>
                    <a:pt x="1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8"/>
            <p:cNvSpPr/>
            <p:nvPr/>
          </p:nvSpPr>
          <p:spPr>
            <a:xfrm>
              <a:off x="3898058" y="4416306"/>
              <a:ext cx="90342" cy="90664"/>
            </a:xfrm>
            <a:custGeom>
              <a:rect b="b" l="l" r="r" t="t"/>
              <a:pathLst>
                <a:path extrusionOk="0" h="2535" w="2526">
                  <a:moveTo>
                    <a:pt x="1268" y="376"/>
                  </a:moveTo>
                  <a:cubicBezTo>
                    <a:pt x="1758" y="376"/>
                    <a:pt x="2151" y="777"/>
                    <a:pt x="2151" y="1268"/>
                  </a:cubicBezTo>
                  <a:cubicBezTo>
                    <a:pt x="2151" y="1758"/>
                    <a:pt x="1758" y="2160"/>
                    <a:pt x="1268" y="2160"/>
                  </a:cubicBezTo>
                  <a:cubicBezTo>
                    <a:pt x="777" y="2160"/>
                    <a:pt x="376" y="1758"/>
                    <a:pt x="376" y="1268"/>
                  </a:cubicBezTo>
                  <a:cubicBezTo>
                    <a:pt x="376" y="777"/>
                    <a:pt x="777" y="376"/>
                    <a:pt x="1268" y="376"/>
                  </a:cubicBezTo>
                  <a:close/>
                  <a:moveTo>
                    <a:pt x="1268" y="1"/>
                  </a:moveTo>
                  <a:cubicBezTo>
                    <a:pt x="572" y="1"/>
                    <a:pt x="1" y="572"/>
                    <a:pt x="1" y="1268"/>
                  </a:cubicBezTo>
                  <a:cubicBezTo>
                    <a:pt x="1" y="1964"/>
                    <a:pt x="572" y="2534"/>
                    <a:pt x="1268" y="2534"/>
                  </a:cubicBezTo>
                  <a:cubicBezTo>
                    <a:pt x="1964" y="2534"/>
                    <a:pt x="2526" y="1964"/>
                    <a:pt x="2526" y="1268"/>
                  </a:cubicBezTo>
                  <a:cubicBezTo>
                    <a:pt x="2526" y="572"/>
                    <a:pt x="1964" y="1"/>
                    <a:pt x="1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8"/>
            <p:cNvSpPr/>
            <p:nvPr/>
          </p:nvSpPr>
          <p:spPr>
            <a:xfrm>
              <a:off x="4039401" y="4431077"/>
              <a:ext cx="109155" cy="61122"/>
            </a:xfrm>
            <a:custGeom>
              <a:rect b="b" l="l" r="r" t="t"/>
              <a:pathLst>
                <a:path extrusionOk="0" h="1709" w="3052">
                  <a:moveTo>
                    <a:pt x="1826" y="1"/>
                  </a:moveTo>
                  <a:cubicBezTo>
                    <a:pt x="1656" y="1"/>
                    <a:pt x="1484" y="23"/>
                    <a:pt x="1312" y="70"/>
                  </a:cubicBezTo>
                  <a:cubicBezTo>
                    <a:pt x="679" y="248"/>
                    <a:pt x="215" y="712"/>
                    <a:pt x="1" y="1274"/>
                  </a:cubicBezTo>
                  <a:cubicBezTo>
                    <a:pt x="344" y="1552"/>
                    <a:pt x="776" y="1709"/>
                    <a:pt x="1226" y="1709"/>
                  </a:cubicBezTo>
                  <a:cubicBezTo>
                    <a:pt x="1397" y="1709"/>
                    <a:pt x="1569" y="1686"/>
                    <a:pt x="1741" y="1640"/>
                  </a:cubicBezTo>
                  <a:cubicBezTo>
                    <a:pt x="2365" y="1461"/>
                    <a:pt x="2838" y="997"/>
                    <a:pt x="3052" y="435"/>
                  </a:cubicBezTo>
                  <a:cubicBezTo>
                    <a:pt x="2709" y="157"/>
                    <a:pt x="2276" y="1"/>
                    <a:pt x="18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8"/>
            <p:cNvSpPr/>
            <p:nvPr/>
          </p:nvSpPr>
          <p:spPr>
            <a:xfrm>
              <a:off x="4032391" y="4424496"/>
              <a:ext cx="123210" cy="74177"/>
            </a:xfrm>
            <a:custGeom>
              <a:rect b="b" l="l" r="r" t="t"/>
              <a:pathLst>
                <a:path extrusionOk="0" h="2074" w="3445">
                  <a:moveTo>
                    <a:pt x="2014" y="371"/>
                  </a:moveTo>
                  <a:cubicBezTo>
                    <a:pt x="2368" y="371"/>
                    <a:pt x="2718" y="477"/>
                    <a:pt x="3016" y="682"/>
                  </a:cubicBezTo>
                  <a:cubicBezTo>
                    <a:pt x="2802" y="1146"/>
                    <a:pt x="2383" y="1503"/>
                    <a:pt x="1892" y="1645"/>
                  </a:cubicBezTo>
                  <a:cubicBezTo>
                    <a:pt x="1740" y="1686"/>
                    <a:pt x="1584" y="1706"/>
                    <a:pt x="1429" y="1706"/>
                  </a:cubicBezTo>
                  <a:cubicBezTo>
                    <a:pt x="1073" y="1706"/>
                    <a:pt x="721" y="1601"/>
                    <a:pt x="429" y="1396"/>
                  </a:cubicBezTo>
                  <a:cubicBezTo>
                    <a:pt x="643" y="932"/>
                    <a:pt x="1053" y="575"/>
                    <a:pt x="1553" y="432"/>
                  </a:cubicBezTo>
                  <a:cubicBezTo>
                    <a:pt x="1705" y="391"/>
                    <a:pt x="1860" y="371"/>
                    <a:pt x="2014" y="371"/>
                  </a:cubicBezTo>
                  <a:close/>
                  <a:moveTo>
                    <a:pt x="2019" y="0"/>
                  </a:moveTo>
                  <a:cubicBezTo>
                    <a:pt x="1830" y="0"/>
                    <a:pt x="1640" y="25"/>
                    <a:pt x="1455" y="75"/>
                  </a:cubicBezTo>
                  <a:cubicBezTo>
                    <a:pt x="795" y="263"/>
                    <a:pt x="259" y="753"/>
                    <a:pt x="27" y="1396"/>
                  </a:cubicBezTo>
                  <a:cubicBezTo>
                    <a:pt x="1" y="1467"/>
                    <a:pt x="18" y="1556"/>
                    <a:pt x="81" y="1601"/>
                  </a:cubicBezTo>
                  <a:cubicBezTo>
                    <a:pt x="465" y="1913"/>
                    <a:pt x="946" y="2074"/>
                    <a:pt x="1428" y="2074"/>
                  </a:cubicBezTo>
                  <a:cubicBezTo>
                    <a:pt x="1615" y="2074"/>
                    <a:pt x="1803" y="2047"/>
                    <a:pt x="1990" y="2002"/>
                  </a:cubicBezTo>
                  <a:cubicBezTo>
                    <a:pt x="2641" y="1815"/>
                    <a:pt x="3177" y="1324"/>
                    <a:pt x="3417" y="682"/>
                  </a:cubicBezTo>
                  <a:cubicBezTo>
                    <a:pt x="3444" y="610"/>
                    <a:pt x="3426" y="521"/>
                    <a:pt x="3364" y="477"/>
                  </a:cubicBezTo>
                  <a:cubicBezTo>
                    <a:pt x="2979" y="162"/>
                    <a:pt x="2502" y="0"/>
                    <a:pt x="2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8"/>
            <p:cNvSpPr/>
            <p:nvPr/>
          </p:nvSpPr>
          <p:spPr>
            <a:xfrm>
              <a:off x="4420048" y="4186194"/>
              <a:ext cx="84906" cy="84727"/>
            </a:xfrm>
            <a:custGeom>
              <a:rect b="b" l="l" r="r" t="t"/>
              <a:pathLst>
                <a:path extrusionOk="0" h="2369" w="2374">
                  <a:moveTo>
                    <a:pt x="338" y="1"/>
                  </a:moveTo>
                  <a:cubicBezTo>
                    <a:pt x="267" y="1"/>
                    <a:pt x="196" y="5"/>
                    <a:pt x="126" y="12"/>
                  </a:cubicBezTo>
                  <a:cubicBezTo>
                    <a:pt x="1" y="601"/>
                    <a:pt x="152" y="1243"/>
                    <a:pt x="590" y="1725"/>
                  </a:cubicBezTo>
                  <a:cubicBezTo>
                    <a:pt x="969" y="2152"/>
                    <a:pt x="1503" y="2369"/>
                    <a:pt x="2043" y="2369"/>
                  </a:cubicBezTo>
                  <a:cubicBezTo>
                    <a:pt x="2111" y="2369"/>
                    <a:pt x="2180" y="2365"/>
                    <a:pt x="2249" y="2358"/>
                  </a:cubicBezTo>
                  <a:cubicBezTo>
                    <a:pt x="2374" y="1760"/>
                    <a:pt x="2222" y="1118"/>
                    <a:pt x="1785" y="636"/>
                  </a:cubicBezTo>
                  <a:cubicBezTo>
                    <a:pt x="1399" y="211"/>
                    <a:pt x="873" y="1"/>
                    <a:pt x="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8"/>
            <p:cNvSpPr/>
            <p:nvPr/>
          </p:nvSpPr>
          <p:spPr>
            <a:xfrm>
              <a:off x="4413038" y="4179470"/>
              <a:ext cx="98926" cy="98103"/>
            </a:xfrm>
            <a:custGeom>
              <a:rect b="b" l="l" r="r" t="t"/>
              <a:pathLst>
                <a:path extrusionOk="0" h="2743" w="2766">
                  <a:moveTo>
                    <a:pt x="543" y="377"/>
                  </a:moveTo>
                  <a:cubicBezTo>
                    <a:pt x="1031" y="377"/>
                    <a:pt x="1513" y="581"/>
                    <a:pt x="1847" y="949"/>
                  </a:cubicBezTo>
                  <a:cubicBezTo>
                    <a:pt x="2195" y="1333"/>
                    <a:pt x="2356" y="1859"/>
                    <a:pt x="2284" y="2368"/>
                  </a:cubicBezTo>
                  <a:cubicBezTo>
                    <a:pt x="2264" y="2368"/>
                    <a:pt x="2244" y="2369"/>
                    <a:pt x="2224" y="2369"/>
                  </a:cubicBezTo>
                  <a:cubicBezTo>
                    <a:pt x="1728" y="2369"/>
                    <a:pt x="1254" y="2156"/>
                    <a:pt x="919" y="1788"/>
                  </a:cubicBezTo>
                  <a:cubicBezTo>
                    <a:pt x="571" y="1404"/>
                    <a:pt x="411" y="887"/>
                    <a:pt x="482" y="378"/>
                  </a:cubicBezTo>
                  <a:cubicBezTo>
                    <a:pt x="503" y="377"/>
                    <a:pt x="523" y="377"/>
                    <a:pt x="543" y="377"/>
                  </a:cubicBezTo>
                  <a:close/>
                  <a:moveTo>
                    <a:pt x="527" y="1"/>
                  </a:moveTo>
                  <a:cubicBezTo>
                    <a:pt x="453" y="1"/>
                    <a:pt x="378" y="5"/>
                    <a:pt x="304" y="12"/>
                  </a:cubicBezTo>
                  <a:cubicBezTo>
                    <a:pt x="223" y="21"/>
                    <a:pt x="161" y="84"/>
                    <a:pt x="143" y="164"/>
                  </a:cubicBezTo>
                  <a:cubicBezTo>
                    <a:pt x="0" y="833"/>
                    <a:pt x="188" y="1538"/>
                    <a:pt x="643" y="2038"/>
                  </a:cubicBezTo>
                  <a:cubicBezTo>
                    <a:pt x="1044" y="2484"/>
                    <a:pt x="1624" y="2742"/>
                    <a:pt x="2231" y="2742"/>
                  </a:cubicBezTo>
                  <a:cubicBezTo>
                    <a:pt x="2302" y="2742"/>
                    <a:pt x="2382" y="2733"/>
                    <a:pt x="2463" y="2724"/>
                  </a:cubicBezTo>
                  <a:cubicBezTo>
                    <a:pt x="2543" y="2715"/>
                    <a:pt x="2605" y="2662"/>
                    <a:pt x="2623" y="2582"/>
                  </a:cubicBezTo>
                  <a:cubicBezTo>
                    <a:pt x="2766" y="1913"/>
                    <a:pt x="2579" y="1208"/>
                    <a:pt x="2124" y="699"/>
                  </a:cubicBezTo>
                  <a:cubicBezTo>
                    <a:pt x="1719" y="255"/>
                    <a:pt x="1130" y="1"/>
                    <a:pt x="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8"/>
            <p:cNvSpPr/>
            <p:nvPr/>
          </p:nvSpPr>
          <p:spPr>
            <a:xfrm>
              <a:off x="4074844" y="4237946"/>
              <a:ext cx="112982" cy="58154"/>
            </a:xfrm>
            <a:custGeom>
              <a:rect b="b" l="l" r="r" t="t"/>
              <a:pathLst>
                <a:path extrusionOk="0" h="1626" w="3159">
                  <a:moveTo>
                    <a:pt x="1615" y="0"/>
                  </a:moveTo>
                  <a:cubicBezTo>
                    <a:pt x="1597" y="0"/>
                    <a:pt x="1579" y="1"/>
                    <a:pt x="1561" y="1"/>
                  </a:cubicBezTo>
                  <a:cubicBezTo>
                    <a:pt x="910" y="19"/>
                    <a:pt x="339" y="358"/>
                    <a:pt x="0" y="857"/>
                  </a:cubicBezTo>
                  <a:cubicBezTo>
                    <a:pt x="356" y="1326"/>
                    <a:pt x="922" y="1625"/>
                    <a:pt x="1551" y="1625"/>
                  </a:cubicBezTo>
                  <a:cubicBezTo>
                    <a:pt x="1570" y="1625"/>
                    <a:pt x="1588" y="1625"/>
                    <a:pt x="1606" y="1625"/>
                  </a:cubicBezTo>
                  <a:cubicBezTo>
                    <a:pt x="2257" y="1607"/>
                    <a:pt x="2819" y="1268"/>
                    <a:pt x="3158" y="768"/>
                  </a:cubicBezTo>
                  <a:cubicBezTo>
                    <a:pt x="2803" y="300"/>
                    <a:pt x="2236" y="0"/>
                    <a:pt x="1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8"/>
            <p:cNvSpPr/>
            <p:nvPr/>
          </p:nvSpPr>
          <p:spPr>
            <a:xfrm>
              <a:off x="4067799" y="4231222"/>
              <a:ext cx="127037" cy="71566"/>
            </a:xfrm>
            <a:custGeom>
              <a:rect b="b" l="l" r="r" t="t"/>
              <a:pathLst>
                <a:path extrusionOk="0" h="2001" w="3552">
                  <a:moveTo>
                    <a:pt x="1816" y="375"/>
                  </a:moveTo>
                  <a:cubicBezTo>
                    <a:pt x="2313" y="375"/>
                    <a:pt x="2788" y="596"/>
                    <a:pt x="3123" y="965"/>
                  </a:cubicBezTo>
                  <a:cubicBezTo>
                    <a:pt x="2802" y="1367"/>
                    <a:pt x="2311" y="1607"/>
                    <a:pt x="1794" y="1625"/>
                  </a:cubicBezTo>
                  <a:cubicBezTo>
                    <a:pt x="1774" y="1626"/>
                    <a:pt x="1755" y="1626"/>
                    <a:pt x="1735" y="1626"/>
                  </a:cubicBezTo>
                  <a:cubicBezTo>
                    <a:pt x="1246" y="1626"/>
                    <a:pt x="764" y="1414"/>
                    <a:pt x="438" y="1037"/>
                  </a:cubicBezTo>
                  <a:cubicBezTo>
                    <a:pt x="759" y="635"/>
                    <a:pt x="1241" y="394"/>
                    <a:pt x="1758" y="376"/>
                  </a:cubicBezTo>
                  <a:cubicBezTo>
                    <a:pt x="1778" y="376"/>
                    <a:pt x="1797" y="375"/>
                    <a:pt x="1816" y="375"/>
                  </a:cubicBezTo>
                  <a:close/>
                  <a:moveTo>
                    <a:pt x="1805" y="1"/>
                  </a:moveTo>
                  <a:cubicBezTo>
                    <a:pt x="1787" y="1"/>
                    <a:pt x="1768" y="1"/>
                    <a:pt x="1749" y="2"/>
                  </a:cubicBezTo>
                  <a:cubicBezTo>
                    <a:pt x="1062" y="28"/>
                    <a:pt x="429" y="376"/>
                    <a:pt x="45" y="947"/>
                  </a:cubicBezTo>
                  <a:cubicBezTo>
                    <a:pt x="1" y="1010"/>
                    <a:pt x="1" y="1099"/>
                    <a:pt x="54" y="1161"/>
                  </a:cubicBezTo>
                  <a:cubicBezTo>
                    <a:pt x="456" y="1688"/>
                    <a:pt x="1089" y="2000"/>
                    <a:pt x="1749" y="2000"/>
                  </a:cubicBezTo>
                  <a:lnTo>
                    <a:pt x="1803" y="2000"/>
                  </a:lnTo>
                  <a:cubicBezTo>
                    <a:pt x="2490" y="1982"/>
                    <a:pt x="3123" y="1625"/>
                    <a:pt x="3507" y="1063"/>
                  </a:cubicBezTo>
                  <a:cubicBezTo>
                    <a:pt x="3551" y="992"/>
                    <a:pt x="3551" y="903"/>
                    <a:pt x="3507" y="840"/>
                  </a:cubicBezTo>
                  <a:cubicBezTo>
                    <a:pt x="3099" y="311"/>
                    <a:pt x="2472"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8"/>
            <p:cNvSpPr/>
            <p:nvPr/>
          </p:nvSpPr>
          <p:spPr>
            <a:xfrm>
              <a:off x="4436321" y="4423209"/>
              <a:ext cx="111408" cy="59227"/>
            </a:xfrm>
            <a:custGeom>
              <a:rect b="b" l="l" r="r" t="t"/>
              <a:pathLst>
                <a:path extrusionOk="0" h="1656" w="3115">
                  <a:moveTo>
                    <a:pt x="1758" y="0"/>
                  </a:moveTo>
                  <a:cubicBezTo>
                    <a:pt x="1647" y="0"/>
                    <a:pt x="1533" y="10"/>
                    <a:pt x="1419" y="31"/>
                  </a:cubicBezTo>
                  <a:cubicBezTo>
                    <a:pt x="777" y="138"/>
                    <a:pt x="268" y="548"/>
                    <a:pt x="1" y="1093"/>
                  </a:cubicBezTo>
                  <a:cubicBezTo>
                    <a:pt x="355" y="1447"/>
                    <a:pt x="845" y="1655"/>
                    <a:pt x="1368" y="1655"/>
                  </a:cubicBezTo>
                  <a:cubicBezTo>
                    <a:pt x="1476" y="1655"/>
                    <a:pt x="1585" y="1646"/>
                    <a:pt x="1696" y="1628"/>
                  </a:cubicBezTo>
                  <a:cubicBezTo>
                    <a:pt x="2338" y="1512"/>
                    <a:pt x="2847" y="1101"/>
                    <a:pt x="3114" y="557"/>
                  </a:cubicBezTo>
                  <a:cubicBezTo>
                    <a:pt x="2755" y="212"/>
                    <a:pt x="2275"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8"/>
            <p:cNvSpPr/>
            <p:nvPr/>
          </p:nvSpPr>
          <p:spPr>
            <a:xfrm>
              <a:off x="4428990" y="4416485"/>
              <a:ext cx="125750" cy="72603"/>
            </a:xfrm>
            <a:custGeom>
              <a:rect b="b" l="l" r="r" t="t"/>
              <a:pathLst>
                <a:path extrusionOk="0" h="2030" w="3516">
                  <a:moveTo>
                    <a:pt x="1953" y="371"/>
                  </a:moveTo>
                  <a:cubicBezTo>
                    <a:pt x="2366" y="371"/>
                    <a:pt x="2764" y="517"/>
                    <a:pt x="3087" y="790"/>
                  </a:cubicBezTo>
                  <a:cubicBezTo>
                    <a:pt x="2820" y="1227"/>
                    <a:pt x="2374" y="1539"/>
                    <a:pt x="1865" y="1628"/>
                  </a:cubicBezTo>
                  <a:cubicBezTo>
                    <a:pt x="1765" y="1646"/>
                    <a:pt x="1665" y="1654"/>
                    <a:pt x="1565" y="1654"/>
                  </a:cubicBezTo>
                  <a:cubicBezTo>
                    <a:pt x="1155" y="1654"/>
                    <a:pt x="753" y="1510"/>
                    <a:pt x="438" y="1245"/>
                  </a:cubicBezTo>
                  <a:cubicBezTo>
                    <a:pt x="696" y="799"/>
                    <a:pt x="1142" y="487"/>
                    <a:pt x="1651" y="397"/>
                  </a:cubicBezTo>
                  <a:cubicBezTo>
                    <a:pt x="1752" y="380"/>
                    <a:pt x="1853" y="371"/>
                    <a:pt x="1953" y="371"/>
                  </a:cubicBezTo>
                  <a:close/>
                  <a:moveTo>
                    <a:pt x="1952" y="1"/>
                  </a:moveTo>
                  <a:cubicBezTo>
                    <a:pt x="1831" y="1"/>
                    <a:pt x="1710" y="11"/>
                    <a:pt x="1588" y="32"/>
                  </a:cubicBezTo>
                  <a:cubicBezTo>
                    <a:pt x="919" y="148"/>
                    <a:pt x="340" y="585"/>
                    <a:pt x="36" y="1200"/>
                  </a:cubicBezTo>
                  <a:cubicBezTo>
                    <a:pt x="1" y="1272"/>
                    <a:pt x="18" y="1361"/>
                    <a:pt x="72" y="1414"/>
                  </a:cubicBezTo>
                  <a:cubicBezTo>
                    <a:pt x="473" y="1807"/>
                    <a:pt x="1018" y="2030"/>
                    <a:pt x="1571" y="2030"/>
                  </a:cubicBezTo>
                  <a:cubicBezTo>
                    <a:pt x="1687" y="2030"/>
                    <a:pt x="1811" y="2021"/>
                    <a:pt x="1927" y="1994"/>
                  </a:cubicBezTo>
                  <a:cubicBezTo>
                    <a:pt x="2605" y="1878"/>
                    <a:pt x="3185" y="1441"/>
                    <a:pt x="3489" y="826"/>
                  </a:cubicBezTo>
                  <a:cubicBezTo>
                    <a:pt x="3515" y="754"/>
                    <a:pt x="3506" y="674"/>
                    <a:pt x="3444" y="611"/>
                  </a:cubicBezTo>
                  <a:cubicBezTo>
                    <a:pt x="3041" y="216"/>
                    <a:pt x="2506" y="1"/>
                    <a:pt x="1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8"/>
            <p:cNvSpPr/>
            <p:nvPr/>
          </p:nvSpPr>
          <p:spPr>
            <a:xfrm>
              <a:off x="4518652" y="4325070"/>
              <a:ext cx="103397" cy="59048"/>
            </a:xfrm>
            <a:custGeom>
              <a:rect b="b" l="l" r="r" t="t"/>
              <a:pathLst>
                <a:path extrusionOk="0" h="1651" w="2891">
                  <a:moveTo>
                    <a:pt x="2641" y="0"/>
                  </a:moveTo>
                  <a:lnTo>
                    <a:pt x="0" y="955"/>
                  </a:lnTo>
                  <a:lnTo>
                    <a:pt x="250" y="1651"/>
                  </a:lnTo>
                  <a:lnTo>
                    <a:pt x="2891" y="696"/>
                  </a:lnTo>
                  <a:lnTo>
                    <a:pt x="2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8"/>
            <p:cNvSpPr/>
            <p:nvPr/>
          </p:nvSpPr>
          <p:spPr>
            <a:xfrm>
              <a:off x="4511642" y="4318560"/>
              <a:ext cx="117130" cy="72281"/>
            </a:xfrm>
            <a:custGeom>
              <a:rect b="b" l="l" r="r" t="t"/>
              <a:pathLst>
                <a:path extrusionOk="0" h="2021" w="3275">
                  <a:moveTo>
                    <a:pt x="2721" y="423"/>
                  </a:moveTo>
                  <a:lnTo>
                    <a:pt x="2846" y="771"/>
                  </a:lnTo>
                  <a:lnTo>
                    <a:pt x="553" y="1592"/>
                  </a:lnTo>
                  <a:lnTo>
                    <a:pt x="428" y="1253"/>
                  </a:lnTo>
                  <a:lnTo>
                    <a:pt x="2721" y="423"/>
                  </a:lnTo>
                  <a:close/>
                  <a:moveTo>
                    <a:pt x="2838" y="1"/>
                  </a:moveTo>
                  <a:cubicBezTo>
                    <a:pt x="2817" y="1"/>
                    <a:pt x="2795" y="5"/>
                    <a:pt x="2775" y="13"/>
                  </a:cubicBezTo>
                  <a:lnTo>
                    <a:pt x="134" y="968"/>
                  </a:lnTo>
                  <a:cubicBezTo>
                    <a:pt x="80" y="985"/>
                    <a:pt x="45" y="1012"/>
                    <a:pt x="27" y="1057"/>
                  </a:cubicBezTo>
                  <a:cubicBezTo>
                    <a:pt x="9" y="1110"/>
                    <a:pt x="0" y="1155"/>
                    <a:pt x="18" y="1199"/>
                  </a:cubicBezTo>
                  <a:lnTo>
                    <a:pt x="268" y="1895"/>
                  </a:lnTo>
                  <a:cubicBezTo>
                    <a:pt x="294" y="1976"/>
                    <a:pt x="366" y="2020"/>
                    <a:pt x="446" y="2020"/>
                  </a:cubicBezTo>
                  <a:cubicBezTo>
                    <a:pt x="464" y="2020"/>
                    <a:pt x="491" y="2020"/>
                    <a:pt x="509" y="2011"/>
                  </a:cubicBezTo>
                  <a:lnTo>
                    <a:pt x="3149" y="1057"/>
                  </a:lnTo>
                  <a:cubicBezTo>
                    <a:pt x="3194" y="1039"/>
                    <a:pt x="3229" y="1003"/>
                    <a:pt x="3256" y="959"/>
                  </a:cubicBezTo>
                  <a:cubicBezTo>
                    <a:pt x="3274" y="914"/>
                    <a:pt x="3274" y="860"/>
                    <a:pt x="3256" y="816"/>
                  </a:cubicBezTo>
                  <a:lnTo>
                    <a:pt x="3006" y="120"/>
                  </a:lnTo>
                  <a:cubicBezTo>
                    <a:pt x="2979" y="45"/>
                    <a:pt x="2909" y="1"/>
                    <a:pt x="28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8"/>
            <p:cNvSpPr/>
            <p:nvPr/>
          </p:nvSpPr>
          <p:spPr>
            <a:xfrm>
              <a:off x="4336465" y="4173533"/>
              <a:ext cx="64806" cy="102431"/>
            </a:xfrm>
            <a:custGeom>
              <a:rect b="b" l="l" r="r" t="t"/>
              <a:pathLst>
                <a:path extrusionOk="0" h="2864" w="1812">
                  <a:moveTo>
                    <a:pt x="669" y="0"/>
                  </a:moveTo>
                  <a:lnTo>
                    <a:pt x="0" y="303"/>
                  </a:lnTo>
                  <a:lnTo>
                    <a:pt x="1142" y="2864"/>
                  </a:lnTo>
                  <a:lnTo>
                    <a:pt x="1811" y="2560"/>
                  </a:lnTo>
                  <a:lnTo>
                    <a:pt x="6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8"/>
            <p:cNvSpPr/>
            <p:nvPr/>
          </p:nvSpPr>
          <p:spPr>
            <a:xfrm>
              <a:off x="4328812" y="4166774"/>
              <a:ext cx="79470" cy="115879"/>
            </a:xfrm>
            <a:custGeom>
              <a:rect b="b" l="l" r="r" t="t"/>
              <a:pathLst>
                <a:path extrusionOk="0" h="3240" w="2222">
                  <a:moveTo>
                    <a:pt x="794" y="430"/>
                  </a:moveTo>
                  <a:lnTo>
                    <a:pt x="1785" y="2660"/>
                  </a:lnTo>
                  <a:lnTo>
                    <a:pt x="1454" y="2803"/>
                  </a:lnTo>
                  <a:lnTo>
                    <a:pt x="455" y="582"/>
                  </a:lnTo>
                  <a:lnTo>
                    <a:pt x="794" y="430"/>
                  </a:lnTo>
                  <a:close/>
                  <a:moveTo>
                    <a:pt x="901" y="1"/>
                  </a:moveTo>
                  <a:cubicBezTo>
                    <a:pt x="871" y="1"/>
                    <a:pt x="840" y="8"/>
                    <a:pt x="812" y="20"/>
                  </a:cubicBezTo>
                  <a:lnTo>
                    <a:pt x="134" y="323"/>
                  </a:lnTo>
                  <a:cubicBezTo>
                    <a:pt x="45" y="359"/>
                    <a:pt x="0" y="474"/>
                    <a:pt x="45" y="564"/>
                  </a:cubicBezTo>
                  <a:lnTo>
                    <a:pt x="1187" y="3124"/>
                  </a:lnTo>
                  <a:cubicBezTo>
                    <a:pt x="1214" y="3195"/>
                    <a:pt x="1285" y="3240"/>
                    <a:pt x="1356" y="3240"/>
                  </a:cubicBezTo>
                  <a:cubicBezTo>
                    <a:pt x="1383" y="3240"/>
                    <a:pt x="1410" y="3231"/>
                    <a:pt x="1428" y="3222"/>
                  </a:cubicBezTo>
                  <a:lnTo>
                    <a:pt x="2106" y="2919"/>
                  </a:lnTo>
                  <a:cubicBezTo>
                    <a:pt x="2150" y="2901"/>
                    <a:pt x="2186" y="2865"/>
                    <a:pt x="2204" y="2821"/>
                  </a:cubicBezTo>
                  <a:cubicBezTo>
                    <a:pt x="2222" y="2776"/>
                    <a:pt x="2222" y="2723"/>
                    <a:pt x="2204" y="2678"/>
                  </a:cubicBezTo>
                  <a:lnTo>
                    <a:pt x="1053" y="109"/>
                  </a:lnTo>
                  <a:cubicBezTo>
                    <a:pt x="1035" y="64"/>
                    <a:pt x="999" y="28"/>
                    <a:pt x="955" y="11"/>
                  </a:cubicBezTo>
                  <a:cubicBezTo>
                    <a:pt x="938" y="4"/>
                    <a:pt x="919"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8"/>
            <p:cNvSpPr/>
            <p:nvPr/>
          </p:nvSpPr>
          <p:spPr>
            <a:xfrm>
              <a:off x="4197983" y="4293811"/>
              <a:ext cx="59084" cy="103397"/>
            </a:xfrm>
            <a:custGeom>
              <a:rect b="b" l="l" r="r" t="t"/>
              <a:pathLst>
                <a:path extrusionOk="0" h="2891" w="1652">
                  <a:moveTo>
                    <a:pt x="964" y="0"/>
                  </a:moveTo>
                  <a:lnTo>
                    <a:pt x="1" y="2641"/>
                  </a:lnTo>
                  <a:lnTo>
                    <a:pt x="697" y="2891"/>
                  </a:lnTo>
                  <a:lnTo>
                    <a:pt x="1651" y="259"/>
                  </a:lnTo>
                  <a:lnTo>
                    <a:pt x="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8"/>
            <p:cNvSpPr/>
            <p:nvPr/>
          </p:nvSpPr>
          <p:spPr>
            <a:xfrm>
              <a:off x="4190973" y="4287266"/>
              <a:ext cx="73747" cy="116630"/>
            </a:xfrm>
            <a:custGeom>
              <a:rect b="b" l="l" r="r" t="t"/>
              <a:pathLst>
                <a:path extrusionOk="0" h="3261" w="2062">
                  <a:moveTo>
                    <a:pt x="1267" y="424"/>
                  </a:moveTo>
                  <a:lnTo>
                    <a:pt x="1615" y="549"/>
                  </a:lnTo>
                  <a:lnTo>
                    <a:pt x="777" y="2842"/>
                  </a:lnTo>
                  <a:lnTo>
                    <a:pt x="438" y="2717"/>
                  </a:lnTo>
                  <a:lnTo>
                    <a:pt x="1267" y="424"/>
                  </a:lnTo>
                  <a:close/>
                  <a:moveTo>
                    <a:pt x="1151" y="0"/>
                  </a:moveTo>
                  <a:cubicBezTo>
                    <a:pt x="1127" y="0"/>
                    <a:pt x="1102" y="5"/>
                    <a:pt x="1080" y="14"/>
                  </a:cubicBezTo>
                  <a:cubicBezTo>
                    <a:pt x="1035" y="40"/>
                    <a:pt x="1000" y="76"/>
                    <a:pt x="982" y="121"/>
                  </a:cubicBezTo>
                  <a:lnTo>
                    <a:pt x="18" y="2761"/>
                  </a:lnTo>
                  <a:cubicBezTo>
                    <a:pt x="0" y="2806"/>
                    <a:pt x="9" y="2860"/>
                    <a:pt x="27" y="2904"/>
                  </a:cubicBezTo>
                  <a:cubicBezTo>
                    <a:pt x="45" y="2949"/>
                    <a:pt x="90" y="2984"/>
                    <a:pt x="134" y="3002"/>
                  </a:cubicBezTo>
                  <a:lnTo>
                    <a:pt x="830" y="3252"/>
                  </a:lnTo>
                  <a:cubicBezTo>
                    <a:pt x="848" y="3261"/>
                    <a:pt x="866" y="3261"/>
                    <a:pt x="893" y="3261"/>
                  </a:cubicBezTo>
                  <a:cubicBezTo>
                    <a:pt x="964" y="3261"/>
                    <a:pt x="1035" y="3216"/>
                    <a:pt x="1062" y="3136"/>
                  </a:cubicBezTo>
                  <a:lnTo>
                    <a:pt x="2025" y="504"/>
                  </a:lnTo>
                  <a:cubicBezTo>
                    <a:pt x="2061" y="406"/>
                    <a:pt x="2008" y="299"/>
                    <a:pt x="1910" y="264"/>
                  </a:cubicBezTo>
                  <a:lnTo>
                    <a:pt x="1223" y="14"/>
                  </a:lnTo>
                  <a:cubicBezTo>
                    <a:pt x="1200" y="5"/>
                    <a:pt x="1176"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8"/>
            <p:cNvSpPr/>
            <p:nvPr/>
          </p:nvSpPr>
          <p:spPr>
            <a:xfrm>
              <a:off x="3962828" y="4341021"/>
              <a:ext cx="102789" cy="64484"/>
            </a:xfrm>
            <a:custGeom>
              <a:rect b="b" l="l" r="r" t="t"/>
              <a:pathLst>
                <a:path extrusionOk="0" h="1803" w="2874">
                  <a:moveTo>
                    <a:pt x="304" y="1"/>
                  </a:moveTo>
                  <a:lnTo>
                    <a:pt x="1" y="670"/>
                  </a:lnTo>
                  <a:lnTo>
                    <a:pt x="2579" y="1803"/>
                  </a:lnTo>
                  <a:lnTo>
                    <a:pt x="2873" y="1125"/>
                  </a:lnTo>
                  <a:lnTo>
                    <a:pt x="3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8"/>
            <p:cNvSpPr/>
            <p:nvPr/>
          </p:nvSpPr>
          <p:spPr>
            <a:xfrm>
              <a:off x="3955497" y="4334190"/>
              <a:ext cx="117774" cy="77682"/>
            </a:xfrm>
            <a:custGeom>
              <a:rect b="b" l="l" r="r" t="t"/>
              <a:pathLst>
                <a:path extrusionOk="0" h="2172" w="3293">
                  <a:moveTo>
                    <a:pt x="598" y="432"/>
                  </a:moveTo>
                  <a:lnTo>
                    <a:pt x="2829" y="1414"/>
                  </a:lnTo>
                  <a:lnTo>
                    <a:pt x="2686" y="1744"/>
                  </a:lnTo>
                  <a:lnTo>
                    <a:pt x="456" y="771"/>
                  </a:lnTo>
                  <a:lnTo>
                    <a:pt x="598" y="432"/>
                  </a:lnTo>
                  <a:close/>
                  <a:moveTo>
                    <a:pt x="502" y="1"/>
                  </a:moveTo>
                  <a:cubicBezTo>
                    <a:pt x="480" y="1"/>
                    <a:pt x="458" y="5"/>
                    <a:pt x="438" y="13"/>
                  </a:cubicBezTo>
                  <a:cubicBezTo>
                    <a:pt x="393" y="31"/>
                    <a:pt x="358" y="67"/>
                    <a:pt x="331" y="111"/>
                  </a:cubicBezTo>
                  <a:lnTo>
                    <a:pt x="36" y="789"/>
                  </a:lnTo>
                  <a:cubicBezTo>
                    <a:pt x="1" y="887"/>
                    <a:pt x="45" y="994"/>
                    <a:pt x="134" y="1039"/>
                  </a:cubicBezTo>
                  <a:lnTo>
                    <a:pt x="2704" y="2163"/>
                  </a:lnTo>
                  <a:cubicBezTo>
                    <a:pt x="2731" y="2172"/>
                    <a:pt x="2757" y="2172"/>
                    <a:pt x="2784" y="2172"/>
                  </a:cubicBezTo>
                  <a:cubicBezTo>
                    <a:pt x="2855" y="2172"/>
                    <a:pt x="2918" y="2136"/>
                    <a:pt x="2954" y="2065"/>
                  </a:cubicBezTo>
                  <a:lnTo>
                    <a:pt x="3248" y="1387"/>
                  </a:lnTo>
                  <a:cubicBezTo>
                    <a:pt x="3293" y="1298"/>
                    <a:pt x="3248" y="1182"/>
                    <a:pt x="3150" y="1146"/>
                  </a:cubicBezTo>
                  <a:lnTo>
                    <a:pt x="581" y="22"/>
                  </a:lnTo>
                  <a:cubicBezTo>
                    <a:pt x="556" y="7"/>
                    <a:pt x="529" y="1"/>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4" name="Google Shape;3364;p48"/>
          <p:cNvGrpSpPr/>
          <p:nvPr/>
        </p:nvGrpSpPr>
        <p:grpSpPr>
          <a:xfrm>
            <a:off x="5502260" y="1324020"/>
            <a:ext cx="1387844" cy="1250153"/>
            <a:chOff x="3834897" y="2328059"/>
            <a:chExt cx="916371" cy="825456"/>
          </a:xfrm>
        </p:grpSpPr>
        <p:sp>
          <p:nvSpPr>
            <p:cNvPr id="3365" name="Google Shape;3365;p48"/>
            <p:cNvSpPr/>
            <p:nvPr/>
          </p:nvSpPr>
          <p:spPr>
            <a:xfrm>
              <a:off x="3938902" y="2500375"/>
              <a:ext cx="703891" cy="643162"/>
            </a:xfrm>
            <a:custGeom>
              <a:rect b="b" l="l" r="r" t="t"/>
              <a:pathLst>
                <a:path extrusionOk="0" h="17983" w="19681">
                  <a:moveTo>
                    <a:pt x="9841" y="0"/>
                  </a:moveTo>
                  <a:cubicBezTo>
                    <a:pt x="6228" y="0"/>
                    <a:pt x="2856" y="1026"/>
                    <a:pt x="1" y="2810"/>
                  </a:cubicBezTo>
                  <a:lnTo>
                    <a:pt x="2169" y="6307"/>
                  </a:lnTo>
                  <a:lnTo>
                    <a:pt x="2169" y="11375"/>
                  </a:lnTo>
                  <a:cubicBezTo>
                    <a:pt x="2169" y="11749"/>
                    <a:pt x="2472" y="12053"/>
                    <a:pt x="2847" y="12053"/>
                  </a:cubicBezTo>
                  <a:cubicBezTo>
                    <a:pt x="3221" y="12053"/>
                    <a:pt x="3525" y="11749"/>
                    <a:pt x="3525" y="11375"/>
                  </a:cubicBezTo>
                  <a:lnTo>
                    <a:pt x="3525" y="8475"/>
                  </a:lnTo>
                  <a:lnTo>
                    <a:pt x="4470" y="10001"/>
                  </a:lnTo>
                  <a:lnTo>
                    <a:pt x="4470" y="14533"/>
                  </a:lnTo>
                  <a:cubicBezTo>
                    <a:pt x="4470" y="14907"/>
                    <a:pt x="4774" y="15211"/>
                    <a:pt x="5148" y="15211"/>
                  </a:cubicBezTo>
                  <a:cubicBezTo>
                    <a:pt x="5514" y="15211"/>
                    <a:pt x="5817" y="14907"/>
                    <a:pt x="5817" y="14533"/>
                  </a:cubicBezTo>
                  <a:lnTo>
                    <a:pt x="5817" y="12177"/>
                  </a:lnTo>
                  <a:lnTo>
                    <a:pt x="9207" y="17628"/>
                  </a:lnTo>
                  <a:cubicBezTo>
                    <a:pt x="9354" y="17865"/>
                    <a:pt x="9598" y="17983"/>
                    <a:pt x="9841" y="17983"/>
                  </a:cubicBezTo>
                  <a:cubicBezTo>
                    <a:pt x="10084" y="17983"/>
                    <a:pt x="10327" y="17865"/>
                    <a:pt x="10474" y="17628"/>
                  </a:cubicBezTo>
                  <a:lnTo>
                    <a:pt x="15497" y="9537"/>
                  </a:lnTo>
                  <a:lnTo>
                    <a:pt x="15497" y="11633"/>
                  </a:lnTo>
                  <a:cubicBezTo>
                    <a:pt x="15497" y="12008"/>
                    <a:pt x="15800" y="12311"/>
                    <a:pt x="16175" y="12311"/>
                  </a:cubicBezTo>
                  <a:cubicBezTo>
                    <a:pt x="16549" y="12311"/>
                    <a:pt x="16853" y="12008"/>
                    <a:pt x="16853" y="11633"/>
                  </a:cubicBezTo>
                  <a:lnTo>
                    <a:pt x="16853" y="7369"/>
                  </a:lnTo>
                  <a:lnTo>
                    <a:pt x="19681" y="2810"/>
                  </a:lnTo>
                  <a:cubicBezTo>
                    <a:pt x="16826" y="1026"/>
                    <a:pt x="13454" y="0"/>
                    <a:pt x="98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8"/>
            <p:cNvSpPr/>
            <p:nvPr/>
          </p:nvSpPr>
          <p:spPr>
            <a:xfrm>
              <a:off x="3927421" y="2490146"/>
              <a:ext cx="726852" cy="663369"/>
            </a:xfrm>
            <a:custGeom>
              <a:rect b="b" l="l" r="r" t="t"/>
              <a:pathLst>
                <a:path extrusionOk="0" h="18548" w="20323">
                  <a:moveTo>
                    <a:pt x="10162" y="563"/>
                  </a:moveTo>
                  <a:cubicBezTo>
                    <a:pt x="13498" y="563"/>
                    <a:pt x="16763" y="1473"/>
                    <a:pt x="19618" y="3186"/>
                  </a:cubicBezTo>
                  <a:lnTo>
                    <a:pt x="16933" y="7503"/>
                  </a:lnTo>
                  <a:cubicBezTo>
                    <a:pt x="16906" y="7548"/>
                    <a:pt x="16888" y="7602"/>
                    <a:pt x="16888" y="7655"/>
                  </a:cubicBezTo>
                  <a:lnTo>
                    <a:pt x="16888" y="11919"/>
                  </a:lnTo>
                  <a:cubicBezTo>
                    <a:pt x="16888" y="12142"/>
                    <a:pt x="16719" y="12321"/>
                    <a:pt x="16496" y="12321"/>
                  </a:cubicBezTo>
                  <a:cubicBezTo>
                    <a:pt x="16282" y="12321"/>
                    <a:pt x="16103" y="12142"/>
                    <a:pt x="16103" y="11919"/>
                  </a:cubicBezTo>
                  <a:lnTo>
                    <a:pt x="16103" y="9823"/>
                  </a:lnTo>
                  <a:cubicBezTo>
                    <a:pt x="16103" y="9698"/>
                    <a:pt x="16014" y="9591"/>
                    <a:pt x="15898" y="9555"/>
                  </a:cubicBezTo>
                  <a:cubicBezTo>
                    <a:pt x="15874" y="9548"/>
                    <a:pt x="15849" y="9544"/>
                    <a:pt x="15824" y="9544"/>
                  </a:cubicBezTo>
                  <a:cubicBezTo>
                    <a:pt x="15729" y="9544"/>
                    <a:pt x="15635" y="9595"/>
                    <a:pt x="15586" y="9680"/>
                  </a:cubicBezTo>
                  <a:lnTo>
                    <a:pt x="10554" y="17771"/>
                  </a:lnTo>
                  <a:cubicBezTo>
                    <a:pt x="10465" y="17905"/>
                    <a:pt x="10322" y="17986"/>
                    <a:pt x="10162" y="17986"/>
                  </a:cubicBezTo>
                  <a:cubicBezTo>
                    <a:pt x="10001" y="17986"/>
                    <a:pt x="9849" y="17905"/>
                    <a:pt x="9769" y="17771"/>
                  </a:cubicBezTo>
                  <a:lnTo>
                    <a:pt x="6379" y="12312"/>
                  </a:lnTo>
                  <a:cubicBezTo>
                    <a:pt x="6326" y="12232"/>
                    <a:pt x="6236" y="12187"/>
                    <a:pt x="6138" y="12187"/>
                  </a:cubicBezTo>
                  <a:cubicBezTo>
                    <a:pt x="6112" y="12187"/>
                    <a:pt x="6085" y="12187"/>
                    <a:pt x="6067" y="12196"/>
                  </a:cubicBezTo>
                  <a:cubicBezTo>
                    <a:pt x="5942" y="12232"/>
                    <a:pt x="5862" y="12339"/>
                    <a:pt x="5862" y="12463"/>
                  </a:cubicBezTo>
                  <a:lnTo>
                    <a:pt x="5862" y="14819"/>
                  </a:lnTo>
                  <a:cubicBezTo>
                    <a:pt x="5862" y="15033"/>
                    <a:pt x="5683" y="15211"/>
                    <a:pt x="5469" y="15211"/>
                  </a:cubicBezTo>
                  <a:cubicBezTo>
                    <a:pt x="5246" y="15211"/>
                    <a:pt x="5068" y="15033"/>
                    <a:pt x="5068" y="14819"/>
                  </a:cubicBezTo>
                  <a:lnTo>
                    <a:pt x="5068" y="10287"/>
                  </a:lnTo>
                  <a:cubicBezTo>
                    <a:pt x="5068" y="10242"/>
                    <a:pt x="5059" y="10189"/>
                    <a:pt x="5032" y="10144"/>
                  </a:cubicBezTo>
                  <a:lnTo>
                    <a:pt x="4078" y="8619"/>
                  </a:lnTo>
                  <a:cubicBezTo>
                    <a:pt x="4028" y="8534"/>
                    <a:pt x="3934" y="8483"/>
                    <a:pt x="3839" y="8483"/>
                  </a:cubicBezTo>
                  <a:cubicBezTo>
                    <a:pt x="3814" y="8483"/>
                    <a:pt x="3790" y="8486"/>
                    <a:pt x="3765" y="8494"/>
                  </a:cubicBezTo>
                  <a:cubicBezTo>
                    <a:pt x="3649" y="8529"/>
                    <a:pt x="3560" y="8636"/>
                    <a:pt x="3560" y="8761"/>
                  </a:cubicBezTo>
                  <a:lnTo>
                    <a:pt x="3560" y="11661"/>
                  </a:lnTo>
                  <a:cubicBezTo>
                    <a:pt x="3560" y="11884"/>
                    <a:pt x="3382" y="12062"/>
                    <a:pt x="3168" y="12062"/>
                  </a:cubicBezTo>
                  <a:cubicBezTo>
                    <a:pt x="2945" y="12062"/>
                    <a:pt x="2775" y="11884"/>
                    <a:pt x="2775" y="11661"/>
                  </a:cubicBezTo>
                  <a:lnTo>
                    <a:pt x="2775" y="6593"/>
                  </a:lnTo>
                  <a:cubicBezTo>
                    <a:pt x="2775" y="6540"/>
                    <a:pt x="2757" y="6486"/>
                    <a:pt x="2730" y="6442"/>
                  </a:cubicBezTo>
                  <a:lnTo>
                    <a:pt x="705" y="3186"/>
                  </a:lnTo>
                  <a:cubicBezTo>
                    <a:pt x="3560" y="1473"/>
                    <a:pt x="6816" y="563"/>
                    <a:pt x="10162" y="563"/>
                  </a:cubicBezTo>
                  <a:close/>
                  <a:moveTo>
                    <a:pt x="10162" y="1"/>
                  </a:moveTo>
                  <a:cubicBezTo>
                    <a:pt x="6620" y="1"/>
                    <a:pt x="3168" y="991"/>
                    <a:pt x="170" y="2856"/>
                  </a:cubicBezTo>
                  <a:cubicBezTo>
                    <a:pt x="36" y="2936"/>
                    <a:pt x="1" y="3114"/>
                    <a:pt x="81" y="3239"/>
                  </a:cubicBezTo>
                  <a:lnTo>
                    <a:pt x="2213" y="6674"/>
                  </a:lnTo>
                  <a:lnTo>
                    <a:pt x="2213" y="11661"/>
                  </a:lnTo>
                  <a:cubicBezTo>
                    <a:pt x="2213" y="12187"/>
                    <a:pt x="2641" y="12615"/>
                    <a:pt x="3168" y="12615"/>
                  </a:cubicBezTo>
                  <a:cubicBezTo>
                    <a:pt x="3694" y="12615"/>
                    <a:pt x="4122" y="12187"/>
                    <a:pt x="4122" y="11661"/>
                  </a:cubicBezTo>
                  <a:lnTo>
                    <a:pt x="4122" y="9743"/>
                  </a:lnTo>
                  <a:lnTo>
                    <a:pt x="4515" y="10367"/>
                  </a:lnTo>
                  <a:lnTo>
                    <a:pt x="4515" y="14819"/>
                  </a:lnTo>
                  <a:cubicBezTo>
                    <a:pt x="4515" y="15345"/>
                    <a:pt x="4943" y="15773"/>
                    <a:pt x="5469" y="15773"/>
                  </a:cubicBezTo>
                  <a:cubicBezTo>
                    <a:pt x="5996" y="15773"/>
                    <a:pt x="6415" y="15345"/>
                    <a:pt x="6415" y="14819"/>
                  </a:cubicBezTo>
                  <a:lnTo>
                    <a:pt x="6415" y="13436"/>
                  </a:lnTo>
                  <a:lnTo>
                    <a:pt x="9296" y="18066"/>
                  </a:lnTo>
                  <a:cubicBezTo>
                    <a:pt x="9484" y="18369"/>
                    <a:pt x="9805" y="18548"/>
                    <a:pt x="10162" y="18548"/>
                  </a:cubicBezTo>
                  <a:cubicBezTo>
                    <a:pt x="10519" y="18548"/>
                    <a:pt x="10840" y="18369"/>
                    <a:pt x="11027" y="18066"/>
                  </a:cubicBezTo>
                  <a:lnTo>
                    <a:pt x="15541" y="10804"/>
                  </a:lnTo>
                  <a:lnTo>
                    <a:pt x="15541" y="11919"/>
                  </a:lnTo>
                  <a:cubicBezTo>
                    <a:pt x="15541" y="12446"/>
                    <a:pt x="15969" y="12874"/>
                    <a:pt x="16496" y="12874"/>
                  </a:cubicBezTo>
                  <a:cubicBezTo>
                    <a:pt x="17022" y="12874"/>
                    <a:pt x="17450" y="12446"/>
                    <a:pt x="17450" y="11919"/>
                  </a:cubicBezTo>
                  <a:lnTo>
                    <a:pt x="17450" y="7735"/>
                  </a:lnTo>
                  <a:lnTo>
                    <a:pt x="20242" y="3239"/>
                  </a:lnTo>
                  <a:cubicBezTo>
                    <a:pt x="20323" y="3114"/>
                    <a:pt x="20278" y="2936"/>
                    <a:pt x="20153" y="2856"/>
                  </a:cubicBezTo>
                  <a:cubicBezTo>
                    <a:pt x="17156" y="991"/>
                    <a:pt x="13703" y="1"/>
                    <a:pt x="10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8"/>
            <p:cNvSpPr/>
            <p:nvPr/>
          </p:nvSpPr>
          <p:spPr>
            <a:xfrm>
              <a:off x="3838080" y="2338288"/>
              <a:ext cx="909683" cy="276320"/>
            </a:xfrm>
            <a:custGeom>
              <a:rect b="b" l="l" r="r" t="t"/>
              <a:pathLst>
                <a:path extrusionOk="0" h="7726" w="25435">
                  <a:moveTo>
                    <a:pt x="12722" y="0"/>
                  </a:moveTo>
                  <a:cubicBezTo>
                    <a:pt x="8538" y="0"/>
                    <a:pt x="4595" y="1035"/>
                    <a:pt x="1143" y="2855"/>
                  </a:cubicBezTo>
                  <a:cubicBezTo>
                    <a:pt x="295" y="3301"/>
                    <a:pt x="1" y="4372"/>
                    <a:pt x="509" y="5184"/>
                  </a:cubicBezTo>
                  <a:lnTo>
                    <a:pt x="1598" y="6950"/>
                  </a:lnTo>
                  <a:cubicBezTo>
                    <a:pt x="1909" y="7444"/>
                    <a:pt x="2445" y="7726"/>
                    <a:pt x="2996" y="7726"/>
                  </a:cubicBezTo>
                  <a:cubicBezTo>
                    <a:pt x="3251" y="7726"/>
                    <a:pt x="3508" y="7666"/>
                    <a:pt x="3748" y="7539"/>
                  </a:cubicBezTo>
                  <a:cubicBezTo>
                    <a:pt x="6433" y="6147"/>
                    <a:pt x="9484" y="5353"/>
                    <a:pt x="12722" y="5353"/>
                  </a:cubicBezTo>
                  <a:cubicBezTo>
                    <a:pt x="15952" y="5353"/>
                    <a:pt x="19003" y="6147"/>
                    <a:pt x="21688" y="7539"/>
                  </a:cubicBezTo>
                  <a:cubicBezTo>
                    <a:pt x="21927" y="7666"/>
                    <a:pt x="22185" y="7726"/>
                    <a:pt x="22439" y="7726"/>
                  </a:cubicBezTo>
                  <a:cubicBezTo>
                    <a:pt x="22990" y="7726"/>
                    <a:pt x="23527" y="7444"/>
                    <a:pt x="23838" y="6950"/>
                  </a:cubicBezTo>
                  <a:lnTo>
                    <a:pt x="24926" y="5184"/>
                  </a:lnTo>
                  <a:cubicBezTo>
                    <a:pt x="25435" y="4372"/>
                    <a:pt x="25140" y="3301"/>
                    <a:pt x="24293" y="2855"/>
                  </a:cubicBezTo>
                  <a:cubicBezTo>
                    <a:pt x="20840" y="1035"/>
                    <a:pt x="16897" y="0"/>
                    <a:pt x="127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8"/>
            <p:cNvSpPr/>
            <p:nvPr/>
          </p:nvSpPr>
          <p:spPr>
            <a:xfrm>
              <a:off x="3834897" y="2328059"/>
              <a:ext cx="916371" cy="296456"/>
            </a:xfrm>
            <a:custGeom>
              <a:rect b="b" l="l" r="r" t="t"/>
              <a:pathLst>
                <a:path extrusionOk="0" h="8289" w="25622">
                  <a:moveTo>
                    <a:pt x="12811" y="563"/>
                  </a:moveTo>
                  <a:cubicBezTo>
                    <a:pt x="16790" y="563"/>
                    <a:pt x="20751" y="1544"/>
                    <a:pt x="24257" y="3391"/>
                  </a:cubicBezTo>
                  <a:cubicBezTo>
                    <a:pt x="24596" y="3569"/>
                    <a:pt x="24837" y="3873"/>
                    <a:pt x="24935" y="4247"/>
                  </a:cubicBezTo>
                  <a:cubicBezTo>
                    <a:pt x="25042" y="4622"/>
                    <a:pt x="24979" y="4997"/>
                    <a:pt x="24783" y="5327"/>
                  </a:cubicBezTo>
                  <a:lnTo>
                    <a:pt x="23686" y="7084"/>
                  </a:lnTo>
                  <a:cubicBezTo>
                    <a:pt x="23429" y="7501"/>
                    <a:pt x="22982" y="7732"/>
                    <a:pt x="22525" y="7732"/>
                  </a:cubicBezTo>
                  <a:cubicBezTo>
                    <a:pt x="22316" y="7732"/>
                    <a:pt x="22106" y="7684"/>
                    <a:pt x="21911" y="7584"/>
                  </a:cubicBezTo>
                  <a:cubicBezTo>
                    <a:pt x="19118" y="6130"/>
                    <a:pt x="15969" y="5362"/>
                    <a:pt x="12811" y="5362"/>
                  </a:cubicBezTo>
                  <a:cubicBezTo>
                    <a:pt x="9644" y="5362"/>
                    <a:pt x="6495" y="6130"/>
                    <a:pt x="3703" y="7584"/>
                  </a:cubicBezTo>
                  <a:cubicBezTo>
                    <a:pt x="3510" y="7684"/>
                    <a:pt x="3301" y="7732"/>
                    <a:pt x="3093" y="7732"/>
                  </a:cubicBezTo>
                  <a:cubicBezTo>
                    <a:pt x="2636" y="7732"/>
                    <a:pt x="2185" y="7501"/>
                    <a:pt x="1927" y="7084"/>
                  </a:cubicBezTo>
                  <a:lnTo>
                    <a:pt x="839" y="5327"/>
                  </a:lnTo>
                  <a:cubicBezTo>
                    <a:pt x="634" y="4997"/>
                    <a:pt x="580" y="4613"/>
                    <a:pt x="679" y="4247"/>
                  </a:cubicBezTo>
                  <a:cubicBezTo>
                    <a:pt x="777" y="3873"/>
                    <a:pt x="1018" y="3569"/>
                    <a:pt x="1365" y="3391"/>
                  </a:cubicBezTo>
                  <a:cubicBezTo>
                    <a:pt x="4862" y="1544"/>
                    <a:pt x="8823" y="563"/>
                    <a:pt x="12811" y="563"/>
                  </a:cubicBezTo>
                  <a:close/>
                  <a:moveTo>
                    <a:pt x="12811" y="1"/>
                  </a:moveTo>
                  <a:cubicBezTo>
                    <a:pt x="8734" y="1"/>
                    <a:pt x="4684" y="1000"/>
                    <a:pt x="1098" y="2900"/>
                  </a:cubicBezTo>
                  <a:cubicBezTo>
                    <a:pt x="625" y="3150"/>
                    <a:pt x="277" y="3587"/>
                    <a:pt x="134" y="4105"/>
                  </a:cubicBezTo>
                  <a:cubicBezTo>
                    <a:pt x="1" y="4622"/>
                    <a:pt x="72" y="5166"/>
                    <a:pt x="357" y="5621"/>
                  </a:cubicBezTo>
                  <a:lnTo>
                    <a:pt x="1455" y="7379"/>
                  </a:lnTo>
                  <a:cubicBezTo>
                    <a:pt x="1816" y="7960"/>
                    <a:pt x="2450" y="8285"/>
                    <a:pt x="3095" y="8285"/>
                  </a:cubicBezTo>
                  <a:cubicBezTo>
                    <a:pt x="3390" y="8285"/>
                    <a:pt x="3687" y="8217"/>
                    <a:pt x="3961" y="8074"/>
                  </a:cubicBezTo>
                  <a:cubicBezTo>
                    <a:pt x="6718" y="6647"/>
                    <a:pt x="9689" y="5916"/>
                    <a:pt x="12811" y="5916"/>
                  </a:cubicBezTo>
                  <a:cubicBezTo>
                    <a:pt x="15925" y="5916"/>
                    <a:pt x="18895" y="6647"/>
                    <a:pt x="21652" y="8074"/>
                  </a:cubicBezTo>
                  <a:cubicBezTo>
                    <a:pt x="21928" y="8217"/>
                    <a:pt x="22223" y="8289"/>
                    <a:pt x="22526" y="8289"/>
                  </a:cubicBezTo>
                  <a:cubicBezTo>
                    <a:pt x="23168" y="8289"/>
                    <a:pt x="23802" y="7959"/>
                    <a:pt x="24159" y="7379"/>
                  </a:cubicBezTo>
                  <a:lnTo>
                    <a:pt x="25256" y="5621"/>
                  </a:lnTo>
                  <a:cubicBezTo>
                    <a:pt x="25541" y="5166"/>
                    <a:pt x="25622" y="4622"/>
                    <a:pt x="25479" y="4105"/>
                  </a:cubicBezTo>
                  <a:cubicBezTo>
                    <a:pt x="25336" y="3587"/>
                    <a:pt x="24988" y="3150"/>
                    <a:pt x="24516" y="2900"/>
                  </a:cubicBezTo>
                  <a:cubicBezTo>
                    <a:pt x="20929" y="1000"/>
                    <a:pt x="16879" y="1"/>
                    <a:pt x="12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8"/>
            <p:cNvSpPr/>
            <p:nvPr/>
          </p:nvSpPr>
          <p:spPr>
            <a:xfrm>
              <a:off x="4403775" y="2618435"/>
              <a:ext cx="91308" cy="91272"/>
            </a:xfrm>
            <a:custGeom>
              <a:rect b="b" l="l" r="r" t="t"/>
              <a:pathLst>
                <a:path extrusionOk="0" h="2552" w="2553">
                  <a:moveTo>
                    <a:pt x="1276" y="0"/>
                  </a:moveTo>
                  <a:cubicBezTo>
                    <a:pt x="572" y="0"/>
                    <a:pt x="1" y="571"/>
                    <a:pt x="1" y="1276"/>
                  </a:cubicBezTo>
                  <a:cubicBezTo>
                    <a:pt x="1" y="1981"/>
                    <a:pt x="572" y="2551"/>
                    <a:pt x="1276" y="2551"/>
                  </a:cubicBezTo>
                  <a:cubicBezTo>
                    <a:pt x="1981" y="2551"/>
                    <a:pt x="2552" y="1981"/>
                    <a:pt x="2552" y="1276"/>
                  </a:cubicBezTo>
                  <a:cubicBezTo>
                    <a:pt x="2552" y="571"/>
                    <a:pt x="1981" y="0"/>
                    <a:pt x="12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8"/>
            <p:cNvSpPr/>
            <p:nvPr/>
          </p:nvSpPr>
          <p:spPr>
            <a:xfrm>
              <a:off x="4397087" y="2612033"/>
              <a:ext cx="104684" cy="104362"/>
            </a:xfrm>
            <a:custGeom>
              <a:rect b="b" l="l" r="r" t="t"/>
              <a:pathLst>
                <a:path extrusionOk="0" h="2918" w="2927">
                  <a:moveTo>
                    <a:pt x="1463" y="366"/>
                  </a:moveTo>
                  <a:cubicBezTo>
                    <a:pt x="2061" y="366"/>
                    <a:pt x="2552" y="857"/>
                    <a:pt x="2552" y="1455"/>
                  </a:cubicBezTo>
                  <a:cubicBezTo>
                    <a:pt x="2552" y="2061"/>
                    <a:pt x="2061" y="2543"/>
                    <a:pt x="1463" y="2543"/>
                  </a:cubicBezTo>
                  <a:cubicBezTo>
                    <a:pt x="866" y="2543"/>
                    <a:pt x="375" y="2061"/>
                    <a:pt x="375" y="1455"/>
                  </a:cubicBezTo>
                  <a:cubicBezTo>
                    <a:pt x="375" y="857"/>
                    <a:pt x="866" y="366"/>
                    <a:pt x="1463" y="366"/>
                  </a:cubicBezTo>
                  <a:close/>
                  <a:moveTo>
                    <a:pt x="1463" y="1"/>
                  </a:moveTo>
                  <a:cubicBezTo>
                    <a:pt x="661" y="1"/>
                    <a:pt x="0" y="652"/>
                    <a:pt x="0" y="1455"/>
                  </a:cubicBezTo>
                  <a:cubicBezTo>
                    <a:pt x="0" y="2267"/>
                    <a:pt x="661" y="2918"/>
                    <a:pt x="1463" y="2918"/>
                  </a:cubicBezTo>
                  <a:cubicBezTo>
                    <a:pt x="2266" y="2918"/>
                    <a:pt x="2927" y="2267"/>
                    <a:pt x="2927" y="1455"/>
                  </a:cubicBezTo>
                  <a:cubicBezTo>
                    <a:pt x="2927" y="652"/>
                    <a:pt x="2266" y="1"/>
                    <a:pt x="1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8"/>
            <p:cNvSpPr/>
            <p:nvPr/>
          </p:nvSpPr>
          <p:spPr>
            <a:xfrm>
              <a:off x="4145015" y="2730737"/>
              <a:ext cx="91308" cy="91272"/>
            </a:xfrm>
            <a:custGeom>
              <a:rect b="b" l="l" r="r" t="t"/>
              <a:pathLst>
                <a:path extrusionOk="0" h="2552" w="2553">
                  <a:moveTo>
                    <a:pt x="1276" y="0"/>
                  </a:moveTo>
                  <a:cubicBezTo>
                    <a:pt x="572" y="0"/>
                    <a:pt x="1" y="571"/>
                    <a:pt x="1" y="1276"/>
                  </a:cubicBezTo>
                  <a:cubicBezTo>
                    <a:pt x="1" y="1981"/>
                    <a:pt x="572" y="2552"/>
                    <a:pt x="1276" y="2552"/>
                  </a:cubicBezTo>
                  <a:cubicBezTo>
                    <a:pt x="1981" y="2552"/>
                    <a:pt x="2552" y="1981"/>
                    <a:pt x="2552" y="1276"/>
                  </a:cubicBezTo>
                  <a:cubicBezTo>
                    <a:pt x="2552" y="571"/>
                    <a:pt x="1981" y="0"/>
                    <a:pt x="12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8"/>
            <p:cNvSpPr/>
            <p:nvPr/>
          </p:nvSpPr>
          <p:spPr>
            <a:xfrm>
              <a:off x="4138649" y="2724014"/>
              <a:ext cx="104362" cy="104720"/>
            </a:xfrm>
            <a:custGeom>
              <a:rect b="b" l="l" r="r" t="t"/>
              <a:pathLst>
                <a:path extrusionOk="0" h="2928" w="2918">
                  <a:moveTo>
                    <a:pt x="1454" y="376"/>
                  </a:moveTo>
                  <a:cubicBezTo>
                    <a:pt x="2061" y="376"/>
                    <a:pt x="2552" y="857"/>
                    <a:pt x="2552" y="1464"/>
                  </a:cubicBezTo>
                  <a:cubicBezTo>
                    <a:pt x="2552" y="2062"/>
                    <a:pt x="2061" y="2552"/>
                    <a:pt x="1454" y="2552"/>
                  </a:cubicBezTo>
                  <a:cubicBezTo>
                    <a:pt x="857" y="2552"/>
                    <a:pt x="366" y="2062"/>
                    <a:pt x="366" y="1464"/>
                  </a:cubicBezTo>
                  <a:cubicBezTo>
                    <a:pt x="366" y="857"/>
                    <a:pt x="857" y="376"/>
                    <a:pt x="1454" y="376"/>
                  </a:cubicBezTo>
                  <a:close/>
                  <a:moveTo>
                    <a:pt x="1454" y="1"/>
                  </a:moveTo>
                  <a:cubicBezTo>
                    <a:pt x="652" y="1"/>
                    <a:pt x="0" y="652"/>
                    <a:pt x="0" y="1464"/>
                  </a:cubicBezTo>
                  <a:cubicBezTo>
                    <a:pt x="0" y="2267"/>
                    <a:pt x="652" y="2927"/>
                    <a:pt x="1454" y="2927"/>
                  </a:cubicBezTo>
                  <a:cubicBezTo>
                    <a:pt x="2266" y="2927"/>
                    <a:pt x="2918" y="2267"/>
                    <a:pt x="2918" y="1464"/>
                  </a:cubicBezTo>
                  <a:cubicBezTo>
                    <a:pt x="2918" y="652"/>
                    <a:pt x="2266" y="1"/>
                    <a:pt x="1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8"/>
            <p:cNvSpPr/>
            <p:nvPr/>
          </p:nvSpPr>
          <p:spPr>
            <a:xfrm>
              <a:off x="4071340" y="2607885"/>
              <a:ext cx="91272" cy="112660"/>
            </a:xfrm>
            <a:custGeom>
              <a:rect b="b" l="l" r="r" t="t"/>
              <a:pathLst>
                <a:path extrusionOk="0" h="3150" w="2552">
                  <a:moveTo>
                    <a:pt x="2293" y="1"/>
                  </a:moveTo>
                  <a:lnTo>
                    <a:pt x="2293" y="1"/>
                  </a:lnTo>
                  <a:cubicBezTo>
                    <a:pt x="1570" y="36"/>
                    <a:pt x="883" y="402"/>
                    <a:pt x="473" y="1053"/>
                  </a:cubicBezTo>
                  <a:cubicBezTo>
                    <a:pt x="54" y="1705"/>
                    <a:pt x="0" y="2481"/>
                    <a:pt x="268" y="3150"/>
                  </a:cubicBezTo>
                  <a:cubicBezTo>
                    <a:pt x="981" y="3105"/>
                    <a:pt x="1668" y="2739"/>
                    <a:pt x="2088" y="2097"/>
                  </a:cubicBezTo>
                  <a:cubicBezTo>
                    <a:pt x="2498" y="1446"/>
                    <a:pt x="2551" y="670"/>
                    <a:pt x="22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8"/>
            <p:cNvSpPr/>
            <p:nvPr/>
          </p:nvSpPr>
          <p:spPr>
            <a:xfrm>
              <a:off x="4063972" y="2601197"/>
              <a:ext cx="105972" cy="125750"/>
            </a:xfrm>
            <a:custGeom>
              <a:rect b="b" l="l" r="r" t="t"/>
              <a:pathLst>
                <a:path extrusionOk="0" h="3516" w="2963">
                  <a:moveTo>
                    <a:pt x="2365" y="384"/>
                  </a:moveTo>
                  <a:cubicBezTo>
                    <a:pt x="2561" y="991"/>
                    <a:pt x="2472" y="1651"/>
                    <a:pt x="2133" y="2177"/>
                  </a:cubicBezTo>
                  <a:cubicBezTo>
                    <a:pt x="1794" y="2712"/>
                    <a:pt x="1223" y="3060"/>
                    <a:pt x="599" y="3132"/>
                  </a:cubicBezTo>
                  <a:cubicBezTo>
                    <a:pt x="402" y="2534"/>
                    <a:pt x="491" y="1874"/>
                    <a:pt x="830" y="1338"/>
                  </a:cubicBezTo>
                  <a:cubicBezTo>
                    <a:pt x="1169" y="812"/>
                    <a:pt x="1740" y="464"/>
                    <a:pt x="2365" y="384"/>
                  </a:cubicBezTo>
                  <a:close/>
                  <a:moveTo>
                    <a:pt x="2490" y="0"/>
                  </a:moveTo>
                  <a:cubicBezTo>
                    <a:pt x="1687" y="45"/>
                    <a:pt x="946" y="473"/>
                    <a:pt x="518" y="1142"/>
                  </a:cubicBezTo>
                  <a:cubicBezTo>
                    <a:pt x="90" y="1811"/>
                    <a:pt x="1" y="2659"/>
                    <a:pt x="295" y="3399"/>
                  </a:cubicBezTo>
                  <a:cubicBezTo>
                    <a:pt x="322" y="3471"/>
                    <a:pt x="393" y="3515"/>
                    <a:pt x="474" y="3515"/>
                  </a:cubicBezTo>
                  <a:lnTo>
                    <a:pt x="483" y="3515"/>
                  </a:lnTo>
                  <a:cubicBezTo>
                    <a:pt x="1277" y="3480"/>
                    <a:pt x="2017" y="3051"/>
                    <a:pt x="2445" y="2382"/>
                  </a:cubicBezTo>
                  <a:cubicBezTo>
                    <a:pt x="2882" y="1713"/>
                    <a:pt x="2963" y="866"/>
                    <a:pt x="2668" y="125"/>
                  </a:cubicBezTo>
                  <a:cubicBezTo>
                    <a:pt x="2641" y="45"/>
                    <a:pt x="2561" y="0"/>
                    <a:pt x="2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8"/>
            <p:cNvSpPr/>
            <p:nvPr/>
          </p:nvSpPr>
          <p:spPr>
            <a:xfrm>
              <a:off x="4323697" y="2747940"/>
              <a:ext cx="120313" cy="78325"/>
            </a:xfrm>
            <a:custGeom>
              <a:rect b="b" l="l" r="r" t="t"/>
              <a:pathLst>
                <a:path extrusionOk="0" h="2190" w="3364">
                  <a:moveTo>
                    <a:pt x="1102" y="1"/>
                  </a:moveTo>
                  <a:cubicBezTo>
                    <a:pt x="716" y="1"/>
                    <a:pt x="335" y="100"/>
                    <a:pt x="1" y="286"/>
                  </a:cubicBezTo>
                  <a:cubicBezTo>
                    <a:pt x="125" y="991"/>
                    <a:pt x="572" y="1625"/>
                    <a:pt x="1267" y="1964"/>
                  </a:cubicBezTo>
                  <a:cubicBezTo>
                    <a:pt x="1590" y="2117"/>
                    <a:pt x="1930" y="2189"/>
                    <a:pt x="2264" y="2189"/>
                  </a:cubicBezTo>
                  <a:cubicBezTo>
                    <a:pt x="2650" y="2189"/>
                    <a:pt x="3029" y="2092"/>
                    <a:pt x="3364" y="1910"/>
                  </a:cubicBezTo>
                  <a:cubicBezTo>
                    <a:pt x="3239" y="1205"/>
                    <a:pt x="2793" y="563"/>
                    <a:pt x="2097" y="233"/>
                  </a:cubicBezTo>
                  <a:cubicBezTo>
                    <a:pt x="1778" y="76"/>
                    <a:pt x="1438" y="1"/>
                    <a:pt x="11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8"/>
            <p:cNvSpPr/>
            <p:nvPr/>
          </p:nvSpPr>
          <p:spPr>
            <a:xfrm>
              <a:off x="4316687" y="2741324"/>
              <a:ext cx="134369" cy="91523"/>
            </a:xfrm>
            <a:custGeom>
              <a:rect b="b" l="l" r="r" t="t"/>
              <a:pathLst>
                <a:path extrusionOk="0" h="2559" w="3757">
                  <a:moveTo>
                    <a:pt x="1295" y="373"/>
                  </a:moveTo>
                  <a:cubicBezTo>
                    <a:pt x="1609" y="373"/>
                    <a:pt x="1922" y="442"/>
                    <a:pt x="2213" y="579"/>
                  </a:cubicBezTo>
                  <a:cubicBezTo>
                    <a:pt x="2784" y="855"/>
                    <a:pt x="3203" y="1381"/>
                    <a:pt x="3355" y="1988"/>
                  </a:cubicBezTo>
                  <a:cubicBezTo>
                    <a:pt x="3067" y="2121"/>
                    <a:pt x="2760" y="2188"/>
                    <a:pt x="2453" y="2188"/>
                  </a:cubicBezTo>
                  <a:cubicBezTo>
                    <a:pt x="2142" y="2188"/>
                    <a:pt x="1831" y="2119"/>
                    <a:pt x="1544" y="1979"/>
                  </a:cubicBezTo>
                  <a:cubicBezTo>
                    <a:pt x="973" y="1703"/>
                    <a:pt x="553" y="1185"/>
                    <a:pt x="402" y="570"/>
                  </a:cubicBezTo>
                  <a:cubicBezTo>
                    <a:pt x="687" y="438"/>
                    <a:pt x="991" y="373"/>
                    <a:pt x="1295" y="373"/>
                  </a:cubicBezTo>
                  <a:close/>
                  <a:moveTo>
                    <a:pt x="1294" y="0"/>
                  </a:moveTo>
                  <a:cubicBezTo>
                    <a:pt x="886" y="0"/>
                    <a:pt x="477" y="101"/>
                    <a:pt x="107" y="302"/>
                  </a:cubicBezTo>
                  <a:cubicBezTo>
                    <a:pt x="36" y="338"/>
                    <a:pt x="0" y="418"/>
                    <a:pt x="9" y="498"/>
                  </a:cubicBezTo>
                  <a:cubicBezTo>
                    <a:pt x="152" y="1292"/>
                    <a:pt x="660" y="1970"/>
                    <a:pt x="1383" y="2309"/>
                  </a:cubicBezTo>
                  <a:cubicBezTo>
                    <a:pt x="1722" y="2479"/>
                    <a:pt x="2088" y="2559"/>
                    <a:pt x="2463" y="2559"/>
                  </a:cubicBezTo>
                  <a:cubicBezTo>
                    <a:pt x="2873" y="2559"/>
                    <a:pt x="3283" y="2461"/>
                    <a:pt x="3649" y="2256"/>
                  </a:cubicBezTo>
                  <a:cubicBezTo>
                    <a:pt x="3720" y="2220"/>
                    <a:pt x="3756" y="2140"/>
                    <a:pt x="3747" y="2059"/>
                  </a:cubicBezTo>
                  <a:cubicBezTo>
                    <a:pt x="3604" y="1274"/>
                    <a:pt x="3096" y="596"/>
                    <a:pt x="2373" y="248"/>
                  </a:cubicBezTo>
                  <a:cubicBezTo>
                    <a:pt x="2034" y="83"/>
                    <a:pt x="1664" y="0"/>
                    <a:pt x="1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8"/>
            <p:cNvSpPr/>
            <p:nvPr/>
          </p:nvSpPr>
          <p:spPr>
            <a:xfrm>
              <a:off x="4250308" y="2942717"/>
              <a:ext cx="116808" cy="80793"/>
            </a:xfrm>
            <a:custGeom>
              <a:rect b="b" l="l" r="r" t="t"/>
              <a:pathLst>
                <a:path extrusionOk="0" h="2259" w="3266">
                  <a:moveTo>
                    <a:pt x="2280" y="1"/>
                  </a:moveTo>
                  <a:cubicBezTo>
                    <a:pt x="1901" y="1"/>
                    <a:pt x="1517" y="94"/>
                    <a:pt x="1160" y="291"/>
                  </a:cubicBezTo>
                  <a:cubicBezTo>
                    <a:pt x="491" y="666"/>
                    <a:pt x="81" y="1326"/>
                    <a:pt x="1" y="2040"/>
                  </a:cubicBezTo>
                  <a:cubicBezTo>
                    <a:pt x="305" y="2183"/>
                    <a:pt x="641" y="2259"/>
                    <a:pt x="982" y="2259"/>
                  </a:cubicBezTo>
                  <a:cubicBezTo>
                    <a:pt x="1361" y="2259"/>
                    <a:pt x="1745" y="2166"/>
                    <a:pt x="2097" y="1968"/>
                  </a:cubicBezTo>
                  <a:cubicBezTo>
                    <a:pt x="2775" y="1594"/>
                    <a:pt x="3177" y="925"/>
                    <a:pt x="3266" y="220"/>
                  </a:cubicBezTo>
                  <a:cubicBezTo>
                    <a:pt x="2957" y="76"/>
                    <a:pt x="2621" y="1"/>
                    <a:pt x="22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8"/>
            <p:cNvSpPr/>
            <p:nvPr/>
          </p:nvSpPr>
          <p:spPr>
            <a:xfrm>
              <a:off x="4243298" y="2936028"/>
              <a:ext cx="130542" cy="94026"/>
            </a:xfrm>
            <a:custGeom>
              <a:rect b="b" l="l" r="r" t="t"/>
              <a:pathLst>
                <a:path extrusionOk="0" h="2629" w="3650">
                  <a:moveTo>
                    <a:pt x="2468" y="373"/>
                  </a:moveTo>
                  <a:cubicBezTo>
                    <a:pt x="2735" y="373"/>
                    <a:pt x="3003" y="423"/>
                    <a:pt x="3257" y="523"/>
                  </a:cubicBezTo>
                  <a:cubicBezTo>
                    <a:pt x="3141" y="1138"/>
                    <a:pt x="2757" y="1683"/>
                    <a:pt x="2204" y="1995"/>
                  </a:cubicBezTo>
                  <a:cubicBezTo>
                    <a:pt x="1886" y="2169"/>
                    <a:pt x="1530" y="2258"/>
                    <a:pt x="1174" y="2258"/>
                  </a:cubicBezTo>
                  <a:cubicBezTo>
                    <a:pt x="911" y="2258"/>
                    <a:pt x="648" y="2209"/>
                    <a:pt x="402" y="2111"/>
                  </a:cubicBezTo>
                  <a:cubicBezTo>
                    <a:pt x="509" y="1486"/>
                    <a:pt x="893" y="942"/>
                    <a:pt x="1446" y="639"/>
                  </a:cubicBezTo>
                  <a:cubicBezTo>
                    <a:pt x="1761" y="461"/>
                    <a:pt x="2114" y="373"/>
                    <a:pt x="2468" y="373"/>
                  </a:cubicBezTo>
                  <a:close/>
                  <a:moveTo>
                    <a:pt x="2471" y="1"/>
                  </a:moveTo>
                  <a:cubicBezTo>
                    <a:pt x="2054" y="1"/>
                    <a:pt x="1639" y="104"/>
                    <a:pt x="1267" y="309"/>
                  </a:cubicBezTo>
                  <a:cubicBezTo>
                    <a:pt x="571" y="701"/>
                    <a:pt x="99" y="1406"/>
                    <a:pt x="9" y="2200"/>
                  </a:cubicBezTo>
                  <a:cubicBezTo>
                    <a:pt x="0" y="2280"/>
                    <a:pt x="45" y="2361"/>
                    <a:pt x="116" y="2396"/>
                  </a:cubicBezTo>
                  <a:cubicBezTo>
                    <a:pt x="447" y="2548"/>
                    <a:pt x="812" y="2628"/>
                    <a:pt x="1178" y="2628"/>
                  </a:cubicBezTo>
                  <a:cubicBezTo>
                    <a:pt x="1597" y="2628"/>
                    <a:pt x="2008" y="2521"/>
                    <a:pt x="2382" y="2316"/>
                  </a:cubicBezTo>
                  <a:cubicBezTo>
                    <a:pt x="3078" y="1932"/>
                    <a:pt x="3551" y="1219"/>
                    <a:pt x="3640" y="425"/>
                  </a:cubicBezTo>
                  <a:cubicBezTo>
                    <a:pt x="3649" y="344"/>
                    <a:pt x="3613" y="273"/>
                    <a:pt x="3542" y="237"/>
                  </a:cubicBezTo>
                  <a:cubicBezTo>
                    <a:pt x="3201" y="79"/>
                    <a:pt x="2835" y="1"/>
                    <a:pt x="2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8"/>
            <p:cNvSpPr/>
            <p:nvPr/>
          </p:nvSpPr>
          <p:spPr>
            <a:xfrm>
              <a:off x="4201166" y="2838891"/>
              <a:ext cx="118740" cy="86516"/>
            </a:xfrm>
            <a:custGeom>
              <a:rect b="b" l="l" r="r" t="t"/>
              <a:pathLst>
                <a:path extrusionOk="0" h="2419" w="3320">
                  <a:moveTo>
                    <a:pt x="2882" y="0"/>
                  </a:moveTo>
                  <a:lnTo>
                    <a:pt x="1" y="1669"/>
                  </a:lnTo>
                  <a:lnTo>
                    <a:pt x="438" y="2418"/>
                  </a:lnTo>
                  <a:lnTo>
                    <a:pt x="3320" y="759"/>
                  </a:lnTo>
                  <a:lnTo>
                    <a:pt x="28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8"/>
            <p:cNvSpPr/>
            <p:nvPr/>
          </p:nvSpPr>
          <p:spPr>
            <a:xfrm>
              <a:off x="4194478" y="2832382"/>
              <a:ext cx="133082" cy="99713"/>
            </a:xfrm>
            <a:custGeom>
              <a:rect b="b" l="l" r="r" t="t"/>
              <a:pathLst>
                <a:path extrusionOk="0" h="2788" w="3721">
                  <a:moveTo>
                    <a:pt x="2998" y="441"/>
                  </a:moveTo>
                  <a:lnTo>
                    <a:pt x="3248" y="869"/>
                  </a:lnTo>
                  <a:lnTo>
                    <a:pt x="696" y="2350"/>
                  </a:lnTo>
                  <a:lnTo>
                    <a:pt x="447" y="1913"/>
                  </a:lnTo>
                  <a:lnTo>
                    <a:pt x="2998" y="441"/>
                  </a:lnTo>
                  <a:close/>
                  <a:moveTo>
                    <a:pt x="3077" y="1"/>
                  </a:moveTo>
                  <a:cubicBezTo>
                    <a:pt x="3041" y="1"/>
                    <a:pt x="3004" y="9"/>
                    <a:pt x="2971" y="22"/>
                  </a:cubicBezTo>
                  <a:lnTo>
                    <a:pt x="99" y="1690"/>
                  </a:lnTo>
                  <a:cubicBezTo>
                    <a:pt x="54" y="1708"/>
                    <a:pt x="18" y="1753"/>
                    <a:pt x="9" y="1797"/>
                  </a:cubicBezTo>
                  <a:cubicBezTo>
                    <a:pt x="1" y="1851"/>
                    <a:pt x="1" y="1895"/>
                    <a:pt x="27" y="1940"/>
                  </a:cubicBezTo>
                  <a:lnTo>
                    <a:pt x="464" y="2698"/>
                  </a:lnTo>
                  <a:cubicBezTo>
                    <a:pt x="500" y="2752"/>
                    <a:pt x="563" y="2787"/>
                    <a:pt x="625" y="2787"/>
                  </a:cubicBezTo>
                  <a:cubicBezTo>
                    <a:pt x="661" y="2787"/>
                    <a:pt x="687" y="2779"/>
                    <a:pt x="723" y="2761"/>
                  </a:cubicBezTo>
                  <a:lnTo>
                    <a:pt x="3596" y="1101"/>
                  </a:lnTo>
                  <a:cubicBezTo>
                    <a:pt x="3685" y="1048"/>
                    <a:pt x="3721" y="941"/>
                    <a:pt x="3667" y="852"/>
                  </a:cubicBezTo>
                  <a:lnTo>
                    <a:pt x="3230" y="93"/>
                  </a:lnTo>
                  <a:cubicBezTo>
                    <a:pt x="3203" y="49"/>
                    <a:pt x="3168" y="22"/>
                    <a:pt x="3114" y="4"/>
                  </a:cubicBezTo>
                  <a:cubicBezTo>
                    <a:pt x="3102" y="2"/>
                    <a:pt x="3089" y="1"/>
                    <a:pt x="30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8"/>
            <p:cNvSpPr/>
            <p:nvPr/>
          </p:nvSpPr>
          <p:spPr>
            <a:xfrm>
              <a:off x="4236931" y="2581419"/>
              <a:ext cx="112016" cy="99248"/>
            </a:xfrm>
            <a:custGeom>
              <a:rect b="b" l="l" r="r" t="t"/>
              <a:pathLst>
                <a:path extrusionOk="0" h="2775" w="3132">
                  <a:moveTo>
                    <a:pt x="553" y="0"/>
                  </a:moveTo>
                  <a:lnTo>
                    <a:pt x="0" y="678"/>
                  </a:lnTo>
                  <a:lnTo>
                    <a:pt x="2578" y="2775"/>
                  </a:lnTo>
                  <a:lnTo>
                    <a:pt x="3131" y="2097"/>
                  </a:lnTo>
                  <a:lnTo>
                    <a:pt x="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8"/>
            <p:cNvSpPr/>
            <p:nvPr/>
          </p:nvSpPr>
          <p:spPr>
            <a:xfrm>
              <a:off x="4230208" y="2574838"/>
              <a:ext cx="126072" cy="112552"/>
            </a:xfrm>
            <a:custGeom>
              <a:rect b="b" l="l" r="r" t="t"/>
              <a:pathLst>
                <a:path extrusionOk="0" h="3147" w="3525">
                  <a:moveTo>
                    <a:pt x="768" y="443"/>
                  </a:moveTo>
                  <a:lnTo>
                    <a:pt x="3061" y="2307"/>
                  </a:lnTo>
                  <a:lnTo>
                    <a:pt x="2739" y="2700"/>
                  </a:lnTo>
                  <a:lnTo>
                    <a:pt x="456" y="835"/>
                  </a:lnTo>
                  <a:lnTo>
                    <a:pt x="768" y="443"/>
                  </a:lnTo>
                  <a:close/>
                  <a:moveTo>
                    <a:pt x="739" y="1"/>
                  </a:moveTo>
                  <a:cubicBezTo>
                    <a:pt x="686" y="1"/>
                    <a:pt x="634" y="23"/>
                    <a:pt x="598" y="68"/>
                  </a:cubicBezTo>
                  <a:lnTo>
                    <a:pt x="45" y="746"/>
                  </a:lnTo>
                  <a:cubicBezTo>
                    <a:pt x="19" y="782"/>
                    <a:pt x="1" y="835"/>
                    <a:pt x="10" y="880"/>
                  </a:cubicBezTo>
                  <a:cubicBezTo>
                    <a:pt x="10" y="934"/>
                    <a:pt x="36" y="978"/>
                    <a:pt x="72" y="1005"/>
                  </a:cubicBezTo>
                  <a:lnTo>
                    <a:pt x="2650" y="3101"/>
                  </a:lnTo>
                  <a:cubicBezTo>
                    <a:pt x="2686" y="3128"/>
                    <a:pt x="2722" y="3146"/>
                    <a:pt x="2766" y="3146"/>
                  </a:cubicBezTo>
                  <a:lnTo>
                    <a:pt x="2784" y="3146"/>
                  </a:lnTo>
                  <a:cubicBezTo>
                    <a:pt x="2838" y="3137"/>
                    <a:pt x="2882" y="3119"/>
                    <a:pt x="2909" y="3075"/>
                  </a:cubicBezTo>
                  <a:lnTo>
                    <a:pt x="3462" y="2406"/>
                  </a:lnTo>
                  <a:cubicBezTo>
                    <a:pt x="3525" y="2325"/>
                    <a:pt x="3516" y="2200"/>
                    <a:pt x="3435" y="2138"/>
                  </a:cubicBezTo>
                  <a:lnTo>
                    <a:pt x="857" y="42"/>
                  </a:lnTo>
                  <a:cubicBezTo>
                    <a:pt x="822" y="14"/>
                    <a:pt x="780"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3" name="Google Shape;3383;p48"/>
          <p:cNvGrpSpPr/>
          <p:nvPr/>
        </p:nvGrpSpPr>
        <p:grpSpPr>
          <a:xfrm>
            <a:off x="7092349" y="1443097"/>
            <a:ext cx="1122105" cy="1301503"/>
            <a:chOff x="4980382" y="2311110"/>
            <a:chExt cx="740908" cy="859361"/>
          </a:xfrm>
        </p:grpSpPr>
        <p:sp>
          <p:nvSpPr>
            <p:cNvPr id="3384" name="Google Shape;3384;p48"/>
            <p:cNvSpPr/>
            <p:nvPr/>
          </p:nvSpPr>
          <p:spPr>
            <a:xfrm>
              <a:off x="4989717" y="2468512"/>
              <a:ext cx="576174" cy="691767"/>
            </a:xfrm>
            <a:custGeom>
              <a:rect b="b" l="l" r="r" t="t"/>
              <a:pathLst>
                <a:path extrusionOk="0" h="19342" w="16110">
                  <a:moveTo>
                    <a:pt x="2558" y="0"/>
                  </a:moveTo>
                  <a:lnTo>
                    <a:pt x="69" y="15692"/>
                  </a:lnTo>
                  <a:cubicBezTo>
                    <a:pt x="1" y="16113"/>
                    <a:pt x="337" y="16474"/>
                    <a:pt x="738" y="16474"/>
                  </a:cubicBezTo>
                  <a:cubicBezTo>
                    <a:pt x="805" y="16474"/>
                    <a:pt x="874" y="16464"/>
                    <a:pt x="944" y="16442"/>
                  </a:cubicBezTo>
                  <a:lnTo>
                    <a:pt x="2987" y="15808"/>
                  </a:lnTo>
                  <a:lnTo>
                    <a:pt x="2987" y="16861"/>
                  </a:lnTo>
                  <a:cubicBezTo>
                    <a:pt x="2987" y="17200"/>
                    <a:pt x="3263" y="17477"/>
                    <a:pt x="3602" y="17477"/>
                  </a:cubicBezTo>
                  <a:cubicBezTo>
                    <a:pt x="3941" y="17477"/>
                    <a:pt x="4218" y="17200"/>
                    <a:pt x="4218" y="16861"/>
                  </a:cubicBezTo>
                  <a:lnTo>
                    <a:pt x="4218" y="15425"/>
                  </a:lnTo>
                  <a:lnTo>
                    <a:pt x="5244" y="15104"/>
                  </a:lnTo>
                  <a:lnTo>
                    <a:pt x="5244" y="18734"/>
                  </a:lnTo>
                  <a:cubicBezTo>
                    <a:pt x="5244" y="19073"/>
                    <a:pt x="5511" y="19341"/>
                    <a:pt x="5850" y="19341"/>
                  </a:cubicBezTo>
                  <a:cubicBezTo>
                    <a:pt x="6189" y="19341"/>
                    <a:pt x="6466" y="19073"/>
                    <a:pt x="6466" y="18734"/>
                  </a:cubicBezTo>
                  <a:lnTo>
                    <a:pt x="6466" y="14729"/>
                  </a:lnTo>
                  <a:lnTo>
                    <a:pt x="12042" y="12989"/>
                  </a:lnTo>
                  <a:lnTo>
                    <a:pt x="12042" y="14622"/>
                  </a:lnTo>
                  <a:cubicBezTo>
                    <a:pt x="12042" y="14961"/>
                    <a:pt x="12318" y="15229"/>
                    <a:pt x="12657" y="15229"/>
                  </a:cubicBezTo>
                  <a:cubicBezTo>
                    <a:pt x="12996" y="15229"/>
                    <a:pt x="13264" y="14961"/>
                    <a:pt x="13264" y="14622"/>
                  </a:cubicBezTo>
                  <a:lnTo>
                    <a:pt x="13264" y="12615"/>
                  </a:lnTo>
                  <a:lnTo>
                    <a:pt x="16110" y="11732"/>
                  </a:lnTo>
                  <a:cubicBezTo>
                    <a:pt x="15208" y="8797"/>
                    <a:pt x="13496" y="6085"/>
                    <a:pt x="11016" y="3926"/>
                  </a:cubicBezTo>
                  <a:cubicBezTo>
                    <a:pt x="8527" y="1776"/>
                    <a:pt x="5592" y="473"/>
                    <a:pt x="2558" y="0"/>
                  </a:cubicBezTo>
                  <a:close/>
                </a:path>
              </a:pathLst>
            </a:custGeom>
            <a:solidFill>
              <a:srgbClr val="F9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8"/>
            <p:cNvSpPr/>
            <p:nvPr/>
          </p:nvSpPr>
          <p:spPr>
            <a:xfrm>
              <a:off x="4980382" y="2458462"/>
              <a:ext cx="596667" cy="712010"/>
            </a:xfrm>
            <a:custGeom>
              <a:rect b="b" l="l" r="r" t="t"/>
              <a:pathLst>
                <a:path extrusionOk="0" h="19908" w="16683">
                  <a:moveTo>
                    <a:pt x="3051" y="603"/>
                  </a:moveTo>
                  <a:cubicBezTo>
                    <a:pt x="6022" y="1120"/>
                    <a:pt x="8797" y="2440"/>
                    <a:pt x="11089" y="4421"/>
                  </a:cubicBezTo>
                  <a:cubicBezTo>
                    <a:pt x="13382" y="6401"/>
                    <a:pt x="15077" y="8962"/>
                    <a:pt x="16023" y="11825"/>
                  </a:cubicBezTo>
                  <a:lnTo>
                    <a:pt x="13444" y="12628"/>
                  </a:lnTo>
                  <a:cubicBezTo>
                    <a:pt x="13328" y="12664"/>
                    <a:pt x="13248" y="12771"/>
                    <a:pt x="13248" y="12896"/>
                  </a:cubicBezTo>
                  <a:lnTo>
                    <a:pt x="13248" y="14903"/>
                  </a:lnTo>
                  <a:cubicBezTo>
                    <a:pt x="13248" y="15081"/>
                    <a:pt x="13096" y="15233"/>
                    <a:pt x="12918" y="15233"/>
                  </a:cubicBezTo>
                  <a:cubicBezTo>
                    <a:pt x="12731" y="15233"/>
                    <a:pt x="12579" y="15081"/>
                    <a:pt x="12579" y="14903"/>
                  </a:cubicBezTo>
                  <a:lnTo>
                    <a:pt x="12579" y="13270"/>
                  </a:lnTo>
                  <a:cubicBezTo>
                    <a:pt x="12579" y="13190"/>
                    <a:pt x="12534" y="13101"/>
                    <a:pt x="12463" y="13047"/>
                  </a:cubicBezTo>
                  <a:cubicBezTo>
                    <a:pt x="12417" y="13013"/>
                    <a:pt x="12364" y="12997"/>
                    <a:pt x="12309" y="12997"/>
                  </a:cubicBezTo>
                  <a:cubicBezTo>
                    <a:pt x="12277" y="12997"/>
                    <a:pt x="12245" y="13002"/>
                    <a:pt x="12213" y="13012"/>
                  </a:cubicBezTo>
                  <a:lnTo>
                    <a:pt x="6647" y="14742"/>
                  </a:lnTo>
                  <a:cubicBezTo>
                    <a:pt x="6531" y="14778"/>
                    <a:pt x="6450" y="14885"/>
                    <a:pt x="6450" y="15010"/>
                  </a:cubicBezTo>
                  <a:lnTo>
                    <a:pt x="6450" y="19015"/>
                  </a:lnTo>
                  <a:cubicBezTo>
                    <a:pt x="6450" y="19194"/>
                    <a:pt x="6299" y="19346"/>
                    <a:pt x="6111" y="19346"/>
                  </a:cubicBezTo>
                  <a:cubicBezTo>
                    <a:pt x="5933" y="19346"/>
                    <a:pt x="5781" y="19194"/>
                    <a:pt x="5781" y="19015"/>
                  </a:cubicBezTo>
                  <a:lnTo>
                    <a:pt x="5781" y="15385"/>
                  </a:lnTo>
                  <a:cubicBezTo>
                    <a:pt x="5781" y="15295"/>
                    <a:pt x="5737" y="15215"/>
                    <a:pt x="5665" y="15162"/>
                  </a:cubicBezTo>
                  <a:cubicBezTo>
                    <a:pt x="5621" y="15126"/>
                    <a:pt x="5558" y="15108"/>
                    <a:pt x="5505" y="15108"/>
                  </a:cubicBezTo>
                  <a:cubicBezTo>
                    <a:pt x="5469" y="15108"/>
                    <a:pt x="5442" y="15117"/>
                    <a:pt x="5415" y="15117"/>
                  </a:cubicBezTo>
                  <a:lnTo>
                    <a:pt x="4398" y="15438"/>
                  </a:lnTo>
                  <a:cubicBezTo>
                    <a:pt x="4274" y="15474"/>
                    <a:pt x="4202" y="15581"/>
                    <a:pt x="4202" y="15706"/>
                  </a:cubicBezTo>
                  <a:lnTo>
                    <a:pt x="4202" y="17142"/>
                  </a:lnTo>
                  <a:cubicBezTo>
                    <a:pt x="4202" y="17321"/>
                    <a:pt x="4051" y="17472"/>
                    <a:pt x="3863" y="17472"/>
                  </a:cubicBezTo>
                  <a:cubicBezTo>
                    <a:pt x="3676" y="17472"/>
                    <a:pt x="3524" y="17321"/>
                    <a:pt x="3524" y="17142"/>
                  </a:cubicBezTo>
                  <a:lnTo>
                    <a:pt x="3524" y="16089"/>
                  </a:lnTo>
                  <a:cubicBezTo>
                    <a:pt x="3524" y="16000"/>
                    <a:pt x="3489" y="15920"/>
                    <a:pt x="3417" y="15866"/>
                  </a:cubicBezTo>
                  <a:cubicBezTo>
                    <a:pt x="3368" y="15829"/>
                    <a:pt x="3306" y="15809"/>
                    <a:pt x="3246" y="15809"/>
                  </a:cubicBezTo>
                  <a:cubicBezTo>
                    <a:pt x="3219" y="15809"/>
                    <a:pt x="3192" y="15813"/>
                    <a:pt x="3167" y="15822"/>
                  </a:cubicBezTo>
                  <a:lnTo>
                    <a:pt x="1116" y="16455"/>
                  </a:lnTo>
                  <a:cubicBezTo>
                    <a:pt x="1074" y="16469"/>
                    <a:pt x="1032" y="16476"/>
                    <a:pt x="991" y="16476"/>
                  </a:cubicBezTo>
                  <a:cubicBezTo>
                    <a:pt x="901" y="16476"/>
                    <a:pt x="814" y="16442"/>
                    <a:pt x="741" y="16375"/>
                  </a:cubicBezTo>
                  <a:cubicBezTo>
                    <a:pt x="634" y="16286"/>
                    <a:pt x="589" y="16152"/>
                    <a:pt x="607" y="16018"/>
                  </a:cubicBezTo>
                  <a:lnTo>
                    <a:pt x="3051" y="603"/>
                  </a:lnTo>
                  <a:close/>
                  <a:moveTo>
                    <a:pt x="2817" y="1"/>
                  </a:moveTo>
                  <a:cubicBezTo>
                    <a:pt x="2684" y="1"/>
                    <a:pt x="2567" y="101"/>
                    <a:pt x="2543" y="237"/>
                  </a:cubicBezTo>
                  <a:lnTo>
                    <a:pt x="54" y="15929"/>
                  </a:lnTo>
                  <a:cubicBezTo>
                    <a:pt x="0" y="16259"/>
                    <a:pt x="125" y="16580"/>
                    <a:pt x="375" y="16803"/>
                  </a:cubicBezTo>
                  <a:cubicBezTo>
                    <a:pt x="551" y="16954"/>
                    <a:pt x="771" y="17034"/>
                    <a:pt x="998" y="17034"/>
                  </a:cubicBezTo>
                  <a:cubicBezTo>
                    <a:pt x="1093" y="17034"/>
                    <a:pt x="1190" y="17020"/>
                    <a:pt x="1285" y="16990"/>
                  </a:cubicBezTo>
                  <a:lnTo>
                    <a:pt x="2971" y="16464"/>
                  </a:lnTo>
                  <a:lnTo>
                    <a:pt x="2971" y="17142"/>
                  </a:lnTo>
                  <a:cubicBezTo>
                    <a:pt x="2971" y="17633"/>
                    <a:pt x="3373" y="18034"/>
                    <a:pt x="3863" y="18034"/>
                  </a:cubicBezTo>
                  <a:cubicBezTo>
                    <a:pt x="4354" y="18034"/>
                    <a:pt x="4755" y="17633"/>
                    <a:pt x="4755" y="17142"/>
                  </a:cubicBezTo>
                  <a:lnTo>
                    <a:pt x="4755" y="15911"/>
                  </a:lnTo>
                  <a:lnTo>
                    <a:pt x="5219" y="15768"/>
                  </a:lnTo>
                  <a:lnTo>
                    <a:pt x="5219" y="19015"/>
                  </a:lnTo>
                  <a:cubicBezTo>
                    <a:pt x="5219" y="19506"/>
                    <a:pt x="5621" y="19908"/>
                    <a:pt x="6111" y="19908"/>
                  </a:cubicBezTo>
                  <a:cubicBezTo>
                    <a:pt x="6611" y="19908"/>
                    <a:pt x="7012" y="19506"/>
                    <a:pt x="7012" y="19015"/>
                  </a:cubicBezTo>
                  <a:lnTo>
                    <a:pt x="7012" y="15215"/>
                  </a:lnTo>
                  <a:lnTo>
                    <a:pt x="12017" y="13654"/>
                  </a:lnTo>
                  <a:lnTo>
                    <a:pt x="12017" y="14903"/>
                  </a:lnTo>
                  <a:cubicBezTo>
                    <a:pt x="12017" y="15394"/>
                    <a:pt x="12419" y="15795"/>
                    <a:pt x="12918" y="15795"/>
                  </a:cubicBezTo>
                  <a:cubicBezTo>
                    <a:pt x="13409" y="15795"/>
                    <a:pt x="13810" y="15394"/>
                    <a:pt x="13810" y="14903"/>
                  </a:cubicBezTo>
                  <a:lnTo>
                    <a:pt x="13810" y="13101"/>
                  </a:lnTo>
                  <a:lnTo>
                    <a:pt x="16460" y="12271"/>
                  </a:lnTo>
                  <a:cubicBezTo>
                    <a:pt x="16602" y="12227"/>
                    <a:pt x="16683" y="12075"/>
                    <a:pt x="16638" y="11923"/>
                  </a:cubicBezTo>
                  <a:cubicBezTo>
                    <a:pt x="15684" y="8854"/>
                    <a:pt x="13890" y="6107"/>
                    <a:pt x="11455" y="4001"/>
                  </a:cubicBezTo>
                  <a:cubicBezTo>
                    <a:pt x="9020" y="1887"/>
                    <a:pt x="6049" y="504"/>
                    <a:pt x="2864" y="5"/>
                  </a:cubicBezTo>
                  <a:cubicBezTo>
                    <a:pt x="2848" y="2"/>
                    <a:pt x="2833" y="1"/>
                    <a:pt x="2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8"/>
            <p:cNvSpPr/>
            <p:nvPr/>
          </p:nvSpPr>
          <p:spPr>
            <a:xfrm>
              <a:off x="5055345" y="2320981"/>
              <a:ext cx="661474" cy="588084"/>
            </a:xfrm>
            <a:custGeom>
              <a:rect b="b" l="l" r="r" t="t"/>
              <a:pathLst>
                <a:path extrusionOk="0" h="16443" w="18495">
                  <a:moveTo>
                    <a:pt x="1899" y="0"/>
                  </a:moveTo>
                  <a:cubicBezTo>
                    <a:pt x="1179" y="0"/>
                    <a:pt x="536" y="522"/>
                    <a:pt x="420" y="1271"/>
                  </a:cubicBezTo>
                  <a:lnTo>
                    <a:pt x="126" y="3126"/>
                  </a:lnTo>
                  <a:cubicBezTo>
                    <a:pt x="1" y="3902"/>
                    <a:pt x="492" y="4634"/>
                    <a:pt x="1250" y="4821"/>
                  </a:cubicBezTo>
                  <a:cubicBezTo>
                    <a:pt x="3926" y="5455"/>
                    <a:pt x="6495" y="6730"/>
                    <a:pt x="8726" y="8657"/>
                  </a:cubicBezTo>
                  <a:cubicBezTo>
                    <a:pt x="10956" y="10584"/>
                    <a:pt x="12580" y="12948"/>
                    <a:pt x="13597" y="15509"/>
                  </a:cubicBezTo>
                  <a:cubicBezTo>
                    <a:pt x="13825" y="16087"/>
                    <a:pt x="14385" y="16442"/>
                    <a:pt x="14979" y="16442"/>
                  </a:cubicBezTo>
                  <a:cubicBezTo>
                    <a:pt x="15127" y="16442"/>
                    <a:pt x="15277" y="16420"/>
                    <a:pt x="15425" y="16374"/>
                  </a:cubicBezTo>
                  <a:lnTo>
                    <a:pt x="17227" y="15812"/>
                  </a:lnTo>
                  <a:cubicBezTo>
                    <a:pt x="18066" y="15562"/>
                    <a:pt x="18494" y="14643"/>
                    <a:pt x="18182" y="13831"/>
                  </a:cubicBezTo>
                  <a:cubicBezTo>
                    <a:pt x="16888" y="10522"/>
                    <a:pt x="14792" y="7462"/>
                    <a:pt x="11919" y="4973"/>
                  </a:cubicBezTo>
                  <a:cubicBezTo>
                    <a:pt x="9038" y="2475"/>
                    <a:pt x="5710" y="842"/>
                    <a:pt x="2240" y="40"/>
                  </a:cubicBezTo>
                  <a:cubicBezTo>
                    <a:pt x="2126" y="13"/>
                    <a:pt x="2012" y="0"/>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8"/>
            <p:cNvSpPr/>
            <p:nvPr/>
          </p:nvSpPr>
          <p:spPr>
            <a:xfrm>
              <a:off x="5044830" y="2311110"/>
              <a:ext cx="676459" cy="607933"/>
            </a:xfrm>
            <a:custGeom>
              <a:rect b="b" l="l" r="r" t="t"/>
              <a:pathLst>
                <a:path extrusionOk="0" h="16998" w="18914">
                  <a:moveTo>
                    <a:pt x="2195" y="556"/>
                  </a:moveTo>
                  <a:cubicBezTo>
                    <a:pt x="2284" y="556"/>
                    <a:pt x="2382" y="565"/>
                    <a:pt x="2472" y="592"/>
                  </a:cubicBezTo>
                  <a:cubicBezTo>
                    <a:pt x="5986" y="1404"/>
                    <a:pt x="9287" y="3081"/>
                    <a:pt x="12026" y="5454"/>
                  </a:cubicBezTo>
                  <a:cubicBezTo>
                    <a:pt x="14765" y="7827"/>
                    <a:pt x="16906" y="10851"/>
                    <a:pt x="18217" y="14215"/>
                  </a:cubicBezTo>
                  <a:cubicBezTo>
                    <a:pt x="18342" y="14536"/>
                    <a:pt x="18324" y="14884"/>
                    <a:pt x="18182" y="15187"/>
                  </a:cubicBezTo>
                  <a:cubicBezTo>
                    <a:pt x="18030" y="15499"/>
                    <a:pt x="17771" y="15722"/>
                    <a:pt x="17441" y="15829"/>
                  </a:cubicBezTo>
                  <a:lnTo>
                    <a:pt x="15639" y="16382"/>
                  </a:lnTo>
                  <a:cubicBezTo>
                    <a:pt x="15518" y="16420"/>
                    <a:pt x="15396" y="16437"/>
                    <a:pt x="15275" y="16437"/>
                  </a:cubicBezTo>
                  <a:cubicBezTo>
                    <a:pt x="14790" y="16437"/>
                    <a:pt x="14335" y="16149"/>
                    <a:pt x="14149" y="15678"/>
                  </a:cubicBezTo>
                  <a:cubicBezTo>
                    <a:pt x="13097" y="13010"/>
                    <a:pt x="11384" y="10610"/>
                    <a:pt x="9207" y="8719"/>
                  </a:cubicBezTo>
                  <a:cubicBezTo>
                    <a:pt x="7021" y="6837"/>
                    <a:pt x="4399" y="5490"/>
                    <a:pt x="1606" y="4821"/>
                  </a:cubicBezTo>
                  <a:cubicBezTo>
                    <a:pt x="1000" y="4678"/>
                    <a:pt x="598" y="4071"/>
                    <a:pt x="696" y="3447"/>
                  </a:cubicBezTo>
                  <a:lnTo>
                    <a:pt x="991" y="1591"/>
                  </a:lnTo>
                  <a:cubicBezTo>
                    <a:pt x="1044" y="1252"/>
                    <a:pt x="1232" y="958"/>
                    <a:pt x="1517" y="771"/>
                  </a:cubicBezTo>
                  <a:cubicBezTo>
                    <a:pt x="1722" y="628"/>
                    <a:pt x="1954" y="556"/>
                    <a:pt x="2195" y="556"/>
                  </a:cubicBezTo>
                  <a:close/>
                  <a:moveTo>
                    <a:pt x="2200" y="0"/>
                  </a:moveTo>
                  <a:cubicBezTo>
                    <a:pt x="1846" y="0"/>
                    <a:pt x="1495" y="107"/>
                    <a:pt x="1205" y="307"/>
                  </a:cubicBezTo>
                  <a:cubicBezTo>
                    <a:pt x="786" y="583"/>
                    <a:pt x="518" y="1011"/>
                    <a:pt x="438" y="1502"/>
                  </a:cubicBezTo>
                  <a:lnTo>
                    <a:pt x="143" y="3358"/>
                  </a:lnTo>
                  <a:cubicBezTo>
                    <a:pt x="0" y="4277"/>
                    <a:pt x="580" y="5151"/>
                    <a:pt x="1472" y="5365"/>
                  </a:cubicBezTo>
                  <a:cubicBezTo>
                    <a:pt x="4220" y="6016"/>
                    <a:pt x="6691" y="7292"/>
                    <a:pt x="8841" y="9138"/>
                  </a:cubicBezTo>
                  <a:cubicBezTo>
                    <a:pt x="10982" y="10994"/>
                    <a:pt x="12597" y="13269"/>
                    <a:pt x="13632" y="15883"/>
                  </a:cubicBezTo>
                  <a:cubicBezTo>
                    <a:pt x="13908" y="16570"/>
                    <a:pt x="14577" y="16998"/>
                    <a:pt x="15282" y="16998"/>
                  </a:cubicBezTo>
                  <a:cubicBezTo>
                    <a:pt x="15461" y="16998"/>
                    <a:pt x="15630" y="16971"/>
                    <a:pt x="15809" y="16918"/>
                  </a:cubicBezTo>
                  <a:lnTo>
                    <a:pt x="17611" y="16356"/>
                  </a:lnTo>
                  <a:cubicBezTo>
                    <a:pt x="18083" y="16213"/>
                    <a:pt x="18467" y="15883"/>
                    <a:pt x="18681" y="15437"/>
                  </a:cubicBezTo>
                  <a:cubicBezTo>
                    <a:pt x="18895" y="14991"/>
                    <a:pt x="18913" y="14473"/>
                    <a:pt x="18735" y="14009"/>
                  </a:cubicBezTo>
                  <a:cubicBezTo>
                    <a:pt x="17396" y="10566"/>
                    <a:pt x="15202" y="7461"/>
                    <a:pt x="12392" y="5035"/>
                  </a:cubicBezTo>
                  <a:cubicBezTo>
                    <a:pt x="9591" y="2608"/>
                    <a:pt x="6201" y="878"/>
                    <a:pt x="2605" y="48"/>
                  </a:cubicBezTo>
                  <a:cubicBezTo>
                    <a:pt x="2472" y="16"/>
                    <a:pt x="2336" y="0"/>
                    <a:pt x="2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8"/>
            <p:cNvSpPr/>
            <p:nvPr/>
          </p:nvSpPr>
          <p:spPr>
            <a:xfrm>
              <a:off x="5075445" y="2909136"/>
              <a:ext cx="83011" cy="82975"/>
            </a:xfrm>
            <a:custGeom>
              <a:rect b="b" l="l" r="r" t="t"/>
              <a:pathLst>
                <a:path extrusionOk="0" h="2320" w="2321">
                  <a:moveTo>
                    <a:pt x="1161" y="0"/>
                  </a:moveTo>
                  <a:cubicBezTo>
                    <a:pt x="518" y="0"/>
                    <a:pt x="1" y="518"/>
                    <a:pt x="1" y="1160"/>
                  </a:cubicBezTo>
                  <a:cubicBezTo>
                    <a:pt x="1" y="1802"/>
                    <a:pt x="518" y="2320"/>
                    <a:pt x="1161" y="2320"/>
                  </a:cubicBezTo>
                  <a:cubicBezTo>
                    <a:pt x="1803" y="2320"/>
                    <a:pt x="2320" y="1802"/>
                    <a:pt x="2320" y="1160"/>
                  </a:cubicBezTo>
                  <a:cubicBezTo>
                    <a:pt x="2320" y="518"/>
                    <a:pt x="1803" y="0"/>
                    <a:pt x="1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8"/>
            <p:cNvSpPr/>
            <p:nvPr/>
          </p:nvSpPr>
          <p:spPr>
            <a:xfrm>
              <a:off x="5068757" y="2902413"/>
              <a:ext cx="96387" cy="96422"/>
            </a:xfrm>
            <a:custGeom>
              <a:rect b="b" l="l" r="r" t="t"/>
              <a:pathLst>
                <a:path extrusionOk="0" h="2696" w="2695">
                  <a:moveTo>
                    <a:pt x="1348" y="376"/>
                  </a:moveTo>
                  <a:cubicBezTo>
                    <a:pt x="1883" y="376"/>
                    <a:pt x="2320" y="813"/>
                    <a:pt x="2320" y="1348"/>
                  </a:cubicBezTo>
                  <a:cubicBezTo>
                    <a:pt x="2320" y="1883"/>
                    <a:pt x="1883" y="2320"/>
                    <a:pt x="1348" y="2320"/>
                  </a:cubicBezTo>
                  <a:cubicBezTo>
                    <a:pt x="812" y="2320"/>
                    <a:pt x="375" y="1883"/>
                    <a:pt x="375" y="1348"/>
                  </a:cubicBezTo>
                  <a:cubicBezTo>
                    <a:pt x="375" y="813"/>
                    <a:pt x="812" y="376"/>
                    <a:pt x="1348" y="376"/>
                  </a:cubicBezTo>
                  <a:close/>
                  <a:moveTo>
                    <a:pt x="1348" y="1"/>
                  </a:moveTo>
                  <a:cubicBezTo>
                    <a:pt x="607" y="1"/>
                    <a:pt x="1" y="608"/>
                    <a:pt x="1" y="1348"/>
                  </a:cubicBezTo>
                  <a:cubicBezTo>
                    <a:pt x="1" y="2088"/>
                    <a:pt x="607" y="2695"/>
                    <a:pt x="1348" y="2695"/>
                  </a:cubicBezTo>
                  <a:cubicBezTo>
                    <a:pt x="2088" y="2695"/>
                    <a:pt x="2695" y="2088"/>
                    <a:pt x="2695" y="1348"/>
                  </a:cubicBezTo>
                  <a:cubicBezTo>
                    <a:pt x="2695" y="608"/>
                    <a:pt x="2088" y="1"/>
                    <a:pt x="13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8"/>
            <p:cNvSpPr/>
            <p:nvPr/>
          </p:nvSpPr>
          <p:spPr>
            <a:xfrm>
              <a:off x="5139608" y="2573482"/>
              <a:ext cx="83297" cy="83297"/>
            </a:xfrm>
            <a:custGeom>
              <a:rect b="b" l="l" r="r" t="t"/>
              <a:pathLst>
                <a:path extrusionOk="0" h="2329" w="2329">
                  <a:moveTo>
                    <a:pt x="1169" y="0"/>
                  </a:moveTo>
                  <a:cubicBezTo>
                    <a:pt x="526" y="0"/>
                    <a:pt x="0" y="518"/>
                    <a:pt x="0" y="1160"/>
                  </a:cubicBezTo>
                  <a:cubicBezTo>
                    <a:pt x="0" y="1802"/>
                    <a:pt x="526" y="2329"/>
                    <a:pt x="1169" y="2329"/>
                  </a:cubicBezTo>
                  <a:cubicBezTo>
                    <a:pt x="1802" y="2329"/>
                    <a:pt x="2328" y="1802"/>
                    <a:pt x="2328" y="1160"/>
                  </a:cubicBezTo>
                  <a:cubicBezTo>
                    <a:pt x="2328" y="518"/>
                    <a:pt x="1802" y="0"/>
                    <a:pt x="1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8"/>
            <p:cNvSpPr/>
            <p:nvPr/>
          </p:nvSpPr>
          <p:spPr>
            <a:xfrm>
              <a:off x="5133206" y="2566794"/>
              <a:ext cx="96387" cy="96387"/>
            </a:xfrm>
            <a:custGeom>
              <a:rect b="b" l="l" r="r" t="t"/>
              <a:pathLst>
                <a:path extrusionOk="0" h="2695" w="2695">
                  <a:moveTo>
                    <a:pt x="1348" y="375"/>
                  </a:moveTo>
                  <a:cubicBezTo>
                    <a:pt x="1883" y="375"/>
                    <a:pt x="2320" y="812"/>
                    <a:pt x="2320" y="1347"/>
                  </a:cubicBezTo>
                  <a:cubicBezTo>
                    <a:pt x="2320" y="1891"/>
                    <a:pt x="1883" y="2328"/>
                    <a:pt x="1348" y="2328"/>
                  </a:cubicBezTo>
                  <a:cubicBezTo>
                    <a:pt x="803" y="2328"/>
                    <a:pt x="366" y="1891"/>
                    <a:pt x="366" y="1347"/>
                  </a:cubicBezTo>
                  <a:cubicBezTo>
                    <a:pt x="366" y="812"/>
                    <a:pt x="803" y="375"/>
                    <a:pt x="1348" y="375"/>
                  </a:cubicBezTo>
                  <a:close/>
                  <a:moveTo>
                    <a:pt x="1348" y="0"/>
                  </a:moveTo>
                  <a:cubicBezTo>
                    <a:pt x="598" y="0"/>
                    <a:pt x="1" y="607"/>
                    <a:pt x="1" y="1347"/>
                  </a:cubicBezTo>
                  <a:cubicBezTo>
                    <a:pt x="1" y="2097"/>
                    <a:pt x="598" y="2694"/>
                    <a:pt x="1348" y="2694"/>
                  </a:cubicBezTo>
                  <a:cubicBezTo>
                    <a:pt x="2088" y="2694"/>
                    <a:pt x="2695" y="2097"/>
                    <a:pt x="2695" y="1347"/>
                  </a:cubicBezTo>
                  <a:cubicBezTo>
                    <a:pt x="2695" y="607"/>
                    <a:pt x="2088" y="0"/>
                    <a:pt x="1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8"/>
            <p:cNvSpPr/>
            <p:nvPr/>
          </p:nvSpPr>
          <p:spPr>
            <a:xfrm>
              <a:off x="5361959" y="2778308"/>
              <a:ext cx="83332" cy="83011"/>
            </a:xfrm>
            <a:custGeom>
              <a:rect b="b" l="l" r="r" t="t"/>
              <a:pathLst>
                <a:path extrusionOk="0" h="2321" w="2330">
                  <a:moveTo>
                    <a:pt x="1170" y="1"/>
                  </a:moveTo>
                  <a:cubicBezTo>
                    <a:pt x="527" y="1"/>
                    <a:pt x="1" y="518"/>
                    <a:pt x="1" y="1160"/>
                  </a:cubicBezTo>
                  <a:cubicBezTo>
                    <a:pt x="1" y="1803"/>
                    <a:pt x="527" y="2320"/>
                    <a:pt x="1170" y="2320"/>
                  </a:cubicBezTo>
                  <a:cubicBezTo>
                    <a:pt x="1803" y="2320"/>
                    <a:pt x="2329" y="1803"/>
                    <a:pt x="2329" y="1160"/>
                  </a:cubicBezTo>
                  <a:cubicBezTo>
                    <a:pt x="2329" y="518"/>
                    <a:pt x="1803" y="1"/>
                    <a:pt x="11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8"/>
            <p:cNvSpPr/>
            <p:nvPr/>
          </p:nvSpPr>
          <p:spPr>
            <a:xfrm>
              <a:off x="5355592" y="2771620"/>
              <a:ext cx="96387" cy="96387"/>
            </a:xfrm>
            <a:custGeom>
              <a:rect b="b" l="l" r="r" t="t"/>
              <a:pathLst>
                <a:path extrusionOk="0" h="2695" w="2695">
                  <a:moveTo>
                    <a:pt x="1348" y="375"/>
                  </a:moveTo>
                  <a:cubicBezTo>
                    <a:pt x="1883" y="375"/>
                    <a:pt x="2320" y="812"/>
                    <a:pt x="2320" y="1347"/>
                  </a:cubicBezTo>
                  <a:cubicBezTo>
                    <a:pt x="2320" y="1892"/>
                    <a:pt x="1883" y="2329"/>
                    <a:pt x="1348" y="2329"/>
                  </a:cubicBezTo>
                  <a:cubicBezTo>
                    <a:pt x="803" y="2329"/>
                    <a:pt x="366" y="1892"/>
                    <a:pt x="366" y="1347"/>
                  </a:cubicBezTo>
                  <a:cubicBezTo>
                    <a:pt x="366" y="812"/>
                    <a:pt x="803" y="375"/>
                    <a:pt x="1348" y="375"/>
                  </a:cubicBezTo>
                  <a:close/>
                  <a:moveTo>
                    <a:pt x="1348" y="0"/>
                  </a:moveTo>
                  <a:cubicBezTo>
                    <a:pt x="598" y="0"/>
                    <a:pt x="1" y="607"/>
                    <a:pt x="1" y="1347"/>
                  </a:cubicBezTo>
                  <a:cubicBezTo>
                    <a:pt x="1" y="2097"/>
                    <a:pt x="598" y="2694"/>
                    <a:pt x="1348" y="2694"/>
                  </a:cubicBezTo>
                  <a:cubicBezTo>
                    <a:pt x="2088" y="2694"/>
                    <a:pt x="2695" y="2097"/>
                    <a:pt x="2695" y="1347"/>
                  </a:cubicBezTo>
                  <a:cubicBezTo>
                    <a:pt x="2695" y="607"/>
                    <a:pt x="2088" y="0"/>
                    <a:pt x="1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8"/>
            <p:cNvSpPr/>
            <p:nvPr/>
          </p:nvSpPr>
          <p:spPr>
            <a:xfrm>
              <a:off x="5084708" y="2768902"/>
              <a:ext cx="91272" cy="91272"/>
            </a:xfrm>
            <a:custGeom>
              <a:rect b="b" l="l" r="r" t="t"/>
              <a:pathLst>
                <a:path extrusionOk="0" h="2552" w="2552">
                  <a:moveTo>
                    <a:pt x="369" y="1"/>
                  </a:moveTo>
                  <a:cubicBezTo>
                    <a:pt x="291" y="1"/>
                    <a:pt x="212" y="5"/>
                    <a:pt x="134" y="14"/>
                  </a:cubicBezTo>
                  <a:cubicBezTo>
                    <a:pt x="1" y="647"/>
                    <a:pt x="152" y="1343"/>
                    <a:pt x="625" y="1861"/>
                  </a:cubicBezTo>
                  <a:cubicBezTo>
                    <a:pt x="1042" y="2317"/>
                    <a:pt x="1612" y="2551"/>
                    <a:pt x="2187" y="2551"/>
                  </a:cubicBezTo>
                  <a:cubicBezTo>
                    <a:pt x="2264" y="2551"/>
                    <a:pt x="2341" y="2547"/>
                    <a:pt x="2418" y="2539"/>
                  </a:cubicBezTo>
                  <a:cubicBezTo>
                    <a:pt x="2552" y="1896"/>
                    <a:pt x="2391" y="1209"/>
                    <a:pt x="1928" y="683"/>
                  </a:cubicBezTo>
                  <a:cubicBezTo>
                    <a:pt x="1512" y="228"/>
                    <a:pt x="938" y="1"/>
                    <a:pt x="3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8"/>
            <p:cNvSpPr/>
            <p:nvPr/>
          </p:nvSpPr>
          <p:spPr>
            <a:xfrm>
              <a:off x="5077377" y="2762178"/>
              <a:ext cx="105972" cy="104541"/>
            </a:xfrm>
            <a:custGeom>
              <a:rect b="b" l="l" r="r" t="t"/>
              <a:pathLst>
                <a:path extrusionOk="0" h="2923" w="2963">
                  <a:moveTo>
                    <a:pt x="563" y="370"/>
                  </a:moveTo>
                  <a:cubicBezTo>
                    <a:pt x="1103" y="370"/>
                    <a:pt x="1629" y="592"/>
                    <a:pt x="1990" y="996"/>
                  </a:cubicBezTo>
                  <a:cubicBezTo>
                    <a:pt x="2373" y="1415"/>
                    <a:pt x="2543" y="1986"/>
                    <a:pt x="2463" y="2548"/>
                  </a:cubicBezTo>
                  <a:cubicBezTo>
                    <a:pt x="2433" y="2550"/>
                    <a:pt x="2404" y="2550"/>
                    <a:pt x="2375" y="2550"/>
                  </a:cubicBezTo>
                  <a:cubicBezTo>
                    <a:pt x="1843" y="2550"/>
                    <a:pt x="1328" y="2321"/>
                    <a:pt x="973" y="1924"/>
                  </a:cubicBezTo>
                  <a:cubicBezTo>
                    <a:pt x="589" y="1504"/>
                    <a:pt x="420" y="933"/>
                    <a:pt x="500" y="371"/>
                  </a:cubicBezTo>
                  <a:cubicBezTo>
                    <a:pt x="521" y="371"/>
                    <a:pt x="542" y="370"/>
                    <a:pt x="563" y="370"/>
                  </a:cubicBezTo>
                  <a:close/>
                  <a:moveTo>
                    <a:pt x="569" y="1"/>
                  </a:moveTo>
                  <a:cubicBezTo>
                    <a:pt x="487" y="1"/>
                    <a:pt x="404" y="5"/>
                    <a:pt x="322" y="15"/>
                  </a:cubicBezTo>
                  <a:cubicBezTo>
                    <a:pt x="241" y="23"/>
                    <a:pt x="170" y="77"/>
                    <a:pt x="152" y="157"/>
                  </a:cubicBezTo>
                  <a:cubicBezTo>
                    <a:pt x="0" y="880"/>
                    <a:pt x="206" y="1629"/>
                    <a:pt x="696" y="2173"/>
                  </a:cubicBezTo>
                  <a:cubicBezTo>
                    <a:pt x="1124" y="2655"/>
                    <a:pt x="1749" y="2923"/>
                    <a:pt x="2391" y="2923"/>
                  </a:cubicBezTo>
                  <a:cubicBezTo>
                    <a:pt x="2472" y="2923"/>
                    <a:pt x="2561" y="2914"/>
                    <a:pt x="2641" y="2905"/>
                  </a:cubicBezTo>
                  <a:cubicBezTo>
                    <a:pt x="2721" y="2896"/>
                    <a:pt x="2784" y="2843"/>
                    <a:pt x="2802" y="2762"/>
                  </a:cubicBezTo>
                  <a:cubicBezTo>
                    <a:pt x="2962" y="2049"/>
                    <a:pt x="2757" y="1290"/>
                    <a:pt x="2266" y="746"/>
                  </a:cubicBezTo>
                  <a:cubicBezTo>
                    <a:pt x="1832" y="272"/>
                    <a:pt x="1208" y="1"/>
                    <a:pt x="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8"/>
            <p:cNvSpPr/>
            <p:nvPr/>
          </p:nvSpPr>
          <p:spPr>
            <a:xfrm>
              <a:off x="5239142" y="2656707"/>
              <a:ext cx="98604" cy="78933"/>
            </a:xfrm>
            <a:custGeom>
              <a:rect b="b" l="l" r="r" t="t"/>
              <a:pathLst>
                <a:path extrusionOk="0" h="2207" w="2757">
                  <a:moveTo>
                    <a:pt x="2088" y="0"/>
                  </a:moveTo>
                  <a:cubicBezTo>
                    <a:pt x="1665" y="0"/>
                    <a:pt x="1237" y="128"/>
                    <a:pt x="866" y="394"/>
                  </a:cubicBezTo>
                  <a:cubicBezTo>
                    <a:pt x="295" y="805"/>
                    <a:pt x="0" y="1447"/>
                    <a:pt x="0" y="2098"/>
                  </a:cubicBezTo>
                  <a:cubicBezTo>
                    <a:pt x="216" y="2170"/>
                    <a:pt x="442" y="2207"/>
                    <a:pt x="670" y="2207"/>
                  </a:cubicBezTo>
                  <a:cubicBezTo>
                    <a:pt x="1093" y="2207"/>
                    <a:pt x="1520" y="2080"/>
                    <a:pt x="1892" y="1813"/>
                  </a:cubicBezTo>
                  <a:cubicBezTo>
                    <a:pt x="2463" y="1402"/>
                    <a:pt x="2757" y="760"/>
                    <a:pt x="2757" y="109"/>
                  </a:cubicBezTo>
                  <a:cubicBezTo>
                    <a:pt x="2542" y="37"/>
                    <a:pt x="2315" y="0"/>
                    <a:pt x="2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8"/>
            <p:cNvSpPr/>
            <p:nvPr/>
          </p:nvSpPr>
          <p:spPr>
            <a:xfrm>
              <a:off x="5232454" y="2650019"/>
              <a:ext cx="112016" cy="92274"/>
            </a:xfrm>
            <a:custGeom>
              <a:rect b="b" l="l" r="r" t="t"/>
              <a:pathLst>
                <a:path extrusionOk="0" h="2580" w="3132">
                  <a:moveTo>
                    <a:pt x="2292" y="374"/>
                  </a:moveTo>
                  <a:cubicBezTo>
                    <a:pt x="2448" y="374"/>
                    <a:pt x="2604" y="392"/>
                    <a:pt x="2757" y="430"/>
                  </a:cubicBezTo>
                  <a:cubicBezTo>
                    <a:pt x="2712" y="992"/>
                    <a:pt x="2427" y="1518"/>
                    <a:pt x="1972" y="1848"/>
                  </a:cubicBezTo>
                  <a:cubicBezTo>
                    <a:pt x="1638" y="2086"/>
                    <a:pt x="1244" y="2208"/>
                    <a:pt x="844" y="2208"/>
                  </a:cubicBezTo>
                  <a:cubicBezTo>
                    <a:pt x="687" y="2208"/>
                    <a:pt x="530" y="2189"/>
                    <a:pt x="375" y="2151"/>
                  </a:cubicBezTo>
                  <a:cubicBezTo>
                    <a:pt x="419" y="1589"/>
                    <a:pt x="705" y="1063"/>
                    <a:pt x="1160" y="733"/>
                  </a:cubicBezTo>
                  <a:cubicBezTo>
                    <a:pt x="1493" y="496"/>
                    <a:pt x="1892" y="374"/>
                    <a:pt x="2292" y="374"/>
                  </a:cubicBezTo>
                  <a:close/>
                  <a:moveTo>
                    <a:pt x="2281" y="0"/>
                  </a:moveTo>
                  <a:cubicBezTo>
                    <a:pt x="1806" y="0"/>
                    <a:pt x="1335" y="147"/>
                    <a:pt x="946" y="430"/>
                  </a:cubicBezTo>
                  <a:cubicBezTo>
                    <a:pt x="357" y="858"/>
                    <a:pt x="0" y="1554"/>
                    <a:pt x="0" y="2285"/>
                  </a:cubicBezTo>
                  <a:cubicBezTo>
                    <a:pt x="0" y="2366"/>
                    <a:pt x="54" y="2437"/>
                    <a:pt x="125" y="2464"/>
                  </a:cubicBezTo>
                  <a:cubicBezTo>
                    <a:pt x="366" y="2544"/>
                    <a:pt x="607" y="2580"/>
                    <a:pt x="848" y="2580"/>
                  </a:cubicBezTo>
                  <a:cubicBezTo>
                    <a:pt x="1329" y="2580"/>
                    <a:pt x="1793" y="2437"/>
                    <a:pt x="2186" y="2151"/>
                  </a:cubicBezTo>
                  <a:cubicBezTo>
                    <a:pt x="2783" y="1723"/>
                    <a:pt x="3131" y="1027"/>
                    <a:pt x="3131" y="296"/>
                  </a:cubicBezTo>
                  <a:cubicBezTo>
                    <a:pt x="3131" y="216"/>
                    <a:pt x="3078" y="144"/>
                    <a:pt x="3006" y="117"/>
                  </a:cubicBezTo>
                  <a:cubicBezTo>
                    <a:pt x="2770" y="39"/>
                    <a:pt x="2525" y="0"/>
                    <a:pt x="2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8"/>
            <p:cNvSpPr/>
            <p:nvPr/>
          </p:nvSpPr>
          <p:spPr>
            <a:xfrm>
              <a:off x="5139608" y="2705240"/>
              <a:ext cx="102109" cy="90664"/>
            </a:xfrm>
            <a:custGeom>
              <a:rect b="b" l="l" r="r" t="t"/>
              <a:pathLst>
                <a:path extrusionOk="0" h="2535" w="2855">
                  <a:moveTo>
                    <a:pt x="509" y="1"/>
                  </a:moveTo>
                  <a:lnTo>
                    <a:pt x="0" y="616"/>
                  </a:lnTo>
                  <a:lnTo>
                    <a:pt x="2346" y="2534"/>
                  </a:lnTo>
                  <a:lnTo>
                    <a:pt x="2855" y="1919"/>
                  </a:lnTo>
                  <a:lnTo>
                    <a:pt x="5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8"/>
            <p:cNvSpPr/>
            <p:nvPr/>
          </p:nvSpPr>
          <p:spPr>
            <a:xfrm>
              <a:off x="5223190" y="2844688"/>
              <a:ext cx="111372" cy="63519"/>
            </a:xfrm>
            <a:custGeom>
              <a:rect b="b" l="l" r="r" t="t"/>
              <a:pathLst>
                <a:path extrusionOk="0" h="1776" w="3114">
                  <a:moveTo>
                    <a:pt x="2846" y="0"/>
                  </a:moveTo>
                  <a:lnTo>
                    <a:pt x="0" y="1026"/>
                  </a:lnTo>
                  <a:lnTo>
                    <a:pt x="268" y="1776"/>
                  </a:lnTo>
                  <a:lnTo>
                    <a:pt x="3114" y="741"/>
                  </a:lnTo>
                  <a:lnTo>
                    <a:pt x="28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8"/>
            <p:cNvSpPr/>
            <p:nvPr/>
          </p:nvSpPr>
          <p:spPr>
            <a:xfrm>
              <a:off x="5132884" y="2698695"/>
              <a:ext cx="116165" cy="103897"/>
            </a:xfrm>
            <a:custGeom>
              <a:rect b="b" l="l" r="r" t="t"/>
              <a:pathLst>
                <a:path extrusionOk="0" h="2905" w="3248">
                  <a:moveTo>
                    <a:pt x="723" y="451"/>
                  </a:moveTo>
                  <a:lnTo>
                    <a:pt x="2775" y="2129"/>
                  </a:lnTo>
                  <a:lnTo>
                    <a:pt x="2507" y="2450"/>
                  </a:lnTo>
                  <a:lnTo>
                    <a:pt x="456" y="773"/>
                  </a:lnTo>
                  <a:lnTo>
                    <a:pt x="723" y="451"/>
                  </a:lnTo>
                  <a:close/>
                  <a:moveTo>
                    <a:pt x="694" y="0"/>
                  </a:moveTo>
                  <a:cubicBezTo>
                    <a:pt x="641" y="0"/>
                    <a:pt x="589" y="23"/>
                    <a:pt x="554" y="68"/>
                  </a:cubicBezTo>
                  <a:lnTo>
                    <a:pt x="45" y="683"/>
                  </a:lnTo>
                  <a:cubicBezTo>
                    <a:pt x="19" y="728"/>
                    <a:pt x="1" y="773"/>
                    <a:pt x="10" y="826"/>
                  </a:cubicBezTo>
                  <a:cubicBezTo>
                    <a:pt x="10" y="871"/>
                    <a:pt x="36" y="915"/>
                    <a:pt x="72" y="951"/>
                  </a:cubicBezTo>
                  <a:lnTo>
                    <a:pt x="2418" y="2860"/>
                  </a:lnTo>
                  <a:cubicBezTo>
                    <a:pt x="2454" y="2887"/>
                    <a:pt x="2499" y="2905"/>
                    <a:pt x="2534" y="2905"/>
                  </a:cubicBezTo>
                  <a:cubicBezTo>
                    <a:pt x="2543" y="2905"/>
                    <a:pt x="2552" y="2896"/>
                    <a:pt x="2552" y="2896"/>
                  </a:cubicBezTo>
                  <a:cubicBezTo>
                    <a:pt x="2606" y="2896"/>
                    <a:pt x="2650" y="2869"/>
                    <a:pt x="2686" y="2833"/>
                  </a:cubicBezTo>
                  <a:lnTo>
                    <a:pt x="3185" y="2218"/>
                  </a:lnTo>
                  <a:cubicBezTo>
                    <a:pt x="3248" y="2137"/>
                    <a:pt x="3239" y="2022"/>
                    <a:pt x="3159" y="1950"/>
                  </a:cubicBezTo>
                  <a:lnTo>
                    <a:pt x="812" y="41"/>
                  </a:lnTo>
                  <a:cubicBezTo>
                    <a:pt x="777" y="14"/>
                    <a:pt x="735" y="0"/>
                    <a:pt x="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8"/>
            <p:cNvSpPr/>
            <p:nvPr/>
          </p:nvSpPr>
          <p:spPr>
            <a:xfrm>
              <a:off x="5216467" y="2837857"/>
              <a:ext cx="125750" cy="76716"/>
            </a:xfrm>
            <a:custGeom>
              <a:rect b="b" l="l" r="r" t="t"/>
              <a:pathLst>
                <a:path extrusionOk="0" h="2145" w="3516">
                  <a:moveTo>
                    <a:pt x="2927" y="423"/>
                  </a:moveTo>
                  <a:lnTo>
                    <a:pt x="3070" y="825"/>
                  </a:lnTo>
                  <a:lnTo>
                    <a:pt x="572" y="1726"/>
                  </a:lnTo>
                  <a:lnTo>
                    <a:pt x="429" y="1324"/>
                  </a:lnTo>
                  <a:lnTo>
                    <a:pt x="2927" y="423"/>
                  </a:lnTo>
                  <a:close/>
                  <a:moveTo>
                    <a:pt x="3036" y="0"/>
                  </a:moveTo>
                  <a:cubicBezTo>
                    <a:pt x="3014" y="0"/>
                    <a:pt x="2992" y="5"/>
                    <a:pt x="2972" y="13"/>
                  </a:cubicBezTo>
                  <a:lnTo>
                    <a:pt x="126" y="1039"/>
                  </a:lnTo>
                  <a:cubicBezTo>
                    <a:pt x="81" y="1057"/>
                    <a:pt x="46" y="1092"/>
                    <a:pt x="19" y="1137"/>
                  </a:cubicBezTo>
                  <a:cubicBezTo>
                    <a:pt x="1" y="1181"/>
                    <a:pt x="1" y="1235"/>
                    <a:pt x="19" y="1280"/>
                  </a:cubicBezTo>
                  <a:lnTo>
                    <a:pt x="286" y="2029"/>
                  </a:lnTo>
                  <a:cubicBezTo>
                    <a:pt x="313" y="2100"/>
                    <a:pt x="385" y="2145"/>
                    <a:pt x="456" y="2145"/>
                  </a:cubicBezTo>
                  <a:cubicBezTo>
                    <a:pt x="483" y="2145"/>
                    <a:pt x="501" y="2145"/>
                    <a:pt x="527" y="2136"/>
                  </a:cubicBezTo>
                  <a:lnTo>
                    <a:pt x="3364" y="1110"/>
                  </a:lnTo>
                  <a:cubicBezTo>
                    <a:pt x="3462" y="1074"/>
                    <a:pt x="3516" y="967"/>
                    <a:pt x="3480" y="869"/>
                  </a:cubicBezTo>
                  <a:lnTo>
                    <a:pt x="3213" y="120"/>
                  </a:lnTo>
                  <a:cubicBezTo>
                    <a:pt x="3195" y="75"/>
                    <a:pt x="3159" y="40"/>
                    <a:pt x="3114" y="22"/>
                  </a:cubicBezTo>
                  <a:cubicBezTo>
                    <a:pt x="3090" y="7"/>
                    <a:pt x="3063" y="0"/>
                    <a:pt x="3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5" name="Shape 3405"/>
        <p:cNvGrpSpPr/>
        <p:nvPr/>
      </p:nvGrpSpPr>
      <p:grpSpPr>
        <a:xfrm>
          <a:off x="0" y="0"/>
          <a:ext cx="0" cy="0"/>
          <a:chOff x="0" y="0"/>
          <a:chExt cx="0" cy="0"/>
        </a:xfrm>
      </p:grpSpPr>
      <p:sp>
        <p:nvSpPr>
          <p:cNvPr id="3406" name="Google Shape;3406;p49"/>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RESOURCES</a:t>
            </a:r>
            <a:endParaRPr/>
          </a:p>
        </p:txBody>
      </p:sp>
      <p:sp>
        <p:nvSpPr>
          <p:cNvPr id="3407" name="Google Shape;3407;p49"/>
          <p:cNvSpPr txBox="1"/>
          <p:nvPr>
            <p:ph idx="1" type="body"/>
          </p:nvPr>
        </p:nvSpPr>
        <p:spPr>
          <a:xfrm>
            <a:off x="720000" y="1152475"/>
            <a:ext cx="7704000" cy="34509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
                <a:latin typeface="Passion One"/>
                <a:ea typeface="Passion One"/>
                <a:cs typeface="Passion One"/>
                <a:sym typeface="Passion One"/>
              </a:rPr>
              <a:t>VECTOR</a:t>
            </a:r>
            <a:endParaRPr>
              <a:latin typeface="Passion One"/>
              <a:ea typeface="Passion One"/>
              <a:cs typeface="Passion One"/>
              <a:sym typeface="Passion One"/>
            </a:endParaRPr>
          </a:p>
          <a:p>
            <a:pPr indent="0" lvl="0" marL="0" rtl="0" algn="l">
              <a:lnSpc>
                <a:spcPct val="100000"/>
              </a:lnSpc>
              <a:spcBef>
                <a:spcPts val="0"/>
              </a:spcBef>
              <a:spcAft>
                <a:spcPts val="0"/>
              </a:spcAft>
              <a:buNone/>
            </a:pPr>
            <a:r>
              <a:t/>
            </a:r>
            <a:endParaRPr sz="1200">
              <a:latin typeface="Passion One"/>
              <a:ea typeface="Passion One"/>
              <a:cs typeface="Passion One"/>
              <a:sym typeface="Passion One"/>
            </a:endParaRPr>
          </a:p>
          <a:p>
            <a:pPr indent="-304800" lvl="0" marL="457200" marR="50800" rtl="0" algn="l">
              <a:lnSpc>
                <a:spcPct val="100000"/>
              </a:lnSpc>
              <a:spcBef>
                <a:spcPts val="0"/>
              </a:spcBef>
              <a:spcAft>
                <a:spcPts val="0"/>
              </a:spcAft>
              <a:buClr>
                <a:schemeClr val="dk2"/>
              </a:buClr>
              <a:buSzPts val="1200"/>
              <a:buChar char="●"/>
            </a:pPr>
            <a:r>
              <a:rPr lang="en" sz="1200">
                <a:uFill>
                  <a:noFill/>
                </a:uFill>
                <a:hlinkClick r:id="rId3"/>
              </a:rPr>
              <a:t>Pack of pizza logos</a:t>
            </a:r>
            <a:endParaRPr/>
          </a:p>
          <a:p>
            <a:pPr indent="-304800" lvl="0" marL="457200" marR="50800" rtl="0" algn="l">
              <a:lnSpc>
                <a:spcPct val="100000"/>
              </a:lnSpc>
              <a:spcBef>
                <a:spcPts val="0"/>
              </a:spcBef>
              <a:spcAft>
                <a:spcPts val="0"/>
              </a:spcAft>
              <a:buClr>
                <a:schemeClr val="dk2"/>
              </a:buClr>
              <a:buSzPts val="1200"/>
              <a:buChar char="●"/>
            </a:pPr>
            <a:r>
              <a:rPr lang="en" sz="1200">
                <a:uFill>
                  <a:noFill/>
                </a:uFill>
                <a:hlinkClick r:id="rId4"/>
              </a:rPr>
              <a:t>Set of pizza logos</a:t>
            </a:r>
            <a:endParaRPr/>
          </a:p>
          <a:p>
            <a:pPr indent="-304800" lvl="0" marL="457200" marR="50800" rtl="0" algn="l">
              <a:lnSpc>
                <a:spcPct val="100000"/>
              </a:lnSpc>
              <a:spcBef>
                <a:spcPts val="0"/>
              </a:spcBef>
              <a:spcAft>
                <a:spcPts val="0"/>
              </a:spcAft>
              <a:buClr>
                <a:schemeClr val="dk2"/>
              </a:buClr>
              <a:buSzPts val="1200"/>
              <a:buChar char="●"/>
            </a:pPr>
            <a:r>
              <a:rPr lang="en" sz="1200">
                <a:uFill>
                  <a:noFill/>
                </a:uFill>
                <a:hlinkClick r:id="rId5"/>
              </a:rPr>
              <a:t>Pizza yellow discount brochure</a:t>
            </a:r>
            <a:endParaRPr/>
          </a:p>
          <a:p>
            <a:pPr indent="-304800" lvl="0" marL="457200" marR="50800" rtl="0" algn="l">
              <a:lnSpc>
                <a:spcPct val="100000"/>
              </a:lnSpc>
              <a:spcBef>
                <a:spcPts val="0"/>
              </a:spcBef>
              <a:spcAft>
                <a:spcPts val="0"/>
              </a:spcAft>
              <a:buClr>
                <a:schemeClr val="dk2"/>
              </a:buClr>
              <a:buSzPts val="1200"/>
              <a:buChar char="●"/>
            </a:pPr>
            <a:r>
              <a:rPr lang="en" sz="1200">
                <a:uFill>
                  <a:noFill/>
                </a:uFill>
                <a:hlinkClick r:id="rId6"/>
              </a:rPr>
              <a:t>Pizza poster template</a:t>
            </a:r>
            <a:endParaRPr/>
          </a:p>
          <a:p>
            <a:pPr indent="0" lvl="0" marL="0" marR="50800" rtl="0" algn="l">
              <a:lnSpc>
                <a:spcPct val="100000"/>
              </a:lnSpc>
              <a:spcBef>
                <a:spcPts val="0"/>
              </a:spcBef>
              <a:spcAft>
                <a:spcPts val="0"/>
              </a:spcAft>
              <a:buNone/>
            </a:pPr>
            <a:r>
              <a:t/>
            </a:r>
            <a:endParaRPr/>
          </a:p>
          <a:p>
            <a:pPr indent="0" lvl="0" marL="0" marR="50800" rtl="0" algn="l">
              <a:lnSpc>
                <a:spcPct val="100000"/>
              </a:lnSpc>
              <a:spcBef>
                <a:spcPts val="0"/>
              </a:spcBef>
              <a:spcAft>
                <a:spcPts val="0"/>
              </a:spcAft>
              <a:buNone/>
            </a:pPr>
            <a:r>
              <a:rPr lang="en">
                <a:latin typeface="Passion One"/>
                <a:ea typeface="Passion One"/>
                <a:cs typeface="Passion One"/>
                <a:sym typeface="Passion One"/>
              </a:rPr>
              <a:t>PHOTO</a:t>
            </a:r>
            <a:endParaRPr>
              <a:latin typeface="Passion One"/>
              <a:ea typeface="Passion One"/>
              <a:cs typeface="Passion One"/>
              <a:sym typeface="Passion One"/>
            </a:endParaRPr>
          </a:p>
          <a:p>
            <a:pPr indent="0" lvl="0" marL="0" marR="50800" rtl="0" algn="l">
              <a:lnSpc>
                <a:spcPct val="100000"/>
              </a:lnSpc>
              <a:spcBef>
                <a:spcPts val="0"/>
              </a:spcBef>
              <a:spcAft>
                <a:spcPts val="0"/>
              </a:spcAft>
              <a:buNone/>
            </a:pPr>
            <a:r>
              <a:t/>
            </a:r>
            <a:endParaRPr sz="1200">
              <a:latin typeface="Passion One"/>
              <a:ea typeface="Passion One"/>
              <a:cs typeface="Passion One"/>
              <a:sym typeface="Passion One"/>
            </a:endParaRPr>
          </a:p>
          <a:p>
            <a:pPr indent="-304800" lvl="0" marL="457200" marR="50800" rtl="0" algn="l">
              <a:lnSpc>
                <a:spcPct val="100000"/>
              </a:lnSpc>
              <a:spcBef>
                <a:spcPts val="0"/>
              </a:spcBef>
              <a:spcAft>
                <a:spcPts val="0"/>
              </a:spcAft>
              <a:buClr>
                <a:schemeClr val="dk2"/>
              </a:buClr>
              <a:buSzPts val="1200"/>
              <a:buChar char="●"/>
            </a:pPr>
            <a:r>
              <a:rPr lang="en" sz="1200">
                <a:uFill>
                  <a:noFill/>
                </a:uFill>
                <a:hlinkClick r:id="rId7"/>
              </a:rPr>
              <a:t>Cute boy holding pizza boxes</a:t>
            </a:r>
            <a:endParaRPr/>
          </a:p>
          <a:p>
            <a:pPr indent="-304800" lvl="0" marL="457200" marR="50800" rtl="0" algn="l">
              <a:lnSpc>
                <a:spcPct val="100000"/>
              </a:lnSpc>
              <a:spcBef>
                <a:spcPts val="0"/>
              </a:spcBef>
              <a:spcAft>
                <a:spcPts val="0"/>
              </a:spcAft>
              <a:buClr>
                <a:schemeClr val="dk2"/>
              </a:buClr>
              <a:buSzPts val="1200"/>
              <a:buChar char="●"/>
            </a:pPr>
            <a:r>
              <a:rPr lang="en" sz="1200">
                <a:uFill>
                  <a:noFill/>
                </a:uFill>
                <a:hlinkClick r:id="rId8"/>
              </a:rPr>
              <a:t>Colourful statistical pie charts for science fractions</a:t>
            </a:r>
            <a:endParaRPr/>
          </a:p>
          <a:p>
            <a:pPr indent="0" lvl="0" marL="0" marR="50800" rtl="0" algn="l">
              <a:lnSpc>
                <a:spcPct val="100000"/>
              </a:lnSpc>
              <a:spcBef>
                <a:spcPts val="0"/>
              </a:spcBef>
              <a:spcAft>
                <a:spcPts val="0"/>
              </a:spcAft>
              <a:buNone/>
            </a:pPr>
            <a:r>
              <a:t/>
            </a:r>
            <a:endParaRPr/>
          </a:p>
          <a:p>
            <a:pPr indent="0" lvl="0" marL="0" marR="50800" rtl="0" algn="l">
              <a:lnSpc>
                <a:spcPct val="100000"/>
              </a:lnSpc>
              <a:spcBef>
                <a:spcPts val="0"/>
              </a:spcBef>
              <a:spcAft>
                <a:spcPts val="0"/>
              </a:spcAft>
              <a:buNone/>
            </a:pPr>
            <a:r>
              <a:rPr lang="en">
                <a:latin typeface="Passion One"/>
                <a:ea typeface="Passion One"/>
                <a:cs typeface="Passion One"/>
                <a:sym typeface="Passion One"/>
              </a:rPr>
              <a:t>ICON</a:t>
            </a:r>
            <a:endParaRPr>
              <a:latin typeface="Passion One"/>
              <a:ea typeface="Passion One"/>
              <a:cs typeface="Passion One"/>
              <a:sym typeface="Passion One"/>
            </a:endParaRPr>
          </a:p>
          <a:p>
            <a:pPr indent="0" lvl="0" marL="0" marR="50800" rtl="0" algn="l">
              <a:lnSpc>
                <a:spcPct val="100000"/>
              </a:lnSpc>
              <a:spcBef>
                <a:spcPts val="0"/>
              </a:spcBef>
              <a:spcAft>
                <a:spcPts val="0"/>
              </a:spcAft>
              <a:buNone/>
            </a:pPr>
            <a:r>
              <a:t/>
            </a:r>
            <a:endParaRPr sz="1200">
              <a:latin typeface="Passion One"/>
              <a:ea typeface="Passion One"/>
              <a:cs typeface="Passion One"/>
              <a:sym typeface="Passion One"/>
            </a:endParaRPr>
          </a:p>
          <a:p>
            <a:pPr indent="-304800" lvl="0" marL="457200" rtl="0" algn="l">
              <a:lnSpc>
                <a:spcPct val="100000"/>
              </a:lnSpc>
              <a:spcBef>
                <a:spcPts val="0"/>
              </a:spcBef>
              <a:spcAft>
                <a:spcPts val="0"/>
              </a:spcAft>
              <a:buClr>
                <a:schemeClr val="dk2"/>
              </a:buClr>
              <a:buSzPts val="1200"/>
              <a:buChar char="●"/>
            </a:pPr>
            <a:r>
              <a:rPr lang="en" sz="1200"/>
              <a:t>Math Symbols</a:t>
            </a:r>
            <a:r>
              <a:rPr lang="en" sz="1200">
                <a:uFill>
                  <a:noFill/>
                </a:uFill>
                <a:hlinkClick r:id="rId9"/>
              </a:rPr>
              <a:t> Icon Pack</a:t>
            </a:r>
            <a:endParaRPr sz="12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11" name="Shape 3411"/>
        <p:cNvGrpSpPr/>
        <p:nvPr/>
      </p:nvGrpSpPr>
      <p:grpSpPr>
        <a:xfrm>
          <a:off x="0" y="0"/>
          <a:ext cx="0" cy="0"/>
          <a:chOff x="0" y="0"/>
          <a:chExt cx="0" cy="0"/>
        </a:xfrm>
      </p:grpSpPr>
      <p:sp>
        <p:nvSpPr>
          <p:cNvPr id="3412" name="Google Shape;3412;p50"/>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3413" name="Google Shape;3413;p50"/>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3414" name="Google Shape;3414;p5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18" name="Shape 3418"/>
        <p:cNvGrpSpPr/>
        <p:nvPr/>
      </p:nvGrpSpPr>
      <p:grpSpPr>
        <a:xfrm>
          <a:off x="0" y="0"/>
          <a:ext cx="0" cy="0"/>
          <a:chOff x="0" y="0"/>
          <a:chExt cx="0" cy="0"/>
        </a:xfrm>
      </p:grpSpPr>
      <p:sp>
        <p:nvSpPr>
          <p:cNvPr id="3419" name="Google Shape;3419;p51"/>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3420" name="Google Shape;3420;p51"/>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3421" name="Google Shape;3421;p51"/>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25" name="Shape 3425"/>
        <p:cNvGrpSpPr/>
        <p:nvPr/>
      </p:nvGrpSpPr>
      <p:grpSpPr>
        <a:xfrm>
          <a:off x="0" y="0"/>
          <a:ext cx="0" cy="0"/>
          <a:chOff x="0" y="0"/>
          <a:chExt cx="0" cy="0"/>
        </a:xfrm>
      </p:grpSpPr>
      <p:sp>
        <p:nvSpPr>
          <p:cNvPr id="3426" name="Google Shape;3426;p52"/>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427" name="Google Shape;3427;p52"/>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3428" name="Google Shape;3428;p52"/>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Passion One</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a:t>
            </a:r>
            <a:r>
              <a:rPr lang="en">
                <a:solidFill>
                  <a:srgbClr val="FFFFFF"/>
                </a:solidFill>
                <a:latin typeface="Arial"/>
                <a:ea typeface="Arial"/>
                <a:cs typeface="Arial"/>
                <a:sym typeface="Arial"/>
              </a:rPr>
              <a:t>Passion+One)</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Montserrat</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t>
            </a:r>
            <a:r>
              <a:rPr lang="en">
                <a:solidFill>
                  <a:schemeClr val="lt1"/>
                </a:solidFill>
                <a:latin typeface="Arial"/>
                <a:ea typeface="Arial"/>
                <a:cs typeface="Arial"/>
                <a:sym typeface="Arial"/>
              </a:rPr>
              <a:t>Montserrat)</a:t>
            </a:r>
            <a:endParaRPr>
              <a:solidFill>
                <a:srgbClr val="FFFFFF"/>
              </a:solidFill>
              <a:latin typeface="Arial"/>
              <a:ea typeface="Arial"/>
              <a:cs typeface="Arial"/>
              <a:sym typeface="Arial"/>
            </a:endParaRPr>
          </a:p>
        </p:txBody>
      </p:sp>
      <p:sp>
        <p:nvSpPr>
          <p:cNvPr id="3429" name="Google Shape;3429;p52"/>
          <p:cNvSpPr/>
          <p:nvPr/>
        </p:nvSpPr>
        <p:spPr>
          <a:xfrm>
            <a:off x="2161362" y="3553100"/>
            <a:ext cx="677400" cy="645600"/>
          </a:xfrm>
          <a:prstGeom prst="roundRect">
            <a:avLst>
              <a:gd fmla="val 16667" name="adj"/>
            </a:avLst>
          </a:prstGeom>
          <a:solidFill>
            <a:srgbClr val="A27D5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2"/>
          <p:cNvSpPr/>
          <p:nvPr/>
        </p:nvSpPr>
        <p:spPr>
          <a:xfrm>
            <a:off x="2990124" y="3553100"/>
            <a:ext cx="677400" cy="645600"/>
          </a:xfrm>
          <a:prstGeom prst="roundRect">
            <a:avLst>
              <a:gd fmla="val 16667" name="adj"/>
            </a:avLst>
          </a:prstGeom>
          <a:solidFill>
            <a:srgbClr val="F1A9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2"/>
          <p:cNvSpPr/>
          <p:nvPr/>
        </p:nvSpPr>
        <p:spPr>
          <a:xfrm>
            <a:off x="3818887" y="3553100"/>
            <a:ext cx="677400" cy="645600"/>
          </a:xfrm>
          <a:prstGeom prst="roundRect">
            <a:avLst>
              <a:gd fmla="val 16667" name="adj"/>
            </a:avLst>
          </a:prstGeom>
          <a:solidFill>
            <a:srgbClr val="F4CC9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2"/>
          <p:cNvSpPr/>
          <p:nvPr/>
        </p:nvSpPr>
        <p:spPr>
          <a:xfrm>
            <a:off x="1332595" y="3553100"/>
            <a:ext cx="677400" cy="645600"/>
          </a:xfrm>
          <a:prstGeom prst="roundRect">
            <a:avLst>
              <a:gd fmla="val 16667" name="adj"/>
            </a:avLst>
          </a:prstGeom>
          <a:solidFill>
            <a:srgbClr val="F9EDD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2"/>
          <p:cNvSpPr txBox="1"/>
          <p:nvPr/>
        </p:nvSpPr>
        <p:spPr>
          <a:xfrm>
            <a:off x="2161362"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#f4cc91</a:t>
            </a:r>
            <a:endParaRPr sz="1000">
              <a:solidFill>
                <a:schemeClr val="dk1"/>
              </a:solidFill>
            </a:endParaRPr>
          </a:p>
        </p:txBody>
      </p:sp>
      <p:sp>
        <p:nvSpPr>
          <p:cNvPr id="3434" name="Google Shape;3434;p52"/>
          <p:cNvSpPr txBox="1"/>
          <p:nvPr/>
        </p:nvSpPr>
        <p:spPr>
          <a:xfrm>
            <a:off x="2990129"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#f1a957</a:t>
            </a:r>
            <a:endParaRPr sz="1000">
              <a:solidFill>
                <a:srgbClr val="FFFFFF"/>
              </a:solidFill>
            </a:endParaRPr>
          </a:p>
        </p:txBody>
      </p:sp>
      <p:sp>
        <p:nvSpPr>
          <p:cNvPr id="3435" name="Google Shape;3435;p52"/>
          <p:cNvSpPr txBox="1"/>
          <p:nvPr/>
        </p:nvSpPr>
        <p:spPr>
          <a:xfrm>
            <a:off x="3818896"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#f4cc91</a:t>
            </a:r>
            <a:endParaRPr sz="1000">
              <a:solidFill>
                <a:schemeClr val="dk1"/>
              </a:solidFill>
            </a:endParaRPr>
          </a:p>
        </p:txBody>
      </p:sp>
      <p:sp>
        <p:nvSpPr>
          <p:cNvPr id="3436" name="Google Shape;3436;p52"/>
          <p:cNvSpPr txBox="1"/>
          <p:nvPr/>
        </p:nvSpPr>
        <p:spPr>
          <a:xfrm>
            <a:off x="1332595"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#f9eddd</a:t>
            </a:r>
            <a:endParaRPr sz="1000">
              <a:solidFill>
                <a:schemeClr val="dk1"/>
              </a:solidFill>
            </a:endParaRPr>
          </a:p>
        </p:txBody>
      </p:sp>
      <p:sp>
        <p:nvSpPr>
          <p:cNvPr id="3437" name="Google Shape;3437;p52"/>
          <p:cNvSpPr/>
          <p:nvPr/>
        </p:nvSpPr>
        <p:spPr>
          <a:xfrm>
            <a:off x="4647664" y="3553100"/>
            <a:ext cx="677400" cy="645600"/>
          </a:xfrm>
          <a:prstGeom prst="roundRect">
            <a:avLst>
              <a:gd fmla="val 16667" name="adj"/>
            </a:avLst>
          </a:prstGeom>
          <a:solidFill>
            <a:srgbClr val="FBBF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2"/>
          <p:cNvSpPr txBox="1"/>
          <p:nvPr/>
        </p:nvSpPr>
        <p:spPr>
          <a:xfrm>
            <a:off x="4647673"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#fab62f</a:t>
            </a:r>
            <a:endParaRPr sz="1000">
              <a:solidFill>
                <a:schemeClr val="dk1"/>
              </a:solidFill>
            </a:endParaRPr>
          </a:p>
        </p:txBody>
      </p:sp>
      <p:sp>
        <p:nvSpPr>
          <p:cNvPr id="3439" name="Google Shape;3439;p52"/>
          <p:cNvSpPr/>
          <p:nvPr/>
        </p:nvSpPr>
        <p:spPr>
          <a:xfrm>
            <a:off x="5476441" y="3553100"/>
            <a:ext cx="677400" cy="645600"/>
          </a:xfrm>
          <a:prstGeom prst="roundRect">
            <a:avLst>
              <a:gd fmla="val 16667" name="adj"/>
            </a:avLst>
          </a:prstGeom>
          <a:solidFill>
            <a:srgbClr val="CA151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2"/>
          <p:cNvSpPr txBox="1"/>
          <p:nvPr/>
        </p:nvSpPr>
        <p:spPr>
          <a:xfrm>
            <a:off x="5476450"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#ca1517</a:t>
            </a:r>
            <a:endParaRPr sz="1000">
              <a:solidFill>
                <a:srgbClr val="FFFFFF"/>
              </a:solidFill>
            </a:endParaRPr>
          </a:p>
        </p:txBody>
      </p:sp>
      <p:sp>
        <p:nvSpPr>
          <p:cNvPr id="3441" name="Google Shape;3441;p52"/>
          <p:cNvSpPr/>
          <p:nvPr/>
        </p:nvSpPr>
        <p:spPr>
          <a:xfrm>
            <a:off x="6305218" y="3553100"/>
            <a:ext cx="677400" cy="645600"/>
          </a:xfrm>
          <a:prstGeom prst="roundRect">
            <a:avLst>
              <a:gd fmla="val 16667" name="adj"/>
            </a:avLst>
          </a:prstGeom>
          <a:solidFill>
            <a:srgbClr val="6834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2"/>
          <p:cNvSpPr txBox="1"/>
          <p:nvPr/>
        </p:nvSpPr>
        <p:spPr>
          <a:xfrm>
            <a:off x="6305228"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#683459</a:t>
            </a:r>
            <a:endParaRPr sz="1000">
              <a:solidFill>
                <a:srgbClr val="FFFFFF"/>
              </a:solidFill>
            </a:endParaRPr>
          </a:p>
        </p:txBody>
      </p:sp>
      <p:sp>
        <p:nvSpPr>
          <p:cNvPr id="3443" name="Google Shape;3443;p52"/>
          <p:cNvSpPr/>
          <p:nvPr/>
        </p:nvSpPr>
        <p:spPr>
          <a:xfrm>
            <a:off x="7133996" y="3553100"/>
            <a:ext cx="677400" cy="645600"/>
          </a:xfrm>
          <a:prstGeom prst="roundRect">
            <a:avLst>
              <a:gd fmla="val 16667" name="adj"/>
            </a:avLst>
          </a:prstGeom>
          <a:solidFill>
            <a:srgbClr val="4A9E4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2"/>
          <p:cNvSpPr txBox="1"/>
          <p:nvPr/>
        </p:nvSpPr>
        <p:spPr>
          <a:xfrm>
            <a:off x="7134005"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#4a9e4a</a:t>
            </a:r>
            <a:endParaRPr sz="1000">
              <a:solidFill>
                <a:srgbClr val="FFFFFF"/>
              </a:solidFill>
            </a:endParaRPr>
          </a:p>
        </p:txBody>
      </p:sp>
      <p:sp>
        <p:nvSpPr>
          <p:cNvPr id="3445" name="Google Shape;3445;p52"/>
          <p:cNvSpPr/>
          <p:nvPr/>
        </p:nvSpPr>
        <p:spPr>
          <a:xfrm>
            <a:off x="7962773" y="3553100"/>
            <a:ext cx="677400" cy="645600"/>
          </a:xfrm>
          <a:prstGeom prst="roundRect">
            <a:avLst>
              <a:gd fmla="val 16667" name="adj"/>
            </a:avLst>
          </a:prstGeom>
          <a:solidFill>
            <a:srgbClr val="3535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2"/>
          <p:cNvSpPr txBox="1"/>
          <p:nvPr/>
        </p:nvSpPr>
        <p:spPr>
          <a:xfrm>
            <a:off x="7962782"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#353535</a:t>
            </a:r>
            <a:endParaRPr sz="1000">
              <a:solidFill>
                <a:srgbClr val="FFFFFF"/>
              </a:solidFill>
            </a:endParaRPr>
          </a:p>
        </p:txBody>
      </p:sp>
      <p:sp>
        <p:nvSpPr>
          <p:cNvPr id="3447" name="Google Shape;3447;p52"/>
          <p:cNvSpPr/>
          <p:nvPr/>
        </p:nvSpPr>
        <p:spPr>
          <a:xfrm>
            <a:off x="503818" y="3553100"/>
            <a:ext cx="677400" cy="645600"/>
          </a:xfrm>
          <a:prstGeom prst="roundRect">
            <a:avLst>
              <a:gd fmla="val 16667" name="adj"/>
            </a:avLst>
          </a:prstGeom>
          <a:solidFill>
            <a:srgbClr val="481F1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2"/>
          <p:cNvSpPr txBox="1"/>
          <p:nvPr/>
        </p:nvSpPr>
        <p:spPr>
          <a:xfrm>
            <a:off x="503818" y="3687570"/>
            <a:ext cx="677400" cy="37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#481f10</a:t>
            </a:r>
            <a:endParaRPr sz="1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p26"/>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0" lang="en" sz="4000">
                <a:latin typeface="Passion One"/>
                <a:ea typeface="Passion One"/>
                <a:cs typeface="Passion One"/>
                <a:sym typeface="Passion One"/>
              </a:rPr>
              <a:t>TABLE OF CONTENTS</a:t>
            </a:r>
            <a:endParaRPr b="0" sz="4000">
              <a:latin typeface="Passion One"/>
              <a:ea typeface="Passion One"/>
              <a:cs typeface="Passion One"/>
              <a:sym typeface="Passion One"/>
            </a:endParaRPr>
          </a:p>
        </p:txBody>
      </p:sp>
      <p:sp>
        <p:nvSpPr>
          <p:cNvPr id="735" name="Google Shape;735;p26"/>
          <p:cNvSpPr txBox="1"/>
          <p:nvPr>
            <p:ph idx="1" type="subTitle"/>
          </p:nvPr>
        </p:nvSpPr>
        <p:spPr>
          <a:xfrm>
            <a:off x="1649425" y="1672750"/>
            <a:ext cx="2517900" cy="42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OVERVIEW</a:t>
            </a:r>
            <a:endParaRPr/>
          </a:p>
        </p:txBody>
      </p:sp>
      <p:sp>
        <p:nvSpPr>
          <p:cNvPr id="736" name="Google Shape;736;p26"/>
          <p:cNvSpPr txBox="1"/>
          <p:nvPr>
            <p:ph idx="2" type="subTitle"/>
          </p:nvPr>
        </p:nvSpPr>
        <p:spPr>
          <a:xfrm>
            <a:off x="1649425" y="2099075"/>
            <a:ext cx="25179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Here you could describe the topic the section</a:t>
            </a:r>
            <a:endParaRPr>
              <a:solidFill>
                <a:schemeClr val="dk1"/>
              </a:solidFill>
            </a:endParaRPr>
          </a:p>
        </p:txBody>
      </p:sp>
      <p:sp>
        <p:nvSpPr>
          <p:cNvPr id="737" name="Google Shape;737;p26"/>
          <p:cNvSpPr txBox="1"/>
          <p:nvPr>
            <p:ph idx="3" type="title"/>
          </p:nvPr>
        </p:nvSpPr>
        <p:spPr>
          <a:xfrm>
            <a:off x="720000" y="1520350"/>
            <a:ext cx="751500" cy="9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a:t>
            </a:r>
            <a:r>
              <a:rPr lang="en"/>
              <a:t>1</a:t>
            </a:r>
            <a:endParaRPr/>
          </a:p>
        </p:txBody>
      </p:sp>
      <p:sp>
        <p:nvSpPr>
          <p:cNvPr id="738" name="Google Shape;738;p26"/>
          <p:cNvSpPr txBox="1"/>
          <p:nvPr>
            <p:ph idx="4" type="subTitle"/>
          </p:nvPr>
        </p:nvSpPr>
        <p:spPr>
          <a:xfrm>
            <a:off x="1649425" y="3604500"/>
            <a:ext cx="2517900" cy="42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FEATURES OF THE TOPIC</a:t>
            </a:r>
            <a:endParaRPr/>
          </a:p>
        </p:txBody>
      </p:sp>
      <p:sp>
        <p:nvSpPr>
          <p:cNvPr id="739" name="Google Shape;739;p26"/>
          <p:cNvSpPr txBox="1"/>
          <p:nvPr>
            <p:ph idx="5" type="subTitle"/>
          </p:nvPr>
        </p:nvSpPr>
        <p:spPr>
          <a:xfrm>
            <a:off x="1649425" y="4030800"/>
            <a:ext cx="25179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Here you could describe the topic the section</a:t>
            </a:r>
            <a:endParaRPr>
              <a:solidFill>
                <a:schemeClr val="dk1"/>
              </a:solidFill>
            </a:endParaRPr>
          </a:p>
        </p:txBody>
      </p:sp>
      <p:sp>
        <p:nvSpPr>
          <p:cNvPr id="740" name="Google Shape;740;p26"/>
          <p:cNvSpPr txBox="1"/>
          <p:nvPr>
            <p:ph idx="6" type="title"/>
          </p:nvPr>
        </p:nvSpPr>
        <p:spPr>
          <a:xfrm>
            <a:off x="720003" y="3452100"/>
            <a:ext cx="751500" cy="9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a:t>
            </a:r>
            <a:r>
              <a:rPr lang="en"/>
              <a:t>2</a:t>
            </a:r>
            <a:endParaRPr/>
          </a:p>
        </p:txBody>
      </p:sp>
      <p:sp>
        <p:nvSpPr>
          <p:cNvPr id="741" name="Google Shape;741;p26"/>
          <p:cNvSpPr txBox="1"/>
          <p:nvPr>
            <p:ph idx="7" type="subTitle"/>
          </p:nvPr>
        </p:nvSpPr>
        <p:spPr>
          <a:xfrm>
            <a:off x="5906100" y="1672800"/>
            <a:ext cx="2517900" cy="42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ASSIGNMENT</a:t>
            </a:r>
            <a:endParaRPr/>
          </a:p>
        </p:txBody>
      </p:sp>
      <p:sp>
        <p:nvSpPr>
          <p:cNvPr id="742" name="Google Shape;742;p26"/>
          <p:cNvSpPr txBox="1"/>
          <p:nvPr>
            <p:ph idx="8" type="subTitle"/>
          </p:nvPr>
        </p:nvSpPr>
        <p:spPr>
          <a:xfrm>
            <a:off x="5906100" y="2099072"/>
            <a:ext cx="25179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Here you could describe the topic the section</a:t>
            </a:r>
            <a:endParaRPr>
              <a:solidFill>
                <a:schemeClr val="dk1"/>
              </a:solidFill>
            </a:endParaRPr>
          </a:p>
        </p:txBody>
      </p:sp>
      <p:sp>
        <p:nvSpPr>
          <p:cNvPr id="743" name="Google Shape;743;p26"/>
          <p:cNvSpPr txBox="1"/>
          <p:nvPr>
            <p:ph idx="9" type="title"/>
          </p:nvPr>
        </p:nvSpPr>
        <p:spPr>
          <a:xfrm>
            <a:off x="4975925" y="1520350"/>
            <a:ext cx="751500" cy="9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a:t>
            </a:r>
            <a:r>
              <a:rPr lang="en"/>
              <a:t>3</a:t>
            </a:r>
            <a:endParaRPr/>
          </a:p>
        </p:txBody>
      </p:sp>
      <p:sp>
        <p:nvSpPr>
          <p:cNvPr id="744" name="Google Shape;744;p26"/>
          <p:cNvSpPr txBox="1"/>
          <p:nvPr>
            <p:ph idx="13" type="subTitle"/>
          </p:nvPr>
        </p:nvSpPr>
        <p:spPr>
          <a:xfrm>
            <a:off x="5906100" y="3604499"/>
            <a:ext cx="2517900" cy="42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ABOUT THE TOPIC</a:t>
            </a:r>
            <a:endParaRPr/>
          </a:p>
        </p:txBody>
      </p:sp>
      <p:sp>
        <p:nvSpPr>
          <p:cNvPr id="745" name="Google Shape;745;p26"/>
          <p:cNvSpPr txBox="1"/>
          <p:nvPr>
            <p:ph idx="14" type="subTitle"/>
          </p:nvPr>
        </p:nvSpPr>
        <p:spPr>
          <a:xfrm>
            <a:off x="5906100" y="4030799"/>
            <a:ext cx="25179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Here you could describe the topic the section</a:t>
            </a:r>
            <a:endParaRPr>
              <a:solidFill>
                <a:schemeClr val="dk1"/>
              </a:solidFill>
            </a:endParaRPr>
          </a:p>
        </p:txBody>
      </p:sp>
      <p:sp>
        <p:nvSpPr>
          <p:cNvPr id="746" name="Google Shape;746;p26"/>
          <p:cNvSpPr txBox="1"/>
          <p:nvPr>
            <p:ph idx="15" type="title"/>
          </p:nvPr>
        </p:nvSpPr>
        <p:spPr>
          <a:xfrm>
            <a:off x="4975925" y="3452100"/>
            <a:ext cx="751500" cy="9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a:t>
            </a:r>
            <a:r>
              <a:rPr lang="en"/>
              <a:t>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52" name="Shape 3452"/>
        <p:cNvGrpSpPr/>
        <p:nvPr/>
      </p:nvGrpSpPr>
      <p:grpSpPr>
        <a:xfrm>
          <a:off x="0" y="0"/>
          <a:ext cx="0" cy="0"/>
          <a:chOff x="0" y="0"/>
          <a:chExt cx="0" cy="0"/>
        </a:xfrm>
      </p:grpSpPr>
      <p:sp>
        <p:nvSpPr>
          <p:cNvPr id="3453" name="Google Shape;3453;p53"/>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3454" name="Google Shape;3454;p53"/>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3455" name="Google Shape;3455;p53"/>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3456" name="Google Shape;3456;p53"/>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3457" name="Google Shape;3457;p53"/>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3458" name="Google Shape;3458;p53"/>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3459" name="Google Shape;3459;p53"/>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3460" name="Google Shape;3460;p53"/>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3461" name="Google Shape;3461;p53"/>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3462" name="Google Shape;3462;p53"/>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3463" name="Google Shape;3463;p53"/>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3464" name="Google Shape;3464;p53"/>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68" name="Shape 3468"/>
        <p:cNvGrpSpPr/>
        <p:nvPr/>
      </p:nvGrpSpPr>
      <p:grpSpPr>
        <a:xfrm>
          <a:off x="0" y="0"/>
          <a:ext cx="0" cy="0"/>
          <a:chOff x="0" y="0"/>
          <a:chExt cx="0" cy="0"/>
        </a:xfrm>
      </p:grpSpPr>
      <p:sp>
        <p:nvSpPr>
          <p:cNvPr id="3469" name="Google Shape;3469;p54"/>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3470" name="Google Shape;3470;p54"/>
          <p:cNvGrpSpPr/>
          <p:nvPr/>
        </p:nvGrpSpPr>
        <p:grpSpPr>
          <a:xfrm>
            <a:off x="5156078" y="3085736"/>
            <a:ext cx="474294" cy="551291"/>
            <a:chOff x="4727025" y="1332775"/>
            <a:chExt cx="59900" cy="69625"/>
          </a:xfrm>
        </p:grpSpPr>
        <p:sp>
          <p:nvSpPr>
            <p:cNvPr id="3471" name="Google Shape;3471;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54"/>
          <p:cNvGrpSpPr/>
          <p:nvPr/>
        </p:nvGrpSpPr>
        <p:grpSpPr>
          <a:xfrm>
            <a:off x="5769734" y="2314340"/>
            <a:ext cx="555653" cy="557031"/>
            <a:chOff x="4820425" y="1329900"/>
            <a:chExt cx="70175" cy="70350"/>
          </a:xfrm>
        </p:grpSpPr>
        <p:sp>
          <p:nvSpPr>
            <p:cNvPr id="3474" name="Google Shape;3474;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8" name="Google Shape;3478;p54"/>
          <p:cNvGrpSpPr/>
          <p:nvPr/>
        </p:nvGrpSpPr>
        <p:grpSpPr>
          <a:xfrm>
            <a:off x="6396103" y="2318845"/>
            <a:ext cx="582574" cy="533871"/>
            <a:chOff x="4903200" y="1331525"/>
            <a:chExt cx="73575" cy="67425"/>
          </a:xfrm>
        </p:grpSpPr>
        <p:sp>
          <p:nvSpPr>
            <p:cNvPr id="3479" name="Google Shape;3479;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54"/>
          <p:cNvGrpSpPr/>
          <p:nvPr/>
        </p:nvGrpSpPr>
        <p:grpSpPr>
          <a:xfrm>
            <a:off x="5755581" y="3078709"/>
            <a:ext cx="583960" cy="565345"/>
            <a:chOff x="4815575" y="1416800"/>
            <a:chExt cx="73750" cy="71400"/>
          </a:xfrm>
        </p:grpSpPr>
        <p:sp>
          <p:nvSpPr>
            <p:cNvPr id="3482" name="Google Shape;3482;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5" name="Google Shape;3485;p54"/>
          <p:cNvGrpSpPr/>
          <p:nvPr/>
        </p:nvGrpSpPr>
        <p:grpSpPr>
          <a:xfrm>
            <a:off x="6390362" y="3108896"/>
            <a:ext cx="589898" cy="504970"/>
            <a:chOff x="4902475" y="1418875"/>
            <a:chExt cx="74500" cy="63775"/>
          </a:xfrm>
        </p:grpSpPr>
        <p:sp>
          <p:nvSpPr>
            <p:cNvPr id="3486" name="Google Shape;3486;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8" name="Google Shape;3488;p54"/>
          <p:cNvGrpSpPr/>
          <p:nvPr/>
        </p:nvGrpSpPr>
        <p:grpSpPr>
          <a:xfrm>
            <a:off x="5765577" y="3826000"/>
            <a:ext cx="563967" cy="567127"/>
            <a:chOff x="4818100" y="1507675"/>
            <a:chExt cx="71225" cy="71625"/>
          </a:xfrm>
        </p:grpSpPr>
        <p:sp>
          <p:nvSpPr>
            <p:cNvPr id="3489" name="Google Shape;3489;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3" name="Google Shape;3493;p54"/>
          <p:cNvGrpSpPr/>
          <p:nvPr/>
        </p:nvGrpSpPr>
        <p:grpSpPr>
          <a:xfrm>
            <a:off x="5079075" y="3829461"/>
            <a:ext cx="628301" cy="588505"/>
            <a:chOff x="4721450" y="1509475"/>
            <a:chExt cx="79350" cy="74325"/>
          </a:xfrm>
        </p:grpSpPr>
        <p:sp>
          <p:nvSpPr>
            <p:cNvPr id="3494" name="Google Shape;3494;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54"/>
          <p:cNvGrpSpPr/>
          <p:nvPr/>
        </p:nvGrpSpPr>
        <p:grpSpPr>
          <a:xfrm>
            <a:off x="6424608" y="3814027"/>
            <a:ext cx="557038" cy="562772"/>
            <a:chOff x="4906800" y="1507500"/>
            <a:chExt cx="70350" cy="71075"/>
          </a:xfrm>
        </p:grpSpPr>
        <p:sp>
          <p:nvSpPr>
            <p:cNvPr id="3499" name="Google Shape;3499;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54"/>
          <p:cNvGrpSpPr/>
          <p:nvPr/>
        </p:nvGrpSpPr>
        <p:grpSpPr>
          <a:xfrm>
            <a:off x="4462216" y="2340963"/>
            <a:ext cx="517934" cy="517934"/>
            <a:chOff x="3736598" y="2170606"/>
            <a:chExt cx="404889" cy="404889"/>
          </a:xfrm>
        </p:grpSpPr>
        <p:sp>
          <p:nvSpPr>
            <p:cNvPr id="3505" name="Google Shape;3505;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9" name="Google Shape;3509;p54"/>
          <p:cNvGrpSpPr/>
          <p:nvPr/>
        </p:nvGrpSpPr>
        <p:grpSpPr>
          <a:xfrm>
            <a:off x="3729277" y="2341061"/>
            <a:ext cx="586986" cy="517740"/>
            <a:chOff x="3161917" y="2170682"/>
            <a:chExt cx="458870" cy="404737"/>
          </a:xfrm>
        </p:grpSpPr>
        <p:sp>
          <p:nvSpPr>
            <p:cNvPr id="3510" name="Google Shape;3510;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54"/>
          <p:cNvGrpSpPr/>
          <p:nvPr/>
        </p:nvGrpSpPr>
        <p:grpSpPr>
          <a:xfrm>
            <a:off x="3752299" y="3102400"/>
            <a:ext cx="540943" cy="517963"/>
            <a:chOff x="3179914" y="2889488"/>
            <a:chExt cx="422876" cy="404911"/>
          </a:xfrm>
        </p:grpSpPr>
        <p:sp>
          <p:nvSpPr>
            <p:cNvPr id="3514" name="Google Shape;3514;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0" name="Google Shape;3520;p54"/>
          <p:cNvGrpSpPr/>
          <p:nvPr/>
        </p:nvGrpSpPr>
        <p:grpSpPr>
          <a:xfrm>
            <a:off x="4453093" y="3102358"/>
            <a:ext cx="536180" cy="518047"/>
            <a:chOff x="3729467" y="2889422"/>
            <a:chExt cx="419153" cy="404977"/>
          </a:xfrm>
        </p:grpSpPr>
        <p:sp>
          <p:nvSpPr>
            <p:cNvPr id="3521" name="Google Shape;3521;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54"/>
          <p:cNvGrpSpPr/>
          <p:nvPr/>
        </p:nvGrpSpPr>
        <p:grpSpPr>
          <a:xfrm>
            <a:off x="1990126" y="3445787"/>
            <a:ext cx="965351" cy="134611"/>
            <a:chOff x="4411970" y="2962952"/>
            <a:chExt cx="706544" cy="104212"/>
          </a:xfrm>
        </p:grpSpPr>
        <p:sp>
          <p:nvSpPr>
            <p:cNvPr id="3529" name="Google Shape;3529;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54"/>
          <p:cNvGrpSpPr/>
          <p:nvPr/>
        </p:nvGrpSpPr>
        <p:grpSpPr>
          <a:xfrm>
            <a:off x="1990126" y="3041077"/>
            <a:ext cx="960158" cy="289172"/>
            <a:chOff x="4411970" y="2726085"/>
            <a:chExt cx="643107" cy="193659"/>
          </a:xfrm>
        </p:grpSpPr>
        <p:sp>
          <p:nvSpPr>
            <p:cNvPr id="3534" name="Google Shape;3534;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54"/>
          <p:cNvGrpSpPr/>
          <p:nvPr/>
        </p:nvGrpSpPr>
        <p:grpSpPr>
          <a:xfrm>
            <a:off x="998624" y="3295400"/>
            <a:ext cx="811503" cy="252584"/>
            <a:chOff x="4411970" y="4340222"/>
            <a:chExt cx="779467" cy="242683"/>
          </a:xfrm>
        </p:grpSpPr>
        <p:sp>
          <p:nvSpPr>
            <p:cNvPr id="3538" name="Google Shape;3538;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1" name="Google Shape;3541;p54"/>
          <p:cNvGrpSpPr/>
          <p:nvPr/>
        </p:nvGrpSpPr>
        <p:grpSpPr>
          <a:xfrm>
            <a:off x="1990126" y="2709308"/>
            <a:ext cx="965160" cy="216230"/>
            <a:chOff x="4411970" y="2468674"/>
            <a:chExt cx="747317" cy="167425"/>
          </a:xfrm>
        </p:grpSpPr>
        <p:sp>
          <p:nvSpPr>
            <p:cNvPr id="3542" name="Google Shape;3542;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4" name="Google Shape;3544;p54"/>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5" name="Google Shape;3545;p54"/>
          <p:cNvGrpSpPr/>
          <p:nvPr/>
        </p:nvGrpSpPr>
        <p:grpSpPr>
          <a:xfrm>
            <a:off x="997692" y="2334687"/>
            <a:ext cx="1959041" cy="208784"/>
            <a:chOff x="6336019" y="3733725"/>
            <a:chExt cx="2566206" cy="351310"/>
          </a:xfrm>
        </p:grpSpPr>
        <p:sp>
          <p:nvSpPr>
            <p:cNvPr id="3546" name="Google Shape;3546;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0" name="Google Shape;3550;p54"/>
          <p:cNvGrpSpPr/>
          <p:nvPr/>
        </p:nvGrpSpPr>
        <p:grpSpPr>
          <a:xfrm>
            <a:off x="1990126" y="3950602"/>
            <a:ext cx="946551" cy="153200"/>
            <a:chOff x="4404545" y="3301592"/>
            <a:chExt cx="782403" cy="129272"/>
          </a:xfrm>
        </p:grpSpPr>
        <p:sp>
          <p:nvSpPr>
            <p:cNvPr id="3551" name="Google Shape;3551;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3" name="Google Shape;3553;p54"/>
          <p:cNvGrpSpPr/>
          <p:nvPr/>
        </p:nvGrpSpPr>
        <p:grpSpPr>
          <a:xfrm>
            <a:off x="1990126" y="3695937"/>
            <a:ext cx="962257" cy="139127"/>
            <a:chOff x="4411970" y="3131459"/>
            <a:chExt cx="710520" cy="117397"/>
          </a:xfrm>
        </p:grpSpPr>
        <p:sp>
          <p:nvSpPr>
            <p:cNvPr id="3554" name="Google Shape;3554;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556" name="Google Shape;3556;p54"/>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7" name="Google Shape;3557;p54"/>
          <p:cNvGrpSpPr/>
          <p:nvPr/>
        </p:nvGrpSpPr>
        <p:grpSpPr>
          <a:xfrm>
            <a:off x="990271" y="3621603"/>
            <a:ext cx="823838" cy="458988"/>
            <a:chOff x="4411970" y="1801825"/>
            <a:chExt cx="734586" cy="409262"/>
          </a:xfrm>
        </p:grpSpPr>
        <p:sp>
          <p:nvSpPr>
            <p:cNvPr id="3558" name="Google Shape;3558;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0" name="Google Shape;3560;p54"/>
          <p:cNvGrpSpPr/>
          <p:nvPr/>
        </p:nvGrpSpPr>
        <p:grpSpPr>
          <a:xfrm>
            <a:off x="3095243" y="2339173"/>
            <a:ext cx="521514" cy="521514"/>
            <a:chOff x="5681300" y="2527788"/>
            <a:chExt cx="805800" cy="805800"/>
          </a:xfrm>
        </p:grpSpPr>
        <p:sp>
          <p:nvSpPr>
            <p:cNvPr id="3561" name="Google Shape;3561;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54"/>
          <p:cNvGrpSpPr/>
          <p:nvPr/>
        </p:nvGrpSpPr>
        <p:grpSpPr>
          <a:xfrm>
            <a:off x="3089483" y="3094865"/>
            <a:ext cx="533033" cy="533033"/>
            <a:chOff x="4049800" y="640400"/>
            <a:chExt cx="858900" cy="858900"/>
          </a:xfrm>
        </p:grpSpPr>
        <p:sp>
          <p:nvSpPr>
            <p:cNvPr id="3564" name="Google Shape;3564;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6" name="Google Shape;3566;p54"/>
          <p:cNvGrpSpPr/>
          <p:nvPr/>
        </p:nvGrpSpPr>
        <p:grpSpPr>
          <a:xfrm>
            <a:off x="3014966" y="3772543"/>
            <a:ext cx="682068" cy="682068"/>
            <a:chOff x="5080188" y="927900"/>
            <a:chExt cx="961200" cy="961200"/>
          </a:xfrm>
        </p:grpSpPr>
        <p:sp>
          <p:nvSpPr>
            <p:cNvPr id="3567" name="Google Shape;3567;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5" name="Google Shape;3575;p54"/>
          <p:cNvGrpSpPr/>
          <p:nvPr/>
        </p:nvGrpSpPr>
        <p:grpSpPr>
          <a:xfrm>
            <a:off x="4478465" y="3869234"/>
            <a:ext cx="505650" cy="504006"/>
            <a:chOff x="6039282" y="1042577"/>
            <a:chExt cx="734315" cy="731929"/>
          </a:xfrm>
        </p:grpSpPr>
        <p:sp>
          <p:nvSpPr>
            <p:cNvPr id="3576" name="Google Shape;3576;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7" name="Google Shape;3597;p54"/>
          <p:cNvGrpSpPr/>
          <p:nvPr/>
        </p:nvGrpSpPr>
        <p:grpSpPr>
          <a:xfrm>
            <a:off x="5091067" y="2298862"/>
            <a:ext cx="567744" cy="602136"/>
            <a:chOff x="1825800" y="1651625"/>
            <a:chExt cx="539989" cy="571775"/>
          </a:xfrm>
        </p:grpSpPr>
        <p:sp>
          <p:nvSpPr>
            <p:cNvPr id="3598" name="Google Shape;3598;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2" name="Google Shape;3602;p54"/>
          <p:cNvGrpSpPr/>
          <p:nvPr/>
        </p:nvGrpSpPr>
        <p:grpSpPr>
          <a:xfrm>
            <a:off x="3765995" y="3855579"/>
            <a:ext cx="508123" cy="507955"/>
            <a:chOff x="1897577" y="2802432"/>
            <a:chExt cx="492176" cy="492014"/>
          </a:xfrm>
        </p:grpSpPr>
        <p:sp>
          <p:nvSpPr>
            <p:cNvPr id="3603" name="Google Shape;3603;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54"/>
          <p:cNvGrpSpPr/>
          <p:nvPr/>
        </p:nvGrpSpPr>
        <p:grpSpPr>
          <a:xfrm>
            <a:off x="997525" y="4169123"/>
            <a:ext cx="809227" cy="200842"/>
            <a:chOff x="2013045" y="4813233"/>
            <a:chExt cx="921986" cy="228854"/>
          </a:xfrm>
        </p:grpSpPr>
        <p:sp>
          <p:nvSpPr>
            <p:cNvPr id="3616" name="Google Shape;3616;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8" name="Google Shape;3618;p54"/>
          <p:cNvGrpSpPr/>
          <p:nvPr/>
        </p:nvGrpSpPr>
        <p:grpSpPr>
          <a:xfrm>
            <a:off x="1005985" y="2656004"/>
            <a:ext cx="792421" cy="269941"/>
            <a:chOff x="1046767" y="4756633"/>
            <a:chExt cx="859646" cy="292841"/>
          </a:xfrm>
        </p:grpSpPr>
        <p:sp>
          <p:nvSpPr>
            <p:cNvPr id="3619" name="Google Shape;3619;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2" name="Google Shape;3622;p54"/>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6" name="Google Shape;3626;p54"/>
          <p:cNvGrpSpPr/>
          <p:nvPr/>
        </p:nvGrpSpPr>
        <p:grpSpPr>
          <a:xfrm>
            <a:off x="7141841" y="2550562"/>
            <a:ext cx="166473" cy="141497"/>
            <a:chOff x="4660325" y="1866850"/>
            <a:chExt cx="68350" cy="58100"/>
          </a:xfrm>
        </p:grpSpPr>
        <p:sp>
          <p:nvSpPr>
            <p:cNvPr id="3627" name="Google Shape;3627;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9" name="Google Shape;3629;p54"/>
          <p:cNvGrpSpPr/>
          <p:nvPr/>
        </p:nvGrpSpPr>
        <p:grpSpPr>
          <a:xfrm>
            <a:off x="7451186" y="2576286"/>
            <a:ext cx="162515" cy="90049"/>
            <a:chOff x="4791775" y="1877500"/>
            <a:chExt cx="66725" cy="36975"/>
          </a:xfrm>
        </p:grpSpPr>
        <p:sp>
          <p:nvSpPr>
            <p:cNvPr id="3630" name="Google Shape;3630;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54"/>
          <p:cNvGrpSpPr/>
          <p:nvPr/>
        </p:nvGrpSpPr>
        <p:grpSpPr>
          <a:xfrm>
            <a:off x="7772899" y="2576286"/>
            <a:ext cx="144979" cy="90049"/>
            <a:chOff x="4923925" y="1877500"/>
            <a:chExt cx="59525" cy="36975"/>
          </a:xfrm>
        </p:grpSpPr>
        <p:sp>
          <p:nvSpPr>
            <p:cNvPr id="3633" name="Google Shape;3633;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54"/>
          <p:cNvGrpSpPr/>
          <p:nvPr/>
        </p:nvGrpSpPr>
        <p:grpSpPr>
          <a:xfrm>
            <a:off x="8067390" y="2558477"/>
            <a:ext cx="141447" cy="125667"/>
            <a:chOff x="5058450" y="1870100"/>
            <a:chExt cx="58075" cy="51600"/>
          </a:xfrm>
        </p:grpSpPr>
        <p:sp>
          <p:nvSpPr>
            <p:cNvPr id="3636" name="Google Shape;3636;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8" name="Google Shape;3638;p54"/>
          <p:cNvGrpSpPr/>
          <p:nvPr/>
        </p:nvGrpSpPr>
        <p:grpSpPr>
          <a:xfrm>
            <a:off x="7481905" y="2980885"/>
            <a:ext cx="101077" cy="107645"/>
            <a:chOff x="4811425" y="2065025"/>
            <a:chExt cx="41500" cy="44200"/>
          </a:xfrm>
        </p:grpSpPr>
        <p:sp>
          <p:nvSpPr>
            <p:cNvPr id="3639" name="Google Shape;3639;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54"/>
          <p:cNvGrpSpPr/>
          <p:nvPr/>
        </p:nvGrpSpPr>
        <p:grpSpPr>
          <a:xfrm>
            <a:off x="7774342" y="2981098"/>
            <a:ext cx="120867" cy="107218"/>
            <a:chOff x="4929875" y="2065025"/>
            <a:chExt cx="49625" cy="44025"/>
          </a:xfrm>
        </p:grpSpPr>
        <p:sp>
          <p:nvSpPr>
            <p:cNvPr id="3642" name="Google Shape;3642;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54"/>
          <p:cNvGrpSpPr/>
          <p:nvPr/>
        </p:nvGrpSpPr>
        <p:grpSpPr>
          <a:xfrm>
            <a:off x="8103011" y="2984112"/>
            <a:ext cx="70206" cy="101191"/>
            <a:chOff x="5083925" y="2066350"/>
            <a:chExt cx="28825" cy="41550"/>
          </a:xfrm>
        </p:grpSpPr>
        <p:sp>
          <p:nvSpPr>
            <p:cNvPr id="3645" name="Google Shape;3645;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54"/>
          <p:cNvGrpSpPr/>
          <p:nvPr/>
        </p:nvGrpSpPr>
        <p:grpSpPr>
          <a:xfrm>
            <a:off x="7134565" y="2999759"/>
            <a:ext cx="181026" cy="69896"/>
            <a:chOff x="4659775" y="2072775"/>
            <a:chExt cx="74325" cy="28700"/>
          </a:xfrm>
        </p:grpSpPr>
        <p:sp>
          <p:nvSpPr>
            <p:cNvPr id="3648" name="Google Shape;3648;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1" name="Google Shape;3651;p54"/>
          <p:cNvGrpSpPr/>
          <p:nvPr/>
        </p:nvGrpSpPr>
        <p:grpSpPr>
          <a:xfrm>
            <a:off x="8054421" y="2790324"/>
            <a:ext cx="167387" cy="89197"/>
            <a:chOff x="4662475" y="1976500"/>
            <a:chExt cx="68725" cy="36625"/>
          </a:xfrm>
        </p:grpSpPr>
        <p:sp>
          <p:nvSpPr>
            <p:cNvPr id="3652" name="Google Shape;3652;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5" name="Google Shape;3655;p54"/>
          <p:cNvGrpSpPr/>
          <p:nvPr/>
        </p:nvGrpSpPr>
        <p:grpSpPr>
          <a:xfrm>
            <a:off x="7751326" y="2793764"/>
            <a:ext cx="166899" cy="82317"/>
            <a:chOff x="4920150" y="1977875"/>
            <a:chExt cx="68525" cy="33800"/>
          </a:xfrm>
        </p:grpSpPr>
        <p:sp>
          <p:nvSpPr>
            <p:cNvPr id="3656" name="Google Shape;3656;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54"/>
          <p:cNvGrpSpPr/>
          <p:nvPr/>
        </p:nvGrpSpPr>
        <p:grpSpPr>
          <a:xfrm>
            <a:off x="7162483" y="3197682"/>
            <a:ext cx="125190" cy="127859"/>
            <a:chOff x="4676550" y="2160575"/>
            <a:chExt cx="51400" cy="52500"/>
          </a:xfrm>
        </p:grpSpPr>
        <p:sp>
          <p:nvSpPr>
            <p:cNvPr id="3660" name="Google Shape;3660;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3" name="Google Shape;3663;p54"/>
          <p:cNvGrpSpPr/>
          <p:nvPr/>
        </p:nvGrpSpPr>
        <p:grpSpPr>
          <a:xfrm>
            <a:off x="7459741" y="3204714"/>
            <a:ext cx="145405" cy="113794"/>
            <a:chOff x="4768325" y="2163475"/>
            <a:chExt cx="59700" cy="46725"/>
          </a:xfrm>
        </p:grpSpPr>
        <p:sp>
          <p:nvSpPr>
            <p:cNvPr id="3664" name="Google Shape;3664;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6" name="Google Shape;3666;p54"/>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2" name="Google Shape;3672;p54"/>
          <p:cNvGrpSpPr/>
          <p:nvPr/>
        </p:nvGrpSpPr>
        <p:grpSpPr>
          <a:xfrm>
            <a:off x="7476059" y="3459808"/>
            <a:ext cx="112768" cy="106853"/>
            <a:chOff x="4768575" y="2253950"/>
            <a:chExt cx="46300" cy="43875"/>
          </a:xfrm>
        </p:grpSpPr>
        <p:sp>
          <p:nvSpPr>
            <p:cNvPr id="3673" name="Google Shape;3673;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5" name="Google Shape;3675;p54"/>
          <p:cNvGrpSpPr/>
          <p:nvPr/>
        </p:nvGrpSpPr>
        <p:grpSpPr>
          <a:xfrm>
            <a:off x="7775682" y="3948834"/>
            <a:ext cx="118187" cy="146246"/>
            <a:chOff x="4960900" y="2433225"/>
            <a:chExt cx="48525" cy="60050"/>
          </a:xfrm>
        </p:grpSpPr>
        <p:sp>
          <p:nvSpPr>
            <p:cNvPr id="3676" name="Google Shape;3676;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8" name="Google Shape;3678;p54"/>
          <p:cNvGrpSpPr/>
          <p:nvPr/>
        </p:nvGrpSpPr>
        <p:grpSpPr>
          <a:xfrm>
            <a:off x="7464247" y="4212895"/>
            <a:ext cx="136394" cy="143810"/>
            <a:chOff x="4854075" y="2527625"/>
            <a:chExt cx="56000" cy="59050"/>
          </a:xfrm>
        </p:grpSpPr>
        <p:sp>
          <p:nvSpPr>
            <p:cNvPr id="3679" name="Google Shape;3679;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1" name="Google Shape;3681;p54"/>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4" name="Google Shape;3684;p54"/>
          <p:cNvGrpSpPr/>
          <p:nvPr/>
        </p:nvGrpSpPr>
        <p:grpSpPr>
          <a:xfrm>
            <a:off x="8088458" y="3676639"/>
            <a:ext cx="99312" cy="160797"/>
            <a:chOff x="5059700" y="2334775"/>
            <a:chExt cx="40775" cy="66025"/>
          </a:xfrm>
        </p:grpSpPr>
        <p:sp>
          <p:nvSpPr>
            <p:cNvPr id="3685" name="Google Shape;3685;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54"/>
          <p:cNvGrpSpPr/>
          <p:nvPr/>
        </p:nvGrpSpPr>
        <p:grpSpPr>
          <a:xfrm>
            <a:off x="8045622" y="3941771"/>
            <a:ext cx="184984" cy="160371"/>
            <a:chOff x="5037700" y="2430325"/>
            <a:chExt cx="75950" cy="65850"/>
          </a:xfrm>
        </p:grpSpPr>
        <p:sp>
          <p:nvSpPr>
            <p:cNvPr id="3695" name="Google Shape;3695;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7" name="Google Shape;3697;p54"/>
          <p:cNvGrpSpPr/>
          <p:nvPr/>
        </p:nvGrpSpPr>
        <p:grpSpPr>
          <a:xfrm>
            <a:off x="7465128" y="3708223"/>
            <a:ext cx="173014" cy="97629"/>
            <a:chOff x="4756975" y="2341800"/>
            <a:chExt cx="91975" cy="51925"/>
          </a:xfrm>
        </p:grpSpPr>
        <p:sp>
          <p:nvSpPr>
            <p:cNvPr id="3698" name="Google Shape;3698;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54"/>
          <p:cNvGrpSpPr/>
          <p:nvPr/>
        </p:nvGrpSpPr>
        <p:grpSpPr>
          <a:xfrm>
            <a:off x="7732065" y="4196920"/>
            <a:ext cx="212497" cy="175761"/>
            <a:chOff x="4943575" y="2516350"/>
            <a:chExt cx="98675" cy="81700"/>
          </a:xfrm>
        </p:grpSpPr>
        <p:sp>
          <p:nvSpPr>
            <p:cNvPr id="3719" name="Google Shape;3719;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7" name="Google Shape;3797;p54"/>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5" name="Shape 3805"/>
        <p:cNvGrpSpPr/>
        <p:nvPr/>
      </p:nvGrpSpPr>
      <p:grpSpPr>
        <a:xfrm>
          <a:off x="0" y="0"/>
          <a:ext cx="0" cy="0"/>
          <a:chOff x="0" y="0"/>
          <a:chExt cx="0" cy="0"/>
        </a:xfrm>
      </p:grpSpPr>
      <p:grpSp>
        <p:nvGrpSpPr>
          <p:cNvPr id="3806" name="Google Shape;3806;p55"/>
          <p:cNvGrpSpPr/>
          <p:nvPr/>
        </p:nvGrpSpPr>
        <p:grpSpPr>
          <a:xfrm>
            <a:off x="3642951" y="1176740"/>
            <a:ext cx="2078182" cy="1366558"/>
            <a:chOff x="235800" y="830650"/>
            <a:chExt cx="6978450" cy="4588844"/>
          </a:xfrm>
        </p:grpSpPr>
        <p:sp>
          <p:nvSpPr>
            <p:cNvPr id="3807" name="Google Shape;3807;p55"/>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3" name="Google Shape;3813;p55"/>
          <p:cNvGrpSpPr/>
          <p:nvPr/>
        </p:nvGrpSpPr>
        <p:grpSpPr>
          <a:xfrm>
            <a:off x="738454" y="3007842"/>
            <a:ext cx="2622876" cy="1333540"/>
            <a:chOff x="238125" y="1038125"/>
            <a:chExt cx="7146800" cy="3633625"/>
          </a:xfrm>
        </p:grpSpPr>
        <p:sp>
          <p:nvSpPr>
            <p:cNvPr id="3814" name="Google Shape;3814;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55"/>
          <p:cNvGrpSpPr/>
          <p:nvPr/>
        </p:nvGrpSpPr>
        <p:grpSpPr>
          <a:xfrm>
            <a:off x="5961311" y="1231136"/>
            <a:ext cx="2435960" cy="1297725"/>
            <a:chOff x="233350" y="949250"/>
            <a:chExt cx="7137300" cy="3802300"/>
          </a:xfrm>
        </p:grpSpPr>
        <p:sp>
          <p:nvSpPr>
            <p:cNvPr id="5387" name="Google Shape;5387;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8" name="Google Shape;5438;p55"/>
          <p:cNvGrpSpPr/>
          <p:nvPr/>
        </p:nvGrpSpPr>
        <p:grpSpPr>
          <a:xfrm>
            <a:off x="7714435" y="3194726"/>
            <a:ext cx="104231" cy="320340"/>
            <a:chOff x="7564426" y="3224343"/>
            <a:chExt cx="119985" cy="368801"/>
          </a:xfrm>
        </p:grpSpPr>
        <p:sp>
          <p:nvSpPr>
            <p:cNvPr id="5439" name="Google Shape;5439;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55"/>
          <p:cNvGrpSpPr/>
          <p:nvPr/>
        </p:nvGrpSpPr>
        <p:grpSpPr>
          <a:xfrm>
            <a:off x="7413923" y="3188827"/>
            <a:ext cx="189489" cy="332132"/>
            <a:chOff x="8370831" y="3202002"/>
            <a:chExt cx="218129" cy="382376"/>
          </a:xfrm>
        </p:grpSpPr>
        <p:sp>
          <p:nvSpPr>
            <p:cNvPr id="5442" name="Google Shape;5442;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55"/>
          <p:cNvGrpSpPr/>
          <p:nvPr/>
        </p:nvGrpSpPr>
        <p:grpSpPr>
          <a:xfrm>
            <a:off x="8137312" y="3599959"/>
            <a:ext cx="309429" cy="267000"/>
            <a:chOff x="6742064" y="3750480"/>
            <a:chExt cx="399315" cy="344560"/>
          </a:xfrm>
        </p:grpSpPr>
        <p:sp>
          <p:nvSpPr>
            <p:cNvPr id="5445" name="Google Shape;5445;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55"/>
          <p:cNvGrpSpPr/>
          <p:nvPr/>
        </p:nvGrpSpPr>
        <p:grpSpPr>
          <a:xfrm>
            <a:off x="7676331" y="3951006"/>
            <a:ext cx="180437" cy="281608"/>
            <a:chOff x="7248525" y="3739696"/>
            <a:chExt cx="230531" cy="359790"/>
          </a:xfrm>
        </p:grpSpPr>
        <p:sp>
          <p:nvSpPr>
            <p:cNvPr id="5448" name="Google Shape;5448;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55"/>
          <p:cNvGrpSpPr/>
          <p:nvPr/>
        </p:nvGrpSpPr>
        <p:grpSpPr>
          <a:xfrm>
            <a:off x="7922251" y="3594231"/>
            <a:ext cx="162896" cy="278710"/>
            <a:chOff x="7601242" y="3729267"/>
            <a:chExt cx="222566" cy="380803"/>
          </a:xfrm>
        </p:grpSpPr>
        <p:sp>
          <p:nvSpPr>
            <p:cNvPr id="5451" name="Google Shape;5451;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3" name="Google Shape;5453;p55"/>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4" name="Google Shape;5454;p55"/>
          <p:cNvGrpSpPr/>
          <p:nvPr/>
        </p:nvGrpSpPr>
        <p:grpSpPr>
          <a:xfrm>
            <a:off x="7411896" y="3595371"/>
            <a:ext cx="193543" cy="275990"/>
            <a:chOff x="8304647" y="3738687"/>
            <a:chExt cx="225076" cy="320956"/>
          </a:xfrm>
        </p:grpSpPr>
        <p:sp>
          <p:nvSpPr>
            <p:cNvPr id="5455" name="Google Shape;5455;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55"/>
          <p:cNvGrpSpPr/>
          <p:nvPr/>
        </p:nvGrpSpPr>
        <p:grpSpPr>
          <a:xfrm>
            <a:off x="7684389" y="3595371"/>
            <a:ext cx="178492" cy="275990"/>
            <a:chOff x="8615101" y="3738687"/>
            <a:chExt cx="207573" cy="320956"/>
          </a:xfrm>
        </p:grpSpPr>
        <p:sp>
          <p:nvSpPr>
            <p:cNvPr id="5459" name="Google Shape;5459;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2" name="Google Shape;5462;p55"/>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3" name="Google Shape;5463;p55"/>
          <p:cNvGrpSpPr/>
          <p:nvPr/>
        </p:nvGrpSpPr>
        <p:grpSpPr>
          <a:xfrm>
            <a:off x="7909920" y="3998032"/>
            <a:ext cx="187557" cy="187557"/>
            <a:chOff x="8565775" y="671075"/>
            <a:chExt cx="441000" cy="441000"/>
          </a:xfrm>
        </p:grpSpPr>
        <p:sp>
          <p:nvSpPr>
            <p:cNvPr id="5464" name="Google Shape;5464;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6" name="Google Shape;5466;p55"/>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8" name="Google Shape;5468;p55"/>
          <p:cNvGrpSpPr/>
          <p:nvPr/>
        </p:nvGrpSpPr>
        <p:grpSpPr>
          <a:xfrm>
            <a:off x="6064392" y="3070557"/>
            <a:ext cx="587865" cy="517731"/>
            <a:chOff x="6000718" y="3070557"/>
            <a:chExt cx="587865" cy="517731"/>
          </a:xfrm>
        </p:grpSpPr>
        <p:sp>
          <p:nvSpPr>
            <p:cNvPr id="5469" name="Google Shape;5469;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55"/>
          <p:cNvGrpSpPr/>
          <p:nvPr/>
        </p:nvGrpSpPr>
        <p:grpSpPr>
          <a:xfrm>
            <a:off x="6079197" y="3714217"/>
            <a:ext cx="557665" cy="516387"/>
            <a:chOff x="6015523" y="3714217"/>
            <a:chExt cx="557665" cy="516387"/>
          </a:xfrm>
        </p:grpSpPr>
        <p:grpSp>
          <p:nvGrpSpPr>
            <p:cNvPr id="5480" name="Google Shape;5480;p55"/>
            <p:cNvGrpSpPr/>
            <p:nvPr/>
          </p:nvGrpSpPr>
          <p:grpSpPr>
            <a:xfrm>
              <a:off x="6036094" y="3716980"/>
              <a:ext cx="529822" cy="510480"/>
              <a:chOff x="3148311" y="-545634"/>
              <a:chExt cx="1006118" cy="969572"/>
            </a:xfrm>
          </p:grpSpPr>
          <p:sp>
            <p:nvSpPr>
              <p:cNvPr id="5481" name="Google Shape;5481;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1" name="Google Shape;5491;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2" name="Google Shape;5492;p55"/>
          <p:cNvGrpSpPr/>
          <p:nvPr/>
        </p:nvGrpSpPr>
        <p:grpSpPr>
          <a:xfrm>
            <a:off x="6707979" y="3073628"/>
            <a:ext cx="576302" cy="511871"/>
            <a:chOff x="6644304" y="3073628"/>
            <a:chExt cx="576302" cy="511871"/>
          </a:xfrm>
        </p:grpSpPr>
        <p:grpSp>
          <p:nvGrpSpPr>
            <p:cNvPr id="5493" name="Google Shape;5493;p55"/>
            <p:cNvGrpSpPr/>
            <p:nvPr/>
          </p:nvGrpSpPr>
          <p:grpSpPr>
            <a:xfrm>
              <a:off x="6712169" y="3073651"/>
              <a:ext cx="481611" cy="506713"/>
              <a:chOff x="1833536" y="-546641"/>
              <a:chExt cx="914567" cy="962419"/>
            </a:xfrm>
          </p:grpSpPr>
          <p:grpSp>
            <p:nvGrpSpPr>
              <p:cNvPr id="5494" name="Google Shape;5494;p55"/>
              <p:cNvGrpSpPr/>
              <p:nvPr/>
            </p:nvGrpSpPr>
            <p:grpSpPr>
              <a:xfrm>
                <a:off x="1833536" y="-524249"/>
                <a:ext cx="914567" cy="940027"/>
                <a:chOff x="1833536" y="-524249"/>
                <a:chExt cx="914567" cy="940027"/>
              </a:xfrm>
            </p:grpSpPr>
            <p:sp>
              <p:nvSpPr>
                <p:cNvPr id="5495" name="Google Shape;5495;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0" name="Google Shape;5500;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4" name="Google Shape;5504;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55"/>
          <p:cNvGrpSpPr/>
          <p:nvPr/>
        </p:nvGrpSpPr>
        <p:grpSpPr>
          <a:xfrm>
            <a:off x="6715725" y="3714143"/>
            <a:ext cx="560636" cy="516497"/>
            <a:chOff x="6652051" y="3714143"/>
            <a:chExt cx="560636" cy="516497"/>
          </a:xfrm>
        </p:grpSpPr>
        <p:grpSp>
          <p:nvGrpSpPr>
            <p:cNvPr id="5506" name="Google Shape;5506;p55"/>
            <p:cNvGrpSpPr/>
            <p:nvPr/>
          </p:nvGrpSpPr>
          <p:grpSpPr>
            <a:xfrm>
              <a:off x="6669657" y="3716715"/>
              <a:ext cx="466768" cy="464314"/>
              <a:chOff x="3139766" y="765669"/>
              <a:chExt cx="886380" cy="881888"/>
            </a:xfrm>
          </p:grpSpPr>
          <p:grpSp>
            <p:nvGrpSpPr>
              <p:cNvPr id="5507" name="Google Shape;5507;p55"/>
              <p:cNvGrpSpPr/>
              <p:nvPr/>
            </p:nvGrpSpPr>
            <p:grpSpPr>
              <a:xfrm>
                <a:off x="3139766" y="765669"/>
                <a:ext cx="886380" cy="881888"/>
                <a:chOff x="3139766" y="765669"/>
                <a:chExt cx="886380" cy="881888"/>
              </a:xfrm>
            </p:grpSpPr>
            <p:sp>
              <p:nvSpPr>
                <p:cNvPr id="5508" name="Google Shape;5508;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7" name="Google Shape;5517;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1" name="Google Shape;5521;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55"/>
          <p:cNvGrpSpPr/>
          <p:nvPr/>
        </p:nvGrpSpPr>
        <p:grpSpPr>
          <a:xfrm>
            <a:off x="726609" y="1192826"/>
            <a:ext cx="2665073" cy="1317140"/>
            <a:chOff x="793334" y="1192826"/>
            <a:chExt cx="2665073" cy="1317140"/>
          </a:xfrm>
        </p:grpSpPr>
        <p:sp>
          <p:nvSpPr>
            <p:cNvPr id="5523" name="Google Shape;5523;p5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55"/>
          <p:cNvGrpSpPr/>
          <p:nvPr/>
        </p:nvGrpSpPr>
        <p:grpSpPr>
          <a:xfrm>
            <a:off x="3597785" y="3065882"/>
            <a:ext cx="2241344" cy="1330656"/>
            <a:chOff x="3597785" y="3065882"/>
            <a:chExt cx="2241344" cy="1330656"/>
          </a:xfrm>
        </p:grpSpPr>
        <p:grpSp>
          <p:nvGrpSpPr>
            <p:cNvPr id="9491" name="Google Shape;9491;p55"/>
            <p:cNvGrpSpPr/>
            <p:nvPr/>
          </p:nvGrpSpPr>
          <p:grpSpPr>
            <a:xfrm>
              <a:off x="5296908" y="3937355"/>
              <a:ext cx="143198" cy="32380"/>
              <a:chOff x="5296908" y="3937355"/>
              <a:chExt cx="143198" cy="32380"/>
            </a:xfrm>
          </p:grpSpPr>
          <p:sp>
            <p:nvSpPr>
              <p:cNvPr id="9492" name="Google Shape;9492;p55"/>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3" name="Google Shape;9493;p55"/>
              <p:cNvGrpSpPr/>
              <p:nvPr/>
            </p:nvGrpSpPr>
            <p:grpSpPr>
              <a:xfrm>
                <a:off x="5402331" y="3937355"/>
                <a:ext cx="37776" cy="32380"/>
                <a:chOff x="5402331" y="3937355"/>
                <a:chExt cx="37776" cy="32380"/>
              </a:xfrm>
            </p:grpSpPr>
            <p:sp>
              <p:nvSpPr>
                <p:cNvPr id="9494" name="Google Shape;9494;p55"/>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5"/>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55"/>
              <p:cNvGrpSpPr/>
              <p:nvPr/>
            </p:nvGrpSpPr>
            <p:grpSpPr>
              <a:xfrm>
                <a:off x="5296908" y="3937355"/>
                <a:ext cx="37783" cy="32380"/>
                <a:chOff x="5296908" y="3937355"/>
                <a:chExt cx="37783" cy="32380"/>
              </a:xfrm>
            </p:grpSpPr>
            <p:sp>
              <p:nvSpPr>
                <p:cNvPr id="9497" name="Google Shape;9497;p55"/>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5"/>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9" name="Google Shape;9499;p55"/>
            <p:cNvGrpSpPr/>
            <p:nvPr/>
          </p:nvGrpSpPr>
          <p:grpSpPr>
            <a:xfrm>
              <a:off x="4724163" y="3119631"/>
              <a:ext cx="120838" cy="84218"/>
              <a:chOff x="4724163" y="3119631"/>
              <a:chExt cx="120838" cy="84218"/>
            </a:xfrm>
          </p:grpSpPr>
          <p:grpSp>
            <p:nvGrpSpPr>
              <p:cNvPr id="9500" name="Google Shape;9500;p55"/>
              <p:cNvGrpSpPr/>
              <p:nvPr/>
            </p:nvGrpSpPr>
            <p:grpSpPr>
              <a:xfrm>
                <a:off x="4746712" y="3132773"/>
                <a:ext cx="86869" cy="56424"/>
                <a:chOff x="4746712" y="3132773"/>
                <a:chExt cx="86869" cy="56424"/>
              </a:xfrm>
            </p:grpSpPr>
            <p:sp>
              <p:nvSpPr>
                <p:cNvPr id="9501" name="Google Shape;9501;p55"/>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5"/>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5"/>
              <p:cNvGrpSpPr/>
              <p:nvPr/>
            </p:nvGrpSpPr>
            <p:grpSpPr>
              <a:xfrm>
                <a:off x="4773634" y="3143336"/>
                <a:ext cx="37776" cy="32451"/>
                <a:chOff x="4773634" y="3143336"/>
                <a:chExt cx="37776" cy="32451"/>
              </a:xfrm>
            </p:grpSpPr>
            <p:sp>
              <p:nvSpPr>
                <p:cNvPr id="9504" name="Google Shape;9504;p55"/>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5"/>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55"/>
              <p:cNvGrpSpPr/>
              <p:nvPr/>
            </p:nvGrpSpPr>
            <p:grpSpPr>
              <a:xfrm>
                <a:off x="4724163" y="3131248"/>
                <a:ext cx="37776" cy="32459"/>
                <a:chOff x="4724163" y="3131248"/>
                <a:chExt cx="37776" cy="32459"/>
              </a:xfrm>
            </p:grpSpPr>
            <p:sp>
              <p:nvSpPr>
                <p:cNvPr id="9507" name="Google Shape;9507;p55"/>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5"/>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55"/>
              <p:cNvGrpSpPr/>
              <p:nvPr/>
            </p:nvGrpSpPr>
            <p:grpSpPr>
              <a:xfrm>
                <a:off x="4755081" y="3176054"/>
                <a:ext cx="32357" cy="27795"/>
                <a:chOff x="4755081" y="3176054"/>
                <a:chExt cx="32357" cy="27795"/>
              </a:xfrm>
            </p:grpSpPr>
            <p:sp>
              <p:nvSpPr>
                <p:cNvPr id="9510" name="Google Shape;9510;p55"/>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5"/>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55"/>
              <p:cNvGrpSpPr/>
              <p:nvPr/>
            </p:nvGrpSpPr>
            <p:grpSpPr>
              <a:xfrm>
                <a:off x="4812550" y="3119631"/>
                <a:ext cx="32451" cy="27803"/>
                <a:chOff x="4812550" y="3119631"/>
                <a:chExt cx="32451" cy="27803"/>
              </a:xfrm>
            </p:grpSpPr>
            <p:sp>
              <p:nvSpPr>
                <p:cNvPr id="9513" name="Google Shape;9513;p55"/>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5"/>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15" name="Google Shape;9515;p55"/>
            <p:cNvGrpSpPr/>
            <p:nvPr/>
          </p:nvGrpSpPr>
          <p:grpSpPr>
            <a:xfrm>
              <a:off x="5382826" y="4027197"/>
              <a:ext cx="268967" cy="250422"/>
              <a:chOff x="5382826" y="4027197"/>
              <a:chExt cx="268967" cy="250422"/>
            </a:xfrm>
          </p:grpSpPr>
          <p:grpSp>
            <p:nvGrpSpPr>
              <p:cNvPr id="9516" name="Google Shape;9516;p55"/>
              <p:cNvGrpSpPr/>
              <p:nvPr/>
            </p:nvGrpSpPr>
            <p:grpSpPr>
              <a:xfrm>
                <a:off x="5405280" y="4042510"/>
                <a:ext cx="237570" cy="218647"/>
                <a:chOff x="5405280" y="4042510"/>
                <a:chExt cx="237570" cy="218647"/>
              </a:xfrm>
            </p:grpSpPr>
            <p:sp>
              <p:nvSpPr>
                <p:cNvPr id="9517" name="Google Shape;9517;p55"/>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5"/>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5"/>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5"/>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5"/>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5"/>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55"/>
              <p:cNvGrpSpPr/>
              <p:nvPr/>
            </p:nvGrpSpPr>
            <p:grpSpPr>
              <a:xfrm>
                <a:off x="5382826" y="4125549"/>
                <a:ext cx="37776" cy="32380"/>
                <a:chOff x="5382826" y="4125549"/>
                <a:chExt cx="37776" cy="32380"/>
              </a:xfrm>
            </p:grpSpPr>
            <p:sp>
              <p:nvSpPr>
                <p:cNvPr id="9524" name="Google Shape;9524;p55"/>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5"/>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55"/>
              <p:cNvGrpSpPr/>
              <p:nvPr/>
            </p:nvGrpSpPr>
            <p:grpSpPr>
              <a:xfrm>
                <a:off x="5475680" y="4195587"/>
                <a:ext cx="37783" cy="32364"/>
                <a:chOff x="5475680" y="4195587"/>
                <a:chExt cx="37783" cy="32364"/>
              </a:xfrm>
            </p:grpSpPr>
            <p:sp>
              <p:nvSpPr>
                <p:cNvPr id="9527" name="Google Shape;9527;p55"/>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5"/>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55"/>
              <p:cNvGrpSpPr/>
              <p:nvPr/>
            </p:nvGrpSpPr>
            <p:grpSpPr>
              <a:xfrm>
                <a:off x="5532575" y="4027197"/>
                <a:ext cx="33308" cy="32262"/>
                <a:chOff x="5532575" y="4027197"/>
                <a:chExt cx="33308" cy="32262"/>
              </a:xfrm>
            </p:grpSpPr>
            <p:sp>
              <p:nvSpPr>
                <p:cNvPr id="9530" name="Google Shape;9530;p55"/>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5"/>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55"/>
              <p:cNvGrpSpPr/>
              <p:nvPr/>
            </p:nvGrpSpPr>
            <p:grpSpPr>
              <a:xfrm>
                <a:off x="5590706" y="4245348"/>
                <a:ext cx="33497" cy="32270"/>
                <a:chOff x="5590706" y="4245348"/>
                <a:chExt cx="33497" cy="32270"/>
              </a:xfrm>
            </p:grpSpPr>
            <p:sp>
              <p:nvSpPr>
                <p:cNvPr id="9533" name="Google Shape;9533;p55"/>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5"/>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55"/>
              <p:cNvGrpSpPr/>
              <p:nvPr/>
            </p:nvGrpSpPr>
            <p:grpSpPr>
              <a:xfrm>
                <a:off x="5618681" y="4109677"/>
                <a:ext cx="33112" cy="32357"/>
                <a:chOff x="5618681" y="4109677"/>
                <a:chExt cx="33112" cy="32357"/>
              </a:xfrm>
            </p:grpSpPr>
            <p:sp>
              <p:nvSpPr>
                <p:cNvPr id="9536" name="Google Shape;9536;p55"/>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5"/>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55"/>
              <p:cNvGrpSpPr/>
              <p:nvPr/>
            </p:nvGrpSpPr>
            <p:grpSpPr>
              <a:xfrm>
                <a:off x="5479298" y="4128262"/>
                <a:ext cx="31405" cy="26906"/>
                <a:chOff x="5479298" y="4128262"/>
                <a:chExt cx="31405" cy="26906"/>
              </a:xfrm>
            </p:grpSpPr>
            <p:sp>
              <p:nvSpPr>
                <p:cNvPr id="9539" name="Google Shape;9539;p55"/>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5"/>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55"/>
              <p:cNvGrpSpPr/>
              <p:nvPr/>
            </p:nvGrpSpPr>
            <p:grpSpPr>
              <a:xfrm>
                <a:off x="5582903" y="4180116"/>
                <a:ext cx="31499" cy="26898"/>
                <a:chOff x="5582903" y="4180116"/>
                <a:chExt cx="31499" cy="26898"/>
              </a:xfrm>
            </p:grpSpPr>
            <p:sp>
              <p:nvSpPr>
                <p:cNvPr id="9542" name="Google Shape;9542;p55"/>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5"/>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44" name="Google Shape;9544;p55"/>
            <p:cNvGrpSpPr/>
            <p:nvPr/>
          </p:nvGrpSpPr>
          <p:grpSpPr>
            <a:xfrm>
              <a:off x="3977681" y="3230323"/>
              <a:ext cx="94584" cy="84085"/>
              <a:chOff x="3977681" y="3230323"/>
              <a:chExt cx="94584" cy="84085"/>
            </a:xfrm>
          </p:grpSpPr>
          <p:grpSp>
            <p:nvGrpSpPr>
              <p:cNvPr id="9545" name="Google Shape;9545;p55"/>
              <p:cNvGrpSpPr/>
              <p:nvPr/>
            </p:nvGrpSpPr>
            <p:grpSpPr>
              <a:xfrm>
                <a:off x="4000135" y="3243041"/>
                <a:ext cx="59570" cy="57186"/>
                <a:chOff x="4000135" y="3243041"/>
                <a:chExt cx="59570" cy="57186"/>
              </a:xfrm>
            </p:grpSpPr>
            <p:sp>
              <p:nvSpPr>
                <p:cNvPr id="9546" name="Google Shape;9546;p55"/>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5"/>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5"/>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55"/>
              <p:cNvGrpSpPr/>
              <p:nvPr/>
            </p:nvGrpSpPr>
            <p:grpSpPr>
              <a:xfrm>
                <a:off x="3977681" y="3245872"/>
                <a:ext cx="37783" cy="32380"/>
                <a:chOff x="3977681" y="3245872"/>
                <a:chExt cx="37783" cy="32380"/>
              </a:xfrm>
            </p:grpSpPr>
            <p:sp>
              <p:nvSpPr>
                <p:cNvPr id="9550" name="Google Shape;9550;p55"/>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5"/>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55"/>
              <p:cNvGrpSpPr/>
              <p:nvPr/>
            </p:nvGrpSpPr>
            <p:grpSpPr>
              <a:xfrm>
                <a:off x="4040860" y="3262672"/>
                <a:ext cx="31405" cy="27001"/>
                <a:chOff x="4040860" y="3262672"/>
                <a:chExt cx="31405" cy="27001"/>
              </a:xfrm>
            </p:grpSpPr>
            <p:sp>
              <p:nvSpPr>
                <p:cNvPr id="9553" name="Google Shape;9553;p55"/>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5"/>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55"/>
              <p:cNvGrpSpPr/>
              <p:nvPr/>
            </p:nvGrpSpPr>
            <p:grpSpPr>
              <a:xfrm>
                <a:off x="4021072" y="3230323"/>
                <a:ext cx="31397" cy="26906"/>
                <a:chOff x="4021072" y="3230323"/>
                <a:chExt cx="31397" cy="26906"/>
              </a:xfrm>
            </p:grpSpPr>
            <p:sp>
              <p:nvSpPr>
                <p:cNvPr id="9556" name="Google Shape;9556;p55"/>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5"/>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55"/>
              <p:cNvGrpSpPr/>
              <p:nvPr/>
            </p:nvGrpSpPr>
            <p:grpSpPr>
              <a:xfrm>
                <a:off x="4001472" y="3287462"/>
                <a:ext cx="31499" cy="26945"/>
                <a:chOff x="4001472" y="3287462"/>
                <a:chExt cx="31499" cy="26945"/>
              </a:xfrm>
            </p:grpSpPr>
            <p:sp>
              <p:nvSpPr>
                <p:cNvPr id="9559" name="Google Shape;9559;p55"/>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5"/>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1" name="Google Shape;9561;p55"/>
            <p:cNvGrpSpPr/>
            <p:nvPr/>
          </p:nvGrpSpPr>
          <p:grpSpPr>
            <a:xfrm>
              <a:off x="4084715" y="3258865"/>
              <a:ext cx="184961" cy="137268"/>
              <a:chOff x="4084715" y="3258865"/>
              <a:chExt cx="184961" cy="137268"/>
            </a:xfrm>
          </p:grpSpPr>
          <p:grpSp>
            <p:nvGrpSpPr>
              <p:cNvPr id="9562" name="Google Shape;9562;p55"/>
              <p:cNvGrpSpPr/>
              <p:nvPr/>
            </p:nvGrpSpPr>
            <p:grpSpPr>
              <a:xfrm>
                <a:off x="4107453" y="3271583"/>
                <a:ext cx="153470" cy="110275"/>
                <a:chOff x="4107453" y="3271583"/>
                <a:chExt cx="153470" cy="110275"/>
              </a:xfrm>
            </p:grpSpPr>
            <p:sp>
              <p:nvSpPr>
                <p:cNvPr id="9563" name="Google Shape;9563;p55"/>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5"/>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5"/>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5"/>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55"/>
              <p:cNvGrpSpPr/>
              <p:nvPr/>
            </p:nvGrpSpPr>
            <p:grpSpPr>
              <a:xfrm>
                <a:off x="4136947" y="3258865"/>
                <a:ext cx="31499" cy="27001"/>
                <a:chOff x="4136947" y="3258865"/>
                <a:chExt cx="31499" cy="27001"/>
              </a:xfrm>
            </p:grpSpPr>
            <p:sp>
              <p:nvSpPr>
                <p:cNvPr id="9568" name="Google Shape;9568;p55"/>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5"/>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55"/>
              <p:cNvGrpSpPr/>
              <p:nvPr/>
            </p:nvGrpSpPr>
            <p:grpSpPr>
              <a:xfrm>
                <a:off x="4084715" y="3266478"/>
                <a:ext cx="31468" cy="26898"/>
                <a:chOff x="4084715" y="3266478"/>
                <a:chExt cx="31468" cy="26898"/>
              </a:xfrm>
            </p:grpSpPr>
            <p:sp>
              <p:nvSpPr>
                <p:cNvPr id="9571" name="Google Shape;9571;p55"/>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5"/>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55"/>
              <p:cNvGrpSpPr/>
              <p:nvPr/>
            </p:nvGrpSpPr>
            <p:grpSpPr>
              <a:xfrm>
                <a:off x="4159213" y="3279849"/>
                <a:ext cx="31405" cy="26945"/>
                <a:chOff x="4159213" y="3279849"/>
                <a:chExt cx="31405" cy="26945"/>
              </a:xfrm>
            </p:grpSpPr>
            <p:sp>
              <p:nvSpPr>
                <p:cNvPr id="9574" name="Google Shape;9574;p55"/>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5"/>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55"/>
              <p:cNvGrpSpPr/>
              <p:nvPr/>
            </p:nvGrpSpPr>
            <p:grpSpPr>
              <a:xfrm>
                <a:off x="4201550" y="3266502"/>
                <a:ext cx="31405" cy="26883"/>
                <a:chOff x="4201550" y="3266502"/>
                <a:chExt cx="31405" cy="26883"/>
              </a:xfrm>
            </p:grpSpPr>
            <p:sp>
              <p:nvSpPr>
                <p:cNvPr id="9577" name="Google Shape;9577;p55"/>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5"/>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55"/>
              <p:cNvGrpSpPr/>
              <p:nvPr/>
            </p:nvGrpSpPr>
            <p:grpSpPr>
              <a:xfrm>
                <a:off x="4201550" y="3338278"/>
                <a:ext cx="31405" cy="26930"/>
                <a:chOff x="4201550" y="3338278"/>
                <a:chExt cx="31405" cy="26930"/>
              </a:xfrm>
            </p:grpSpPr>
            <p:sp>
              <p:nvSpPr>
                <p:cNvPr id="9580" name="Google Shape;9580;p55"/>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5"/>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55"/>
              <p:cNvGrpSpPr/>
              <p:nvPr/>
            </p:nvGrpSpPr>
            <p:grpSpPr>
              <a:xfrm>
                <a:off x="4238272" y="3369132"/>
                <a:ext cx="31405" cy="27001"/>
                <a:chOff x="4238272" y="3369132"/>
                <a:chExt cx="31405" cy="27001"/>
              </a:xfrm>
            </p:grpSpPr>
            <p:sp>
              <p:nvSpPr>
                <p:cNvPr id="9583" name="Google Shape;9583;p55"/>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5"/>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85" name="Google Shape;9585;p55"/>
            <p:cNvGrpSpPr/>
            <p:nvPr/>
          </p:nvGrpSpPr>
          <p:grpSpPr>
            <a:xfrm>
              <a:off x="4068639" y="3200169"/>
              <a:ext cx="77643" cy="37272"/>
              <a:chOff x="4068639" y="3200169"/>
              <a:chExt cx="77643" cy="37272"/>
            </a:xfrm>
          </p:grpSpPr>
          <p:sp>
            <p:nvSpPr>
              <p:cNvPr id="9586" name="Google Shape;9586;p55"/>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7" name="Google Shape;9587;p55"/>
              <p:cNvGrpSpPr/>
              <p:nvPr/>
            </p:nvGrpSpPr>
            <p:grpSpPr>
              <a:xfrm>
                <a:off x="4114878" y="3200169"/>
                <a:ext cx="31405" cy="26993"/>
                <a:chOff x="4114878" y="3200169"/>
                <a:chExt cx="31405" cy="26993"/>
              </a:xfrm>
            </p:grpSpPr>
            <p:sp>
              <p:nvSpPr>
                <p:cNvPr id="9588" name="Google Shape;9588;p55"/>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5"/>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55"/>
              <p:cNvGrpSpPr/>
              <p:nvPr/>
            </p:nvGrpSpPr>
            <p:grpSpPr>
              <a:xfrm>
                <a:off x="4068639" y="3210535"/>
                <a:ext cx="31499" cy="26906"/>
                <a:chOff x="4068639" y="3210535"/>
                <a:chExt cx="31499" cy="26906"/>
              </a:xfrm>
            </p:grpSpPr>
            <p:sp>
              <p:nvSpPr>
                <p:cNvPr id="9591" name="Google Shape;9591;p55"/>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5"/>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3" name="Google Shape;9593;p55"/>
            <p:cNvGrpSpPr/>
            <p:nvPr/>
          </p:nvGrpSpPr>
          <p:grpSpPr>
            <a:xfrm>
              <a:off x="3869702" y="3066935"/>
              <a:ext cx="382664" cy="190294"/>
              <a:chOff x="3869702" y="3066935"/>
              <a:chExt cx="382664" cy="190294"/>
            </a:xfrm>
          </p:grpSpPr>
          <p:grpSp>
            <p:nvGrpSpPr>
              <p:cNvPr id="9594" name="Google Shape;9594;p55"/>
              <p:cNvGrpSpPr/>
              <p:nvPr/>
            </p:nvGrpSpPr>
            <p:grpSpPr>
              <a:xfrm>
                <a:off x="3888633" y="3082351"/>
                <a:ext cx="351172" cy="160698"/>
                <a:chOff x="3888633" y="3082351"/>
                <a:chExt cx="351172" cy="160698"/>
              </a:xfrm>
            </p:grpSpPr>
            <p:sp>
              <p:nvSpPr>
                <p:cNvPr id="9595" name="Google Shape;9595;p55"/>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5"/>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5"/>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5"/>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5"/>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5"/>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55"/>
              <p:cNvGrpSpPr/>
              <p:nvPr/>
            </p:nvGrpSpPr>
            <p:grpSpPr>
              <a:xfrm>
                <a:off x="4143703" y="3066935"/>
                <a:ext cx="37783" cy="32357"/>
                <a:chOff x="4143703" y="3066935"/>
                <a:chExt cx="37783" cy="32357"/>
              </a:xfrm>
            </p:grpSpPr>
            <p:sp>
              <p:nvSpPr>
                <p:cNvPr id="9602" name="Google Shape;9602;p55"/>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5"/>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55"/>
              <p:cNvGrpSpPr/>
              <p:nvPr/>
            </p:nvGrpSpPr>
            <p:grpSpPr>
              <a:xfrm>
                <a:off x="4044565" y="3103563"/>
                <a:ext cx="37783" cy="32451"/>
                <a:chOff x="4044565" y="3103563"/>
                <a:chExt cx="37783" cy="32451"/>
              </a:xfrm>
            </p:grpSpPr>
            <p:sp>
              <p:nvSpPr>
                <p:cNvPr id="9605" name="Google Shape;9605;p55"/>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5"/>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55"/>
              <p:cNvGrpSpPr/>
              <p:nvPr/>
            </p:nvGrpSpPr>
            <p:grpSpPr>
              <a:xfrm>
                <a:off x="4017454" y="3188237"/>
                <a:ext cx="37776" cy="32357"/>
                <a:chOff x="4017454" y="3188237"/>
                <a:chExt cx="37776" cy="32357"/>
              </a:xfrm>
            </p:grpSpPr>
            <p:sp>
              <p:nvSpPr>
                <p:cNvPr id="9608" name="Google Shape;9608;p55"/>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5"/>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55"/>
              <p:cNvGrpSpPr/>
              <p:nvPr/>
            </p:nvGrpSpPr>
            <p:grpSpPr>
              <a:xfrm>
                <a:off x="3921548" y="3157509"/>
                <a:ext cx="37783" cy="32357"/>
                <a:chOff x="3921548" y="3157509"/>
                <a:chExt cx="37783" cy="32357"/>
              </a:xfrm>
            </p:grpSpPr>
            <p:sp>
              <p:nvSpPr>
                <p:cNvPr id="9611" name="Google Shape;9611;p55"/>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5"/>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55"/>
              <p:cNvGrpSpPr/>
              <p:nvPr/>
            </p:nvGrpSpPr>
            <p:grpSpPr>
              <a:xfrm>
                <a:off x="3939056" y="3211620"/>
                <a:ext cx="37783" cy="32380"/>
                <a:chOff x="3939056" y="3211620"/>
                <a:chExt cx="37783" cy="32380"/>
              </a:xfrm>
            </p:grpSpPr>
            <p:sp>
              <p:nvSpPr>
                <p:cNvPr id="9614" name="Google Shape;9614;p55"/>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5"/>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55"/>
              <p:cNvGrpSpPr/>
              <p:nvPr/>
            </p:nvGrpSpPr>
            <p:grpSpPr>
              <a:xfrm>
                <a:off x="4176240" y="3136965"/>
                <a:ext cx="31405" cy="26930"/>
                <a:chOff x="4176240" y="3136965"/>
                <a:chExt cx="31405" cy="26930"/>
              </a:xfrm>
            </p:grpSpPr>
            <p:sp>
              <p:nvSpPr>
                <p:cNvPr id="9617" name="Google Shape;9617;p55"/>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5"/>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55"/>
              <p:cNvGrpSpPr/>
              <p:nvPr/>
            </p:nvGrpSpPr>
            <p:grpSpPr>
              <a:xfrm>
                <a:off x="4133148" y="3152593"/>
                <a:ext cx="31499" cy="27001"/>
                <a:chOff x="4133148" y="3152593"/>
                <a:chExt cx="31499" cy="27001"/>
              </a:xfrm>
            </p:grpSpPr>
            <p:sp>
              <p:nvSpPr>
                <p:cNvPr id="9620" name="Google Shape;9620;p55"/>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5"/>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55"/>
              <p:cNvGrpSpPr/>
              <p:nvPr/>
            </p:nvGrpSpPr>
            <p:grpSpPr>
              <a:xfrm>
                <a:off x="4220866" y="3073534"/>
                <a:ext cx="31499" cy="26898"/>
                <a:chOff x="4220866" y="3073534"/>
                <a:chExt cx="31499" cy="26898"/>
              </a:xfrm>
            </p:grpSpPr>
            <p:sp>
              <p:nvSpPr>
                <p:cNvPr id="9623" name="Google Shape;9623;p55"/>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5"/>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5"/>
              <p:cNvGrpSpPr/>
              <p:nvPr/>
            </p:nvGrpSpPr>
            <p:grpSpPr>
              <a:xfrm>
                <a:off x="3869702" y="3230323"/>
                <a:ext cx="31499" cy="26906"/>
                <a:chOff x="3869702" y="3230323"/>
                <a:chExt cx="31499" cy="26906"/>
              </a:xfrm>
            </p:grpSpPr>
            <p:sp>
              <p:nvSpPr>
                <p:cNvPr id="9626" name="Google Shape;9626;p55"/>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5"/>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8" name="Google Shape;9628;p55"/>
            <p:cNvGrpSpPr/>
            <p:nvPr/>
          </p:nvGrpSpPr>
          <p:grpSpPr>
            <a:xfrm>
              <a:off x="4271383" y="3065882"/>
              <a:ext cx="304556" cy="341663"/>
              <a:chOff x="4271383" y="3065882"/>
              <a:chExt cx="304556" cy="341663"/>
            </a:xfrm>
          </p:grpSpPr>
          <p:grpSp>
            <p:nvGrpSpPr>
              <p:cNvPr id="9629" name="Google Shape;9629;p55"/>
              <p:cNvGrpSpPr/>
              <p:nvPr/>
            </p:nvGrpSpPr>
            <p:grpSpPr>
              <a:xfrm>
                <a:off x="4293838" y="3078639"/>
                <a:ext cx="269353" cy="311973"/>
                <a:chOff x="4293838" y="3078639"/>
                <a:chExt cx="269353" cy="311973"/>
              </a:xfrm>
            </p:grpSpPr>
            <p:sp>
              <p:nvSpPr>
                <p:cNvPr id="9630" name="Google Shape;9630;p55"/>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5"/>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5"/>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5"/>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5"/>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5"/>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5"/>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5"/>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5"/>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5"/>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5"/>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5"/>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5"/>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5"/>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5"/>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5"/>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5"/>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55"/>
              <p:cNvGrpSpPr/>
              <p:nvPr/>
            </p:nvGrpSpPr>
            <p:grpSpPr>
              <a:xfrm>
                <a:off x="4538164" y="3342061"/>
                <a:ext cx="37776" cy="32380"/>
                <a:chOff x="4538164" y="3342061"/>
                <a:chExt cx="37776" cy="32380"/>
              </a:xfrm>
            </p:grpSpPr>
            <p:sp>
              <p:nvSpPr>
                <p:cNvPr id="9648" name="Google Shape;9648;p55"/>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5"/>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55"/>
              <p:cNvGrpSpPr/>
              <p:nvPr/>
            </p:nvGrpSpPr>
            <p:grpSpPr>
              <a:xfrm>
                <a:off x="4271383" y="3194742"/>
                <a:ext cx="37783" cy="32420"/>
                <a:chOff x="4271383" y="3194742"/>
                <a:chExt cx="37783" cy="32420"/>
              </a:xfrm>
            </p:grpSpPr>
            <p:sp>
              <p:nvSpPr>
                <p:cNvPr id="9651" name="Google Shape;9651;p55"/>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5"/>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55"/>
              <p:cNvGrpSpPr/>
              <p:nvPr/>
            </p:nvGrpSpPr>
            <p:grpSpPr>
              <a:xfrm>
                <a:off x="4284416" y="3084058"/>
                <a:ext cx="37783" cy="32357"/>
                <a:chOff x="4284416" y="3084058"/>
                <a:chExt cx="37783" cy="32357"/>
              </a:xfrm>
            </p:grpSpPr>
            <p:sp>
              <p:nvSpPr>
                <p:cNvPr id="9654" name="Google Shape;9654;p55"/>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5"/>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55"/>
              <p:cNvGrpSpPr/>
              <p:nvPr/>
            </p:nvGrpSpPr>
            <p:grpSpPr>
              <a:xfrm>
                <a:off x="4478697" y="3297561"/>
                <a:ext cx="37776" cy="32451"/>
                <a:chOff x="4478697" y="3297561"/>
                <a:chExt cx="37776" cy="32451"/>
              </a:xfrm>
            </p:grpSpPr>
            <p:sp>
              <p:nvSpPr>
                <p:cNvPr id="9657" name="Google Shape;9657;p55"/>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5"/>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55"/>
              <p:cNvGrpSpPr/>
              <p:nvPr/>
            </p:nvGrpSpPr>
            <p:grpSpPr>
              <a:xfrm>
                <a:off x="4411813" y="3331711"/>
                <a:ext cx="37776" cy="32451"/>
                <a:chOff x="4411813" y="3331711"/>
                <a:chExt cx="37776" cy="32451"/>
              </a:xfrm>
            </p:grpSpPr>
            <p:sp>
              <p:nvSpPr>
                <p:cNvPr id="9660" name="Google Shape;9660;p55"/>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5"/>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2" name="Google Shape;9662;p55"/>
              <p:cNvGrpSpPr/>
              <p:nvPr/>
            </p:nvGrpSpPr>
            <p:grpSpPr>
              <a:xfrm>
                <a:off x="4337984" y="3375188"/>
                <a:ext cx="37776" cy="32357"/>
                <a:chOff x="4337984" y="3375188"/>
                <a:chExt cx="37776" cy="32357"/>
              </a:xfrm>
            </p:grpSpPr>
            <p:sp>
              <p:nvSpPr>
                <p:cNvPr id="9663" name="Google Shape;9663;p55"/>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5"/>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55"/>
              <p:cNvGrpSpPr/>
              <p:nvPr/>
            </p:nvGrpSpPr>
            <p:grpSpPr>
              <a:xfrm>
                <a:off x="4494867" y="3090530"/>
                <a:ext cx="37878" cy="32451"/>
                <a:chOff x="4494867" y="3090530"/>
                <a:chExt cx="37878" cy="32451"/>
              </a:xfrm>
            </p:grpSpPr>
            <p:sp>
              <p:nvSpPr>
                <p:cNvPr id="9666" name="Google Shape;9666;p55"/>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5"/>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55"/>
              <p:cNvGrpSpPr/>
              <p:nvPr/>
            </p:nvGrpSpPr>
            <p:grpSpPr>
              <a:xfrm>
                <a:off x="4525124" y="3207774"/>
                <a:ext cx="37783" cy="32420"/>
                <a:chOff x="4525124" y="3207774"/>
                <a:chExt cx="37783" cy="32420"/>
              </a:xfrm>
            </p:grpSpPr>
            <p:sp>
              <p:nvSpPr>
                <p:cNvPr id="9669" name="Google Shape;9669;p55"/>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5"/>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55"/>
              <p:cNvGrpSpPr/>
              <p:nvPr/>
            </p:nvGrpSpPr>
            <p:grpSpPr>
              <a:xfrm>
                <a:off x="4440544" y="3176479"/>
                <a:ext cx="31499" cy="26898"/>
                <a:chOff x="4440544" y="3176479"/>
                <a:chExt cx="31499" cy="26898"/>
              </a:xfrm>
            </p:grpSpPr>
            <p:sp>
              <p:nvSpPr>
                <p:cNvPr id="9672" name="Google Shape;9672;p55"/>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5"/>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55"/>
              <p:cNvGrpSpPr/>
              <p:nvPr/>
            </p:nvGrpSpPr>
            <p:grpSpPr>
              <a:xfrm>
                <a:off x="4350545" y="3156400"/>
                <a:ext cx="31405" cy="27001"/>
                <a:chOff x="4350545" y="3156400"/>
                <a:chExt cx="31405" cy="27001"/>
              </a:xfrm>
            </p:grpSpPr>
            <p:sp>
              <p:nvSpPr>
                <p:cNvPr id="9675" name="Google Shape;9675;p55"/>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5"/>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55"/>
              <p:cNvGrpSpPr/>
              <p:nvPr/>
            </p:nvGrpSpPr>
            <p:grpSpPr>
              <a:xfrm>
                <a:off x="4376703" y="3255058"/>
                <a:ext cx="31405" cy="27001"/>
                <a:chOff x="4376703" y="3255058"/>
                <a:chExt cx="31405" cy="27001"/>
              </a:xfrm>
            </p:grpSpPr>
            <p:sp>
              <p:nvSpPr>
                <p:cNvPr id="9678" name="Google Shape;9678;p55"/>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5"/>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55"/>
              <p:cNvGrpSpPr/>
              <p:nvPr/>
            </p:nvGrpSpPr>
            <p:grpSpPr>
              <a:xfrm>
                <a:off x="4331322" y="3283656"/>
                <a:ext cx="31405" cy="26945"/>
                <a:chOff x="4331322" y="3283656"/>
                <a:chExt cx="31405" cy="26945"/>
              </a:xfrm>
            </p:grpSpPr>
            <p:sp>
              <p:nvSpPr>
                <p:cNvPr id="9681" name="Google Shape;9681;p55"/>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5"/>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55"/>
              <p:cNvGrpSpPr/>
              <p:nvPr/>
            </p:nvGrpSpPr>
            <p:grpSpPr>
              <a:xfrm>
                <a:off x="4380510" y="3065882"/>
                <a:ext cx="31405" cy="26938"/>
                <a:chOff x="4380510" y="3065882"/>
                <a:chExt cx="31405" cy="26938"/>
              </a:xfrm>
            </p:grpSpPr>
            <p:sp>
              <p:nvSpPr>
                <p:cNvPr id="9684" name="Google Shape;9684;p55"/>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5"/>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86" name="Google Shape;9686;p55"/>
            <p:cNvGrpSpPr/>
            <p:nvPr/>
          </p:nvGrpSpPr>
          <p:grpSpPr>
            <a:xfrm>
              <a:off x="4558998" y="3188237"/>
              <a:ext cx="1280131" cy="1052746"/>
              <a:chOff x="4558998" y="3188237"/>
              <a:chExt cx="1280131" cy="1052746"/>
            </a:xfrm>
          </p:grpSpPr>
          <p:sp>
            <p:nvSpPr>
              <p:cNvPr id="9687" name="Google Shape;9687;p55"/>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8" name="Google Shape;9688;p55"/>
              <p:cNvGrpSpPr/>
              <p:nvPr/>
            </p:nvGrpSpPr>
            <p:grpSpPr>
              <a:xfrm>
                <a:off x="4579164" y="3203653"/>
                <a:ext cx="1244833" cy="1020397"/>
                <a:chOff x="4579164" y="3203653"/>
                <a:chExt cx="1244833" cy="1020397"/>
              </a:xfrm>
            </p:grpSpPr>
            <p:sp>
              <p:nvSpPr>
                <p:cNvPr id="9689" name="Google Shape;9689;p55"/>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5"/>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1" name="Google Shape;9691;p55"/>
                <p:cNvGrpSpPr/>
                <p:nvPr/>
              </p:nvGrpSpPr>
              <p:grpSpPr>
                <a:xfrm>
                  <a:off x="4579164" y="3203653"/>
                  <a:ext cx="1244833" cy="1020397"/>
                  <a:chOff x="4579164" y="3203653"/>
                  <a:chExt cx="1244833" cy="1020397"/>
                </a:xfrm>
              </p:grpSpPr>
              <p:sp>
                <p:nvSpPr>
                  <p:cNvPr id="9692" name="Google Shape;9692;p55"/>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5"/>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4" name="Google Shape;9694;p55"/>
                  <p:cNvGrpSpPr/>
                  <p:nvPr/>
                </p:nvGrpSpPr>
                <p:grpSpPr>
                  <a:xfrm>
                    <a:off x="4579164" y="3203653"/>
                    <a:ext cx="1244833" cy="1020397"/>
                    <a:chOff x="4579164" y="3203653"/>
                    <a:chExt cx="1244833" cy="1020397"/>
                  </a:xfrm>
                </p:grpSpPr>
                <p:sp>
                  <p:nvSpPr>
                    <p:cNvPr id="9695" name="Google Shape;9695;p55"/>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5"/>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5"/>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5"/>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5"/>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5"/>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5"/>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5"/>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3" name="Google Shape;9703;p55"/>
                    <p:cNvGrpSpPr/>
                    <p:nvPr/>
                  </p:nvGrpSpPr>
                  <p:grpSpPr>
                    <a:xfrm>
                      <a:off x="4579164" y="3203653"/>
                      <a:ext cx="1244833" cy="1020397"/>
                      <a:chOff x="4579164" y="3203653"/>
                      <a:chExt cx="1244833" cy="1020397"/>
                    </a:xfrm>
                  </p:grpSpPr>
                  <p:sp>
                    <p:nvSpPr>
                      <p:cNvPr id="9704" name="Google Shape;9704;p55"/>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5"/>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5"/>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5"/>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5"/>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5"/>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5"/>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5"/>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5"/>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5"/>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5"/>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5"/>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5"/>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5"/>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8" name="Google Shape;9718;p55"/>
                      <p:cNvGrpSpPr/>
                      <p:nvPr/>
                    </p:nvGrpSpPr>
                    <p:grpSpPr>
                      <a:xfrm>
                        <a:off x="4579164" y="3203653"/>
                        <a:ext cx="1244833" cy="1020397"/>
                        <a:chOff x="4579164" y="3203653"/>
                        <a:chExt cx="1244833" cy="1020397"/>
                      </a:xfrm>
                    </p:grpSpPr>
                    <p:sp>
                      <p:nvSpPr>
                        <p:cNvPr id="9719" name="Google Shape;9719;p55"/>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5"/>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5"/>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5"/>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5"/>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5"/>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5"/>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5"/>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5"/>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5"/>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5"/>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5"/>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5"/>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5"/>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5"/>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5"/>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5"/>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5"/>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5"/>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5"/>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5"/>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5"/>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5"/>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5"/>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3" name="Google Shape;9743;p55"/>
                        <p:cNvGrpSpPr/>
                        <p:nvPr/>
                      </p:nvGrpSpPr>
                      <p:grpSpPr>
                        <a:xfrm>
                          <a:off x="4579164" y="3203653"/>
                          <a:ext cx="1244833" cy="1020397"/>
                          <a:chOff x="4579164" y="3203653"/>
                          <a:chExt cx="1244833" cy="1020397"/>
                        </a:xfrm>
                      </p:grpSpPr>
                      <p:sp>
                        <p:nvSpPr>
                          <p:cNvPr id="9744" name="Google Shape;9744;p55"/>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5" name="Google Shape;9745;p55"/>
                          <p:cNvGrpSpPr/>
                          <p:nvPr/>
                        </p:nvGrpSpPr>
                        <p:grpSpPr>
                          <a:xfrm>
                            <a:off x="4579164" y="3203653"/>
                            <a:ext cx="1244833" cy="1020397"/>
                            <a:chOff x="4579164" y="3203653"/>
                            <a:chExt cx="1244833" cy="1020397"/>
                          </a:xfrm>
                        </p:grpSpPr>
                        <p:sp>
                          <p:nvSpPr>
                            <p:cNvPr id="9746" name="Google Shape;9746;p55"/>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5"/>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5"/>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5"/>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5"/>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5"/>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5"/>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3" name="Google Shape;9753;p55"/>
                            <p:cNvGrpSpPr/>
                            <p:nvPr/>
                          </p:nvGrpSpPr>
                          <p:grpSpPr>
                            <a:xfrm>
                              <a:off x="4579164" y="3203653"/>
                              <a:ext cx="1244833" cy="1020397"/>
                              <a:chOff x="4579164" y="3203653"/>
                              <a:chExt cx="1244833" cy="1020397"/>
                            </a:xfrm>
                          </p:grpSpPr>
                          <p:sp>
                            <p:nvSpPr>
                              <p:cNvPr id="9754" name="Google Shape;9754;p55"/>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5"/>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5"/>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5"/>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5"/>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5"/>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5"/>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5"/>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5"/>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5"/>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5"/>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5"/>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5"/>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7" name="Google Shape;9767;p55"/>
                              <p:cNvGrpSpPr/>
                              <p:nvPr/>
                            </p:nvGrpSpPr>
                            <p:grpSpPr>
                              <a:xfrm>
                                <a:off x="4579164" y="3203653"/>
                                <a:ext cx="1244833" cy="1020397"/>
                                <a:chOff x="4579164" y="3203653"/>
                                <a:chExt cx="1244833" cy="1020397"/>
                              </a:xfrm>
                            </p:grpSpPr>
                            <p:sp>
                              <p:nvSpPr>
                                <p:cNvPr id="9768" name="Google Shape;9768;p55"/>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5"/>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5"/>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5"/>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5"/>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5"/>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5"/>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5" name="Google Shape;9775;p55"/>
                                <p:cNvGrpSpPr/>
                                <p:nvPr/>
                              </p:nvGrpSpPr>
                              <p:grpSpPr>
                                <a:xfrm>
                                  <a:off x="4579164" y="3203653"/>
                                  <a:ext cx="1244833" cy="1020397"/>
                                  <a:chOff x="4579164" y="3203653"/>
                                  <a:chExt cx="1244833" cy="1020397"/>
                                </a:xfrm>
                              </p:grpSpPr>
                              <p:sp>
                                <p:nvSpPr>
                                  <p:cNvPr id="9776" name="Google Shape;9776;p55"/>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5"/>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5"/>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5"/>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5"/>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1" name="Google Shape;9781;p55"/>
                                  <p:cNvGrpSpPr/>
                                  <p:nvPr/>
                                </p:nvGrpSpPr>
                                <p:grpSpPr>
                                  <a:xfrm>
                                    <a:off x="4579164" y="3203653"/>
                                    <a:ext cx="1244833" cy="1020397"/>
                                    <a:chOff x="4579164" y="3203653"/>
                                    <a:chExt cx="1244833" cy="1020397"/>
                                  </a:xfrm>
                                </p:grpSpPr>
                                <p:sp>
                                  <p:nvSpPr>
                                    <p:cNvPr id="9782" name="Google Shape;9782;p55"/>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5"/>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5"/>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5"/>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9786" name="Google Shape;9786;p55"/>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5"/>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5"/>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89" name="Google Shape;9789;p55"/>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9790" name="Google Shape;9790;p55"/>
              <p:cNvGrpSpPr/>
              <p:nvPr/>
            </p:nvGrpSpPr>
            <p:grpSpPr>
              <a:xfrm>
                <a:off x="4595437" y="3598775"/>
                <a:ext cx="37776" cy="32451"/>
                <a:chOff x="4595437" y="3598775"/>
                <a:chExt cx="37776" cy="32451"/>
              </a:xfrm>
            </p:grpSpPr>
            <p:sp>
              <p:nvSpPr>
                <p:cNvPr id="9791" name="Google Shape;9791;p55"/>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5"/>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55"/>
              <p:cNvGrpSpPr/>
              <p:nvPr/>
            </p:nvGrpSpPr>
            <p:grpSpPr>
              <a:xfrm>
                <a:off x="4641864" y="3524443"/>
                <a:ext cx="37776" cy="32380"/>
                <a:chOff x="4641864" y="3524443"/>
                <a:chExt cx="37776" cy="32380"/>
              </a:xfrm>
            </p:grpSpPr>
            <p:sp>
              <p:nvSpPr>
                <p:cNvPr id="9794" name="Google Shape;9794;p55"/>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5"/>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55"/>
              <p:cNvGrpSpPr/>
              <p:nvPr/>
            </p:nvGrpSpPr>
            <p:grpSpPr>
              <a:xfrm>
                <a:off x="4648431" y="3893901"/>
                <a:ext cx="37776" cy="32357"/>
                <a:chOff x="4648431" y="3893901"/>
                <a:chExt cx="37776" cy="32357"/>
              </a:xfrm>
            </p:grpSpPr>
            <p:sp>
              <p:nvSpPr>
                <p:cNvPr id="9797" name="Google Shape;9797;p55"/>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5"/>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55"/>
              <p:cNvGrpSpPr/>
              <p:nvPr/>
            </p:nvGrpSpPr>
            <p:grpSpPr>
              <a:xfrm>
                <a:off x="4567752" y="3722908"/>
                <a:ext cx="37870" cy="32380"/>
                <a:chOff x="4567752" y="3722908"/>
                <a:chExt cx="37870" cy="32380"/>
              </a:xfrm>
            </p:grpSpPr>
            <p:sp>
              <p:nvSpPr>
                <p:cNvPr id="9800" name="Google Shape;9800;p55"/>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5"/>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55"/>
              <p:cNvGrpSpPr/>
              <p:nvPr/>
            </p:nvGrpSpPr>
            <p:grpSpPr>
              <a:xfrm>
                <a:off x="4617506" y="3652052"/>
                <a:ext cx="37783" cy="32357"/>
                <a:chOff x="4617506" y="3652052"/>
                <a:chExt cx="37783" cy="32357"/>
              </a:xfrm>
            </p:grpSpPr>
            <p:sp>
              <p:nvSpPr>
                <p:cNvPr id="9803" name="Google Shape;9803;p55"/>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5"/>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55"/>
              <p:cNvGrpSpPr/>
              <p:nvPr/>
            </p:nvGrpSpPr>
            <p:grpSpPr>
              <a:xfrm>
                <a:off x="4739005" y="3554149"/>
                <a:ext cx="37870" cy="32357"/>
                <a:chOff x="4739005" y="3554149"/>
                <a:chExt cx="37870" cy="32357"/>
              </a:xfrm>
            </p:grpSpPr>
            <p:sp>
              <p:nvSpPr>
                <p:cNvPr id="9806" name="Google Shape;9806;p55"/>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5"/>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55"/>
              <p:cNvGrpSpPr/>
              <p:nvPr/>
            </p:nvGrpSpPr>
            <p:grpSpPr>
              <a:xfrm>
                <a:off x="4806557" y="3630258"/>
                <a:ext cx="37776" cy="32364"/>
                <a:chOff x="4806557" y="3630258"/>
                <a:chExt cx="37776" cy="32364"/>
              </a:xfrm>
            </p:grpSpPr>
            <p:sp>
              <p:nvSpPr>
                <p:cNvPr id="9809" name="Google Shape;9809;p55"/>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5"/>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55"/>
              <p:cNvGrpSpPr/>
              <p:nvPr/>
            </p:nvGrpSpPr>
            <p:grpSpPr>
              <a:xfrm>
                <a:off x="4737007" y="4004357"/>
                <a:ext cx="37870" cy="32357"/>
                <a:chOff x="4737007" y="4004357"/>
                <a:chExt cx="37870" cy="32357"/>
              </a:xfrm>
            </p:grpSpPr>
            <p:sp>
              <p:nvSpPr>
                <p:cNvPr id="9812" name="Google Shape;9812;p55"/>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5"/>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55"/>
              <p:cNvGrpSpPr/>
              <p:nvPr/>
            </p:nvGrpSpPr>
            <p:grpSpPr>
              <a:xfrm>
                <a:off x="4773634" y="4208627"/>
                <a:ext cx="37776" cy="32357"/>
                <a:chOff x="4773634" y="4208627"/>
                <a:chExt cx="37776" cy="32357"/>
              </a:xfrm>
            </p:grpSpPr>
            <p:sp>
              <p:nvSpPr>
                <p:cNvPr id="9815" name="Google Shape;9815;p55"/>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5"/>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55"/>
              <p:cNvGrpSpPr/>
              <p:nvPr/>
            </p:nvGrpSpPr>
            <p:grpSpPr>
              <a:xfrm>
                <a:off x="4888282" y="4074764"/>
                <a:ext cx="37776" cy="32451"/>
                <a:chOff x="4888282" y="4074764"/>
                <a:chExt cx="37776" cy="32451"/>
              </a:xfrm>
            </p:grpSpPr>
            <p:sp>
              <p:nvSpPr>
                <p:cNvPr id="9818" name="Google Shape;9818;p55"/>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5"/>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55"/>
              <p:cNvGrpSpPr/>
              <p:nvPr/>
            </p:nvGrpSpPr>
            <p:grpSpPr>
              <a:xfrm>
                <a:off x="4901315" y="3804271"/>
                <a:ext cx="37776" cy="32364"/>
                <a:chOff x="4901315" y="3804271"/>
                <a:chExt cx="37776" cy="32364"/>
              </a:xfrm>
            </p:grpSpPr>
            <p:sp>
              <p:nvSpPr>
                <p:cNvPr id="9821" name="Google Shape;9821;p55"/>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5"/>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55"/>
              <p:cNvGrpSpPr/>
              <p:nvPr/>
            </p:nvGrpSpPr>
            <p:grpSpPr>
              <a:xfrm>
                <a:off x="4866394" y="3715035"/>
                <a:ext cx="37846" cy="32357"/>
                <a:chOff x="4866394" y="3715035"/>
                <a:chExt cx="37846" cy="32357"/>
              </a:xfrm>
            </p:grpSpPr>
            <p:sp>
              <p:nvSpPr>
                <p:cNvPr id="9824" name="Google Shape;9824;p55"/>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5"/>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55"/>
              <p:cNvGrpSpPr/>
              <p:nvPr/>
            </p:nvGrpSpPr>
            <p:grpSpPr>
              <a:xfrm>
                <a:off x="4979233" y="3839798"/>
                <a:ext cx="37878" cy="32420"/>
                <a:chOff x="4979233" y="3839798"/>
                <a:chExt cx="37878" cy="32420"/>
              </a:xfrm>
            </p:grpSpPr>
            <p:sp>
              <p:nvSpPr>
                <p:cNvPr id="9827" name="Google Shape;9827;p55"/>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5"/>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55"/>
              <p:cNvGrpSpPr/>
              <p:nvPr/>
            </p:nvGrpSpPr>
            <p:grpSpPr>
              <a:xfrm>
                <a:off x="4790662" y="3679147"/>
                <a:ext cx="37783" cy="32380"/>
                <a:chOff x="4790662" y="3679147"/>
                <a:chExt cx="37783" cy="32380"/>
              </a:xfrm>
            </p:grpSpPr>
            <p:sp>
              <p:nvSpPr>
                <p:cNvPr id="9830" name="Google Shape;9830;p55"/>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5"/>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55"/>
              <p:cNvGrpSpPr/>
              <p:nvPr/>
            </p:nvGrpSpPr>
            <p:grpSpPr>
              <a:xfrm>
                <a:off x="4857263" y="3557861"/>
                <a:ext cx="37776" cy="32357"/>
                <a:chOff x="4857263" y="3557861"/>
                <a:chExt cx="37776" cy="32357"/>
              </a:xfrm>
            </p:grpSpPr>
            <p:sp>
              <p:nvSpPr>
                <p:cNvPr id="9833" name="Google Shape;9833;p55"/>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5"/>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55"/>
              <p:cNvGrpSpPr/>
              <p:nvPr/>
            </p:nvGrpSpPr>
            <p:grpSpPr>
              <a:xfrm>
                <a:off x="4883902" y="3648033"/>
                <a:ext cx="37783" cy="32380"/>
                <a:chOff x="4883902" y="3648033"/>
                <a:chExt cx="37783" cy="32380"/>
              </a:xfrm>
            </p:grpSpPr>
            <p:sp>
              <p:nvSpPr>
                <p:cNvPr id="9836" name="Google Shape;9836;p55"/>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5"/>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55"/>
              <p:cNvGrpSpPr/>
              <p:nvPr/>
            </p:nvGrpSpPr>
            <p:grpSpPr>
              <a:xfrm>
                <a:off x="4907780" y="3347220"/>
                <a:ext cx="37878" cy="32357"/>
                <a:chOff x="4907780" y="3347220"/>
                <a:chExt cx="37878" cy="32357"/>
              </a:xfrm>
            </p:grpSpPr>
            <p:sp>
              <p:nvSpPr>
                <p:cNvPr id="9839" name="Google Shape;9839;p55"/>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5"/>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55"/>
              <p:cNvGrpSpPr/>
              <p:nvPr/>
            </p:nvGrpSpPr>
            <p:grpSpPr>
              <a:xfrm>
                <a:off x="5065048" y="3738150"/>
                <a:ext cx="37783" cy="32364"/>
                <a:chOff x="5065048" y="3738150"/>
                <a:chExt cx="37783" cy="32364"/>
              </a:xfrm>
            </p:grpSpPr>
            <p:sp>
              <p:nvSpPr>
                <p:cNvPr id="9842" name="Google Shape;9842;p55"/>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5"/>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55"/>
              <p:cNvGrpSpPr/>
              <p:nvPr/>
            </p:nvGrpSpPr>
            <p:grpSpPr>
              <a:xfrm>
                <a:off x="5071616" y="3284615"/>
                <a:ext cx="37783" cy="32357"/>
                <a:chOff x="5071616" y="3284615"/>
                <a:chExt cx="37783" cy="32357"/>
              </a:xfrm>
            </p:grpSpPr>
            <p:sp>
              <p:nvSpPr>
                <p:cNvPr id="9845" name="Google Shape;9845;p55"/>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5"/>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55"/>
              <p:cNvGrpSpPr/>
              <p:nvPr/>
            </p:nvGrpSpPr>
            <p:grpSpPr>
              <a:xfrm>
                <a:off x="5389291" y="3759921"/>
                <a:ext cx="37783" cy="32380"/>
                <a:chOff x="5389291" y="3759921"/>
                <a:chExt cx="37783" cy="32380"/>
              </a:xfrm>
            </p:grpSpPr>
            <p:sp>
              <p:nvSpPr>
                <p:cNvPr id="9848" name="Google Shape;9848;p55"/>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5"/>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55"/>
              <p:cNvGrpSpPr/>
              <p:nvPr/>
            </p:nvGrpSpPr>
            <p:grpSpPr>
              <a:xfrm>
                <a:off x="5431534" y="3632932"/>
                <a:ext cx="37878" cy="32451"/>
                <a:chOff x="5431534" y="3632932"/>
                <a:chExt cx="37878" cy="32451"/>
              </a:xfrm>
            </p:grpSpPr>
            <p:sp>
              <p:nvSpPr>
                <p:cNvPr id="9851" name="Google Shape;9851;p55"/>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5"/>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55"/>
              <p:cNvGrpSpPr/>
              <p:nvPr/>
            </p:nvGrpSpPr>
            <p:grpSpPr>
              <a:xfrm>
                <a:off x="5540755" y="3544829"/>
                <a:ext cx="37783" cy="32357"/>
                <a:chOff x="5540755" y="3544829"/>
                <a:chExt cx="37783" cy="32357"/>
              </a:xfrm>
            </p:grpSpPr>
            <p:sp>
              <p:nvSpPr>
                <p:cNvPr id="9854" name="Google Shape;9854;p55"/>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5"/>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55"/>
              <p:cNvGrpSpPr/>
              <p:nvPr/>
            </p:nvGrpSpPr>
            <p:grpSpPr>
              <a:xfrm>
                <a:off x="5579293" y="3412107"/>
                <a:ext cx="37776" cy="32357"/>
                <a:chOff x="5579293" y="3412107"/>
                <a:chExt cx="37776" cy="32357"/>
              </a:xfrm>
            </p:grpSpPr>
            <p:sp>
              <p:nvSpPr>
                <p:cNvPr id="9857" name="Google Shape;9857;p55"/>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5"/>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55"/>
              <p:cNvGrpSpPr/>
              <p:nvPr/>
            </p:nvGrpSpPr>
            <p:grpSpPr>
              <a:xfrm>
                <a:off x="5801346" y="3284615"/>
                <a:ext cx="37783" cy="32357"/>
                <a:chOff x="5801346" y="3284615"/>
                <a:chExt cx="37783" cy="32357"/>
              </a:xfrm>
            </p:grpSpPr>
            <p:sp>
              <p:nvSpPr>
                <p:cNvPr id="9860" name="Google Shape;9860;p55"/>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5"/>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55"/>
              <p:cNvGrpSpPr/>
              <p:nvPr/>
            </p:nvGrpSpPr>
            <p:grpSpPr>
              <a:xfrm>
                <a:off x="5763578" y="3399067"/>
                <a:ext cx="37776" cy="32364"/>
                <a:chOff x="5763578" y="3399067"/>
                <a:chExt cx="37776" cy="32364"/>
              </a:xfrm>
            </p:grpSpPr>
            <p:sp>
              <p:nvSpPr>
                <p:cNvPr id="9863" name="Google Shape;9863;p55"/>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5"/>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55"/>
              <p:cNvGrpSpPr/>
              <p:nvPr/>
            </p:nvGrpSpPr>
            <p:grpSpPr>
              <a:xfrm>
                <a:off x="5395858" y="3230952"/>
                <a:ext cx="37776" cy="32364"/>
                <a:chOff x="5395858" y="3230952"/>
                <a:chExt cx="37776" cy="32364"/>
              </a:xfrm>
            </p:grpSpPr>
            <p:sp>
              <p:nvSpPr>
                <p:cNvPr id="9866" name="Google Shape;9866;p55"/>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5"/>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55"/>
              <p:cNvGrpSpPr/>
              <p:nvPr/>
            </p:nvGrpSpPr>
            <p:grpSpPr>
              <a:xfrm>
                <a:off x="5264088" y="3188237"/>
                <a:ext cx="37776" cy="32357"/>
                <a:chOff x="5264088" y="3188237"/>
                <a:chExt cx="37776" cy="32357"/>
              </a:xfrm>
            </p:grpSpPr>
            <p:sp>
              <p:nvSpPr>
                <p:cNvPr id="9869" name="Google Shape;9869;p55"/>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5"/>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55"/>
              <p:cNvGrpSpPr/>
              <p:nvPr/>
            </p:nvGrpSpPr>
            <p:grpSpPr>
              <a:xfrm>
                <a:off x="5585758" y="3237425"/>
                <a:ext cx="37878" cy="32357"/>
                <a:chOff x="5585758" y="3237425"/>
                <a:chExt cx="37878" cy="32357"/>
              </a:xfrm>
            </p:grpSpPr>
            <p:sp>
              <p:nvSpPr>
                <p:cNvPr id="9872" name="Google Shape;9872;p55"/>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5"/>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55"/>
              <p:cNvGrpSpPr/>
              <p:nvPr/>
            </p:nvGrpSpPr>
            <p:grpSpPr>
              <a:xfrm>
                <a:off x="4874196" y="3291088"/>
                <a:ext cx="37878" cy="32451"/>
                <a:chOff x="4874196" y="3291088"/>
                <a:chExt cx="37878" cy="32451"/>
              </a:xfrm>
            </p:grpSpPr>
            <p:sp>
              <p:nvSpPr>
                <p:cNvPr id="9875" name="Google Shape;9875;p55"/>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5"/>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55"/>
              <p:cNvGrpSpPr/>
              <p:nvPr/>
            </p:nvGrpSpPr>
            <p:grpSpPr>
              <a:xfrm>
                <a:off x="5197770" y="3785466"/>
                <a:ext cx="37783" cy="32427"/>
                <a:chOff x="5197770" y="3785466"/>
                <a:chExt cx="37783" cy="32427"/>
              </a:xfrm>
            </p:grpSpPr>
            <p:sp>
              <p:nvSpPr>
                <p:cNvPr id="9878" name="Google Shape;9878;p55"/>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5"/>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55"/>
              <p:cNvGrpSpPr/>
              <p:nvPr/>
            </p:nvGrpSpPr>
            <p:grpSpPr>
              <a:xfrm>
                <a:off x="5177699" y="3492117"/>
                <a:ext cx="37776" cy="32357"/>
                <a:chOff x="5177699" y="3492117"/>
                <a:chExt cx="37776" cy="32357"/>
              </a:xfrm>
            </p:grpSpPr>
            <p:sp>
              <p:nvSpPr>
                <p:cNvPr id="9881" name="Google Shape;9881;p55"/>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5"/>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55"/>
              <p:cNvGrpSpPr/>
              <p:nvPr/>
            </p:nvGrpSpPr>
            <p:grpSpPr>
              <a:xfrm>
                <a:off x="5349431" y="3622346"/>
                <a:ext cx="37870" cy="32380"/>
                <a:chOff x="5349431" y="3622346"/>
                <a:chExt cx="37870" cy="32380"/>
              </a:xfrm>
            </p:grpSpPr>
            <p:sp>
              <p:nvSpPr>
                <p:cNvPr id="9884" name="Google Shape;9884;p55"/>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5"/>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55"/>
              <p:cNvGrpSpPr/>
              <p:nvPr/>
            </p:nvGrpSpPr>
            <p:grpSpPr>
              <a:xfrm>
                <a:off x="5068855" y="3563980"/>
                <a:ext cx="53954" cy="46223"/>
                <a:chOff x="5068855" y="3563980"/>
                <a:chExt cx="53954" cy="46223"/>
              </a:xfrm>
            </p:grpSpPr>
            <p:sp>
              <p:nvSpPr>
                <p:cNvPr id="9887" name="Google Shape;9887;p55"/>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5"/>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55"/>
              <p:cNvGrpSpPr/>
              <p:nvPr/>
            </p:nvGrpSpPr>
            <p:grpSpPr>
              <a:xfrm>
                <a:off x="5037654" y="3392507"/>
                <a:ext cx="37870" cy="32451"/>
                <a:chOff x="5037654" y="3392507"/>
                <a:chExt cx="37870" cy="32451"/>
              </a:xfrm>
            </p:grpSpPr>
            <p:sp>
              <p:nvSpPr>
                <p:cNvPr id="9890" name="Google Shape;9890;p55"/>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5"/>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55"/>
              <p:cNvGrpSpPr/>
              <p:nvPr/>
            </p:nvGrpSpPr>
            <p:grpSpPr>
              <a:xfrm>
                <a:off x="5456560" y="3368629"/>
                <a:ext cx="37870" cy="32451"/>
                <a:chOff x="5456560" y="3368629"/>
                <a:chExt cx="37870" cy="32451"/>
              </a:xfrm>
            </p:grpSpPr>
            <p:sp>
              <p:nvSpPr>
                <p:cNvPr id="9893" name="Google Shape;9893;p55"/>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5"/>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55"/>
              <p:cNvGrpSpPr/>
              <p:nvPr/>
            </p:nvGrpSpPr>
            <p:grpSpPr>
              <a:xfrm>
                <a:off x="4755749" y="3501516"/>
                <a:ext cx="46246" cy="39608"/>
                <a:chOff x="4755749" y="3501516"/>
                <a:chExt cx="46246" cy="39608"/>
              </a:xfrm>
            </p:grpSpPr>
            <p:sp>
              <p:nvSpPr>
                <p:cNvPr id="9896" name="Google Shape;9896;p55"/>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5"/>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55"/>
              <p:cNvGrpSpPr/>
              <p:nvPr/>
            </p:nvGrpSpPr>
            <p:grpSpPr>
              <a:xfrm>
                <a:off x="4681346" y="3485582"/>
                <a:ext cx="37783" cy="32427"/>
                <a:chOff x="4681346" y="3485582"/>
                <a:chExt cx="37783" cy="32427"/>
              </a:xfrm>
            </p:grpSpPr>
            <p:sp>
              <p:nvSpPr>
                <p:cNvPr id="9899" name="Google Shape;9899;p55"/>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5"/>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55"/>
              <p:cNvGrpSpPr/>
              <p:nvPr/>
            </p:nvGrpSpPr>
            <p:grpSpPr>
              <a:xfrm>
                <a:off x="4767067" y="3291088"/>
                <a:ext cx="37878" cy="32451"/>
                <a:chOff x="4767067" y="3291088"/>
                <a:chExt cx="37878" cy="32451"/>
              </a:xfrm>
            </p:grpSpPr>
            <p:sp>
              <p:nvSpPr>
                <p:cNvPr id="9902" name="Google Shape;9902;p55"/>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5"/>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55"/>
              <p:cNvGrpSpPr/>
              <p:nvPr/>
            </p:nvGrpSpPr>
            <p:grpSpPr>
              <a:xfrm>
                <a:off x="4687819" y="3405539"/>
                <a:ext cx="37776" cy="32451"/>
                <a:chOff x="4687819" y="3405539"/>
                <a:chExt cx="37776" cy="32451"/>
              </a:xfrm>
            </p:grpSpPr>
            <p:sp>
              <p:nvSpPr>
                <p:cNvPr id="9905" name="Google Shape;9905;p55"/>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5"/>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55"/>
              <p:cNvGrpSpPr/>
              <p:nvPr/>
            </p:nvGrpSpPr>
            <p:grpSpPr>
              <a:xfrm>
                <a:off x="4923101" y="3444809"/>
                <a:ext cx="52813" cy="45318"/>
                <a:chOff x="4923101" y="3444809"/>
                <a:chExt cx="52813" cy="45318"/>
              </a:xfrm>
            </p:grpSpPr>
            <p:sp>
              <p:nvSpPr>
                <p:cNvPr id="9908" name="Google Shape;9908;p55"/>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5"/>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55"/>
              <p:cNvGrpSpPr/>
              <p:nvPr/>
            </p:nvGrpSpPr>
            <p:grpSpPr>
              <a:xfrm>
                <a:off x="4846040" y="3654750"/>
                <a:ext cx="31405" cy="26993"/>
                <a:chOff x="4846040" y="3654750"/>
                <a:chExt cx="31405" cy="26993"/>
              </a:xfrm>
            </p:grpSpPr>
            <p:sp>
              <p:nvSpPr>
                <p:cNvPr id="9911" name="Google Shape;9911;p55"/>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5"/>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55"/>
              <p:cNvGrpSpPr/>
              <p:nvPr/>
            </p:nvGrpSpPr>
            <p:grpSpPr>
              <a:xfrm>
                <a:off x="4925673" y="3691700"/>
                <a:ext cx="40253" cy="34472"/>
                <a:chOff x="4925673" y="3691700"/>
                <a:chExt cx="40253" cy="34472"/>
              </a:xfrm>
            </p:grpSpPr>
            <p:sp>
              <p:nvSpPr>
                <p:cNvPr id="9914" name="Google Shape;9914;p55"/>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5"/>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55"/>
              <p:cNvGrpSpPr/>
              <p:nvPr/>
            </p:nvGrpSpPr>
            <p:grpSpPr>
              <a:xfrm>
                <a:off x="4894653" y="3740848"/>
                <a:ext cx="31405" cy="26906"/>
                <a:chOff x="4894653" y="3740848"/>
                <a:chExt cx="31405" cy="26906"/>
              </a:xfrm>
            </p:grpSpPr>
            <p:sp>
              <p:nvSpPr>
                <p:cNvPr id="9917" name="Google Shape;9917;p55"/>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5"/>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55"/>
              <p:cNvGrpSpPr/>
              <p:nvPr/>
            </p:nvGrpSpPr>
            <p:grpSpPr>
              <a:xfrm>
                <a:off x="4962300" y="3696348"/>
                <a:ext cx="38255" cy="32773"/>
                <a:chOff x="4962300" y="3696348"/>
                <a:chExt cx="38255" cy="32773"/>
              </a:xfrm>
            </p:grpSpPr>
            <p:sp>
              <p:nvSpPr>
                <p:cNvPr id="9920" name="Google Shape;9920;p55"/>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5"/>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55"/>
              <p:cNvGrpSpPr/>
              <p:nvPr/>
            </p:nvGrpSpPr>
            <p:grpSpPr>
              <a:xfrm>
                <a:off x="4980185" y="3743349"/>
                <a:ext cx="31499" cy="26969"/>
                <a:chOff x="4980185" y="3743349"/>
                <a:chExt cx="31499" cy="26969"/>
              </a:xfrm>
            </p:grpSpPr>
            <p:sp>
              <p:nvSpPr>
                <p:cNvPr id="9923" name="Google Shape;9923;p55"/>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5"/>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55"/>
              <p:cNvGrpSpPr/>
              <p:nvPr/>
            </p:nvGrpSpPr>
            <p:grpSpPr>
              <a:xfrm>
                <a:off x="5013768" y="3734312"/>
                <a:ext cx="31499" cy="26969"/>
                <a:chOff x="5013768" y="3734312"/>
                <a:chExt cx="31499" cy="26969"/>
              </a:xfrm>
            </p:grpSpPr>
            <p:sp>
              <p:nvSpPr>
                <p:cNvPr id="9926" name="Google Shape;9926;p55"/>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5"/>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55"/>
              <p:cNvGrpSpPr/>
              <p:nvPr/>
            </p:nvGrpSpPr>
            <p:grpSpPr>
              <a:xfrm>
                <a:off x="5036703" y="3764545"/>
                <a:ext cx="31499" cy="26898"/>
                <a:chOff x="5036703" y="3764545"/>
                <a:chExt cx="31499" cy="26898"/>
              </a:xfrm>
            </p:grpSpPr>
            <p:sp>
              <p:nvSpPr>
                <p:cNvPr id="9929" name="Google Shape;9929;p55"/>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5"/>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55"/>
              <p:cNvGrpSpPr/>
              <p:nvPr/>
            </p:nvGrpSpPr>
            <p:grpSpPr>
              <a:xfrm>
                <a:off x="4953546" y="3768352"/>
                <a:ext cx="31405" cy="26898"/>
                <a:chOff x="4953546" y="3768352"/>
                <a:chExt cx="31405" cy="26898"/>
              </a:xfrm>
            </p:grpSpPr>
            <p:sp>
              <p:nvSpPr>
                <p:cNvPr id="9932" name="Google Shape;9932;p55"/>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5"/>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55"/>
              <p:cNvGrpSpPr/>
              <p:nvPr/>
            </p:nvGrpSpPr>
            <p:grpSpPr>
              <a:xfrm>
                <a:off x="4964770" y="3814016"/>
                <a:ext cx="31499" cy="26993"/>
                <a:chOff x="4964770" y="3814016"/>
                <a:chExt cx="31499" cy="26993"/>
              </a:xfrm>
            </p:grpSpPr>
            <p:sp>
              <p:nvSpPr>
                <p:cNvPr id="9935" name="Google Shape;9935;p55"/>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5"/>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55"/>
              <p:cNvGrpSpPr/>
              <p:nvPr/>
            </p:nvGrpSpPr>
            <p:grpSpPr>
              <a:xfrm>
                <a:off x="4923290" y="3800504"/>
                <a:ext cx="31468" cy="26898"/>
                <a:chOff x="4923290" y="3800504"/>
                <a:chExt cx="31468" cy="26898"/>
              </a:xfrm>
            </p:grpSpPr>
            <p:sp>
              <p:nvSpPr>
                <p:cNvPr id="9938" name="Google Shape;9938;p55"/>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5"/>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55"/>
              <p:cNvGrpSpPr/>
              <p:nvPr/>
            </p:nvGrpSpPr>
            <p:grpSpPr>
              <a:xfrm>
                <a:off x="5108534" y="3650943"/>
                <a:ext cx="31405" cy="26993"/>
                <a:chOff x="5108534" y="3650943"/>
                <a:chExt cx="31405" cy="26993"/>
              </a:xfrm>
            </p:grpSpPr>
            <p:sp>
              <p:nvSpPr>
                <p:cNvPr id="9941" name="Google Shape;9941;p55"/>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5"/>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55"/>
              <p:cNvGrpSpPr/>
              <p:nvPr/>
            </p:nvGrpSpPr>
            <p:grpSpPr>
              <a:xfrm>
                <a:off x="5119380" y="3760739"/>
                <a:ext cx="31499" cy="26993"/>
                <a:chOff x="5119380" y="3760739"/>
                <a:chExt cx="31499" cy="26993"/>
              </a:xfrm>
            </p:grpSpPr>
            <p:sp>
              <p:nvSpPr>
                <p:cNvPr id="9944" name="Google Shape;9944;p55"/>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5"/>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55"/>
              <p:cNvGrpSpPr/>
              <p:nvPr/>
            </p:nvGrpSpPr>
            <p:grpSpPr>
              <a:xfrm>
                <a:off x="5119380" y="3788235"/>
                <a:ext cx="31499" cy="26993"/>
                <a:chOff x="5119380" y="3788235"/>
                <a:chExt cx="31499" cy="26993"/>
              </a:xfrm>
            </p:grpSpPr>
            <p:sp>
              <p:nvSpPr>
                <p:cNvPr id="9947" name="Google Shape;9947;p55"/>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5"/>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55"/>
              <p:cNvGrpSpPr/>
              <p:nvPr/>
            </p:nvGrpSpPr>
            <p:grpSpPr>
              <a:xfrm>
                <a:off x="5158005" y="3875284"/>
                <a:ext cx="31405" cy="27001"/>
                <a:chOff x="5158005" y="3875284"/>
                <a:chExt cx="31405" cy="27001"/>
              </a:xfrm>
            </p:grpSpPr>
            <p:sp>
              <p:nvSpPr>
                <p:cNvPr id="9950" name="Google Shape;9950;p55"/>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5"/>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55"/>
              <p:cNvGrpSpPr/>
              <p:nvPr/>
            </p:nvGrpSpPr>
            <p:grpSpPr>
              <a:xfrm>
                <a:off x="5233163" y="3764545"/>
                <a:ext cx="31499" cy="26898"/>
                <a:chOff x="5233163" y="3764545"/>
                <a:chExt cx="31499" cy="26898"/>
              </a:xfrm>
            </p:grpSpPr>
            <p:sp>
              <p:nvSpPr>
                <p:cNvPr id="9953" name="Google Shape;9953;p55"/>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5"/>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55"/>
              <p:cNvGrpSpPr/>
              <p:nvPr/>
            </p:nvGrpSpPr>
            <p:grpSpPr>
              <a:xfrm>
                <a:off x="5276168" y="3805545"/>
                <a:ext cx="31499" cy="26906"/>
                <a:chOff x="5276168" y="3805545"/>
                <a:chExt cx="31499" cy="26906"/>
              </a:xfrm>
            </p:grpSpPr>
            <p:sp>
              <p:nvSpPr>
                <p:cNvPr id="9956" name="Google Shape;9956;p55"/>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5"/>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55"/>
              <p:cNvGrpSpPr/>
              <p:nvPr/>
            </p:nvGrpSpPr>
            <p:grpSpPr>
              <a:xfrm>
                <a:off x="5294053" y="3851933"/>
                <a:ext cx="31405" cy="26945"/>
                <a:chOff x="5294053" y="3851933"/>
                <a:chExt cx="31405" cy="26945"/>
              </a:xfrm>
            </p:grpSpPr>
            <p:sp>
              <p:nvSpPr>
                <p:cNvPr id="9959" name="Google Shape;9959;p55"/>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5"/>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55"/>
              <p:cNvGrpSpPr/>
              <p:nvPr/>
            </p:nvGrpSpPr>
            <p:grpSpPr>
              <a:xfrm>
                <a:off x="5341723" y="3851902"/>
                <a:ext cx="31405" cy="26977"/>
                <a:chOff x="5341723" y="3851902"/>
                <a:chExt cx="31405" cy="26977"/>
              </a:xfrm>
            </p:grpSpPr>
            <p:sp>
              <p:nvSpPr>
                <p:cNvPr id="9962" name="Google Shape;9962;p55"/>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5"/>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55"/>
              <p:cNvGrpSpPr/>
              <p:nvPr/>
            </p:nvGrpSpPr>
            <p:grpSpPr>
              <a:xfrm>
                <a:off x="5054871" y="3507855"/>
                <a:ext cx="31405" cy="26993"/>
                <a:chOff x="5054871" y="3507855"/>
                <a:chExt cx="31405" cy="26993"/>
              </a:xfrm>
            </p:grpSpPr>
            <p:sp>
              <p:nvSpPr>
                <p:cNvPr id="9965" name="Google Shape;9965;p55"/>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5"/>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55"/>
              <p:cNvGrpSpPr/>
              <p:nvPr/>
            </p:nvGrpSpPr>
            <p:grpSpPr>
              <a:xfrm>
                <a:off x="4876579" y="3675325"/>
                <a:ext cx="31405" cy="26969"/>
                <a:chOff x="4876579" y="3675325"/>
                <a:chExt cx="31405" cy="26969"/>
              </a:xfrm>
            </p:grpSpPr>
            <p:sp>
              <p:nvSpPr>
                <p:cNvPr id="9968" name="Google Shape;9968;p55"/>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5"/>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55"/>
              <p:cNvGrpSpPr/>
              <p:nvPr/>
            </p:nvGrpSpPr>
            <p:grpSpPr>
              <a:xfrm>
                <a:off x="4842233" y="3688333"/>
                <a:ext cx="31405" cy="26993"/>
                <a:chOff x="4842233" y="3688333"/>
                <a:chExt cx="31405" cy="26993"/>
              </a:xfrm>
            </p:grpSpPr>
            <p:sp>
              <p:nvSpPr>
                <p:cNvPr id="9971" name="Google Shape;9971;p55"/>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5"/>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55"/>
              <p:cNvGrpSpPr/>
              <p:nvPr/>
            </p:nvGrpSpPr>
            <p:grpSpPr>
              <a:xfrm>
                <a:off x="5187876" y="3608032"/>
                <a:ext cx="31405" cy="27001"/>
                <a:chOff x="5187876" y="3608032"/>
                <a:chExt cx="31405" cy="27001"/>
              </a:xfrm>
            </p:grpSpPr>
            <p:sp>
              <p:nvSpPr>
                <p:cNvPr id="9974" name="Google Shape;9974;p55"/>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5"/>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6" name="Google Shape;9976;p55"/>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5"/>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8" name="Google Shape;9978;p55"/>
              <p:cNvGrpSpPr/>
              <p:nvPr/>
            </p:nvGrpSpPr>
            <p:grpSpPr>
              <a:xfrm>
                <a:off x="5269224" y="3304167"/>
                <a:ext cx="40253" cy="34402"/>
                <a:chOff x="5269224" y="3304167"/>
                <a:chExt cx="40253" cy="34402"/>
              </a:xfrm>
            </p:grpSpPr>
            <p:sp>
              <p:nvSpPr>
                <p:cNvPr id="9979" name="Google Shape;9979;p55"/>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5"/>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55"/>
              <p:cNvGrpSpPr/>
              <p:nvPr/>
            </p:nvGrpSpPr>
            <p:grpSpPr>
              <a:xfrm>
                <a:off x="5327354" y="3476615"/>
                <a:ext cx="49864" cy="42723"/>
                <a:chOff x="5327354" y="3476615"/>
                <a:chExt cx="49864" cy="42723"/>
              </a:xfrm>
            </p:grpSpPr>
            <p:sp>
              <p:nvSpPr>
                <p:cNvPr id="9982" name="Google Shape;9982;p55"/>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5"/>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4" name="Google Shape;9984;p55"/>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5"/>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6" name="Google Shape;9986;p55"/>
              <p:cNvGrpSpPr/>
              <p:nvPr/>
            </p:nvGrpSpPr>
            <p:grpSpPr>
              <a:xfrm>
                <a:off x="5341723" y="3775957"/>
                <a:ext cx="31405" cy="26898"/>
                <a:chOff x="5341723" y="3775957"/>
                <a:chExt cx="31405" cy="26898"/>
              </a:xfrm>
            </p:grpSpPr>
            <p:sp>
              <p:nvSpPr>
                <p:cNvPr id="9987" name="Google Shape;9987;p55"/>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5"/>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55"/>
              <p:cNvGrpSpPr/>
              <p:nvPr/>
            </p:nvGrpSpPr>
            <p:grpSpPr>
              <a:xfrm>
                <a:off x="5439053" y="3699274"/>
                <a:ext cx="31405" cy="26898"/>
                <a:chOff x="5439053" y="3699274"/>
                <a:chExt cx="31405" cy="26898"/>
              </a:xfrm>
            </p:grpSpPr>
            <p:sp>
              <p:nvSpPr>
                <p:cNvPr id="9990" name="Google Shape;9990;p55"/>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5"/>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55"/>
              <p:cNvGrpSpPr/>
              <p:nvPr/>
            </p:nvGrpSpPr>
            <p:grpSpPr>
              <a:xfrm>
                <a:off x="5412414" y="3622307"/>
                <a:ext cx="31499" cy="26993"/>
                <a:chOff x="5412414" y="3622307"/>
                <a:chExt cx="31499" cy="26993"/>
              </a:xfrm>
            </p:grpSpPr>
            <p:sp>
              <p:nvSpPr>
                <p:cNvPr id="9993" name="Google Shape;9993;p55"/>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5"/>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55"/>
              <p:cNvGrpSpPr/>
              <p:nvPr/>
            </p:nvGrpSpPr>
            <p:grpSpPr>
              <a:xfrm>
                <a:off x="5476254" y="3473949"/>
                <a:ext cx="26835" cy="26930"/>
                <a:chOff x="5476254" y="3473949"/>
                <a:chExt cx="26835" cy="26930"/>
              </a:xfrm>
            </p:grpSpPr>
            <p:sp>
              <p:nvSpPr>
                <p:cNvPr id="9996" name="Google Shape;9996;p55"/>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5"/>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55"/>
              <p:cNvGrpSpPr/>
              <p:nvPr/>
            </p:nvGrpSpPr>
            <p:grpSpPr>
              <a:xfrm>
                <a:off x="5564547" y="3481594"/>
                <a:ext cx="31397" cy="26898"/>
                <a:chOff x="5564547" y="3481594"/>
                <a:chExt cx="31397" cy="26898"/>
              </a:xfrm>
            </p:grpSpPr>
            <p:sp>
              <p:nvSpPr>
                <p:cNvPr id="9999" name="Google Shape;9999;p55"/>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5"/>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55"/>
              <p:cNvGrpSpPr/>
              <p:nvPr/>
            </p:nvGrpSpPr>
            <p:grpSpPr>
              <a:xfrm>
                <a:off x="5534101" y="3470174"/>
                <a:ext cx="31397" cy="26906"/>
                <a:chOff x="5534101" y="3470174"/>
                <a:chExt cx="31397" cy="26906"/>
              </a:xfrm>
            </p:grpSpPr>
            <p:sp>
              <p:nvSpPr>
                <p:cNvPr id="10002" name="Google Shape;10002;p55"/>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5"/>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55"/>
              <p:cNvGrpSpPr/>
              <p:nvPr/>
            </p:nvGrpSpPr>
            <p:grpSpPr>
              <a:xfrm>
                <a:off x="5610879" y="3314486"/>
                <a:ext cx="31499" cy="26938"/>
                <a:chOff x="5610879" y="3314486"/>
                <a:chExt cx="31499" cy="26938"/>
              </a:xfrm>
            </p:grpSpPr>
            <p:sp>
              <p:nvSpPr>
                <p:cNvPr id="10005" name="Google Shape;10005;p55"/>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5"/>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55"/>
              <p:cNvGrpSpPr/>
              <p:nvPr/>
            </p:nvGrpSpPr>
            <p:grpSpPr>
              <a:xfrm>
                <a:off x="4834525" y="3501382"/>
                <a:ext cx="31499" cy="26898"/>
                <a:chOff x="4834525" y="3501382"/>
                <a:chExt cx="31499" cy="26898"/>
              </a:xfrm>
            </p:grpSpPr>
            <p:sp>
              <p:nvSpPr>
                <p:cNvPr id="10008" name="Google Shape;10008;p55"/>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5"/>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55"/>
              <p:cNvGrpSpPr/>
              <p:nvPr/>
            </p:nvGrpSpPr>
            <p:grpSpPr>
              <a:xfrm>
                <a:off x="4898460" y="3580158"/>
                <a:ext cx="31405" cy="26898"/>
                <a:chOff x="4898460" y="3580158"/>
                <a:chExt cx="31405" cy="26898"/>
              </a:xfrm>
            </p:grpSpPr>
            <p:sp>
              <p:nvSpPr>
                <p:cNvPr id="10011" name="Google Shape;10011;p55"/>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5"/>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55"/>
              <p:cNvGrpSpPr/>
              <p:nvPr/>
            </p:nvGrpSpPr>
            <p:grpSpPr>
              <a:xfrm>
                <a:off x="4882667" y="3608032"/>
                <a:ext cx="31499" cy="27001"/>
                <a:chOff x="4882667" y="3608032"/>
                <a:chExt cx="31499" cy="27001"/>
              </a:xfrm>
            </p:grpSpPr>
            <p:sp>
              <p:nvSpPr>
                <p:cNvPr id="10014" name="Google Shape;10014;p55"/>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5"/>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55"/>
              <p:cNvGrpSpPr/>
              <p:nvPr/>
            </p:nvGrpSpPr>
            <p:grpSpPr>
              <a:xfrm>
                <a:off x="4843373" y="3631407"/>
                <a:ext cx="16273" cy="16186"/>
                <a:chOff x="4843373" y="3631407"/>
                <a:chExt cx="16273" cy="16186"/>
              </a:xfrm>
            </p:grpSpPr>
            <p:sp>
              <p:nvSpPr>
                <p:cNvPr id="10017" name="Google Shape;10017;p55"/>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5"/>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55"/>
              <p:cNvGrpSpPr/>
              <p:nvPr/>
            </p:nvGrpSpPr>
            <p:grpSpPr>
              <a:xfrm>
                <a:off x="4727773" y="3591578"/>
                <a:ext cx="31499" cy="26898"/>
                <a:chOff x="4727773" y="3591578"/>
                <a:chExt cx="31499" cy="26898"/>
              </a:xfrm>
            </p:grpSpPr>
            <p:sp>
              <p:nvSpPr>
                <p:cNvPr id="10020" name="Google Shape;10020;p55"/>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5"/>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2" name="Google Shape;10022;p55"/>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5"/>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4" name="Google Shape;10024;p55"/>
              <p:cNvGrpSpPr/>
              <p:nvPr/>
            </p:nvGrpSpPr>
            <p:grpSpPr>
              <a:xfrm>
                <a:off x="4609421" y="3577398"/>
                <a:ext cx="31499" cy="27001"/>
                <a:chOff x="4609421" y="3577398"/>
                <a:chExt cx="31499" cy="27001"/>
              </a:xfrm>
            </p:grpSpPr>
            <p:sp>
              <p:nvSpPr>
                <p:cNvPr id="10025" name="Google Shape;10025;p55"/>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5"/>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55"/>
              <p:cNvGrpSpPr/>
              <p:nvPr/>
            </p:nvGrpSpPr>
            <p:grpSpPr>
              <a:xfrm>
                <a:off x="4649289" y="3577398"/>
                <a:ext cx="31499" cy="27001"/>
                <a:chOff x="4649289" y="3577398"/>
                <a:chExt cx="31499" cy="27001"/>
              </a:xfrm>
            </p:grpSpPr>
            <p:sp>
              <p:nvSpPr>
                <p:cNvPr id="10028" name="Google Shape;10028;p55"/>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5"/>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55"/>
              <p:cNvGrpSpPr/>
              <p:nvPr/>
            </p:nvGrpSpPr>
            <p:grpSpPr>
              <a:xfrm>
                <a:off x="4605614" y="3639523"/>
                <a:ext cx="31499" cy="26906"/>
                <a:chOff x="4605614" y="3639523"/>
                <a:chExt cx="31499" cy="26906"/>
              </a:xfrm>
            </p:grpSpPr>
            <p:sp>
              <p:nvSpPr>
                <p:cNvPr id="10031" name="Google Shape;10031;p55"/>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5"/>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55"/>
              <p:cNvGrpSpPr/>
              <p:nvPr/>
            </p:nvGrpSpPr>
            <p:grpSpPr>
              <a:xfrm>
                <a:off x="4785149" y="3618846"/>
                <a:ext cx="26930" cy="26843"/>
                <a:chOff x="4785149" y="3618846"/>
                <a:chExt cx="26930" cy="26843"/>
              </a:xfrm>
            </p:grpSpPr>
            <p:sp>
              <p:nvSpPr>
                <p:cNvPr id="10034" name="Google Shape;10034;p55"/>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5"/>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55"/>
              <p:cNvGrpSpPr/>
              <p:nvPr/>
            </p:nvGrpSpPr>
            <p:grpSpPr>
              <a:xfrm>
                <a:off x="4810167" y="3601567"/>
                <a:ext cx="31405" cy="26898"/>
                <a:chOff x="4810167" y="3601567"/>
                <a:chExt cx="31405" cy="26898"/>
              </a:xfrm>
            </p:grpSpPr>
            <p:sp>
              <p:nvSpPr>
                <p:cNvPr id="10037" name="Google Shape;10037;p55"/>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5"/>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55"/>
              <p:cNvGrpSpPr/>
              <p:nvPr/>
            </p:nvGrpSpPr>
            <p:grpSpPr>
              <a:xfrm>
                <a:off x="4831002" y="3373230"/>
                <a:ext cx="31405" cy="26898"/>
                <a:chOff x="4831002" y="3373230"/>
                <a:chExt cx="31405" cy="26898"/>
              </a:xfrm>
            </p:grpSpPr>
            <p:sp>
              <p:nvSpPr>
                <p:cNvPr id="10040" name="Google Shape;10040;p55"/>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5"/>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55"/>
              <p:cNvGrpSpPr/>
              <p:nvPr/>
            </p:nvGrpSpPr>
            <p:grpSpPr>
              <a:xfrm>
                <a:off x="4719311" y="3355054"/>
                <a:ext cx="31499" cy="27001"/>
                <a:chOff x="4719311" y="3355054"/>
                <a:chExt cx="31499" cy="27001"/>
              </a:xfrm>
            </p:grpSpPr>
            <p:sp>
              <p:nvSpPr>
                <p:cNvPr id="10043" name="Google Shape;10043;p55"/>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5"/>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55"/>
              <p:cNvGrpSpPr/>
              <p:nvPr/>
            </p:nvGrpSpPr>
            <p:grpSpPr>
              <a:xfrm>
                <a:off x="4798755" y="3450260"/>
                <a:ext cx="26930" cy="26930"/>
                <a:chOff x="4798755" y="3450260"/>
                <a:chExt cx="26930" cy="26930"/>
              </a:xfrm>
            </p:grpSpPr>
            <p:sp>
              <p:nvSpPr>
                <p:cNvPr id="10046" name="Google Shape;10046;p55"/>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5"/>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55"/>
              <p:cNvGrpSpPr/>
              <p:nvPr/>
            </p:nvGrpSpPr>
            <p:grpSpPr>
              <a:xfrm>
                <a:off x="4645576" y="3467555"/>
                <a:ext cx="31405" cy="26953"/>
                <a:chOff x="4645576" y="3467555"/>
                <a:chExt cx="31405" cy="26953"/>
              </a:xfrm>
            </p:grpSpPr>
            <p:sp>
              <p:nvSpPr>
                <p:cNvPr id="10049" name="Google Shape;10049;p55"/>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5"/>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55"/>
              <p:cNvGrpSpPr/>
              <p:nvPr/>
            </p:nvGrpSpPr>
            <p:grpSpPr>
              <a:xfrm>
                <a:off x="4687631" y="3583965"/>
                <a:ext cx="31499" cy="26898"/>
                <a:chOff x="4687631" y="3583965"/>
                <a:chExt cx="31499" cy="26898"/>
              </a:xfrm>
            </p:grpSpPr>
            <p:sp>
              <p:nvSpPr>
                <p:cNvPr id="10052" name="Google Shape;10052;p55"/>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5"/>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55"/>
              <p:cNvGrpSpPr/>
              <p:nvPr/>
            </p:nvGrpSpPr>
            <p:grpSpPr>
              <a:xfrm>
                <a:off x="4719311" y="3471314"/>
                <a:ext cx="31499" cy="27001"/>
                <a:chOff x="4719311" y="3471314"/>
                <a:chExt cx="31499" cy="27001"/>
              </a:xfrm>
            </p:grpSpPr>
            <p:sp>
              <p:nvSpPr>
                <p:cNvPr id="10055" name="Google Shape;10055;p55"/>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5"/>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55"/>
              <p:cNvGrpSpPr/>
              <p:nvPr/>
            </p:nvGrpSpPr>
            <p:grpSpPr>
              <a:xfrm>
                <a:off x="4719311" y="3434404"/>
                <a:ext cx="31499" cy="26898"/>
                <a:chOff x="4719311" y="3434404"/>
                <a:chExt cx="31499" cy="26898"/>
              </a:xfrm>
            </p:grpSpPr>
            <p:sp>
              <p:nvSpPr>
                <p:cNvPr id="10058" name="Google Shape;10058;p55"/>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5"/>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55"/>
              <p:cNvGrpSpPr/>
              <p:nvPr/>
            </p:nvGrpSpPr>
            <p:grpSpPr>
              <a:xfrm>
                <a:off x="4768876" y="3401772"/>
                <a:ext cx="31499" cy="26898"/>
                <a:chOff x="4768876" y="3401772"/>
                <a:chExt cx="31499" cy="26898"/>
              </a:xfrm>
            </p:grpSpPr>
            <p:sp>
              <p:nvSpPr>
                <p:cNvPr id="10061" name="Google Shape;10061;p55"/>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5"/>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55"/>
              <p:cNvGrpSpPr/>
              <p:nvPr/>
            </p:nvGrpSpPr>
            <p:grpSpPr>
              <a:xfrm>
                <a:off x="4762214" y="3471377"/>
                <a:ext cx="26938" cy="26938"/>
                <a:chOff x="4762214" y="3471377"/>
                <a:chExt cx="26938" cy="26938"/>
              </a:xfrm>
            </p:grpSpPr>
            <p:sp>
              <p:nvSpPr>
                <p:cNvPr id="10064" name="Google Shape;10064;p55"/>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5"/>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55"/>
              <p:cNvGrpSpPr/>
              <p:nvPr/>
            </p:nvGrpSpPr>
            <p:grpSpPr>
              <a:xfrm>
                <a:off x="4790473" y="3344782"/>
                <a:ext cx="31405" cy="26898"/>
                <a:chOff x="4790473" y="3344782"/>
                <a:chExt cx="31405" cy="26898"/>
              </a:xfrm>
            </p:grpSpPr>
            <p:sp>
              <p:nvSpPr>
                <p:cNvPr id="10067" name="Google Shape;10067;p55"/>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5"/>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55"/>
              <p:cNvGrpSpPr/>
              <p:nvPr/>
            </p:nvGrpSpPr>
            <p:grpSpPr>
              <a:xfrm>
                <a:off x="4823774" y="3950733"/>
                <a:ext cx="37398" cy="32034"/>
                <a:chOff x="4823774" y="3950733"/>
                <a:chExt cx="37398" cy="32034"/>
              </a:xfrm>
            </p:grpSpPr>
            <p:sp>
              <p:nvSpPr>
                <p:cNvPr id="10070" name="Google Shape;10070;p55"/>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5"/>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55"/>
              <p:cNvGrpSpPr/>
              <p:nvPr/>
            </p:nvGrpSpPr>
            <p:grpSpPr>
              <a:xfrm>
                <a:off x="4823396" y="4110566"/>
                <a:ext cx="31405" cy="26906"/>
                <a:chOff x="4823396" y="4110566"/>
                <a:chExt cx="31405" cy="26906"/>
              </a:xfrm>
            </p:grpSpPr>
            <p:sp>
              <p:nvSpPr>
                <p:cNvPr id="10073" name="Google Shape;10073;p55"/>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5"/>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55"/>
              <p:cNvGrpSpPr/>
              <p:nvPr/>
            </p:nvGrpSpPr>
            <p:grpSpPr>
              <a:xfrm>
                <a:off x="4838332" y="3821150"/>
                <a:ext cx="31499" cy="26898"/>
                <a:chOff x="4838332" y="3821150"/>
                <a:chExt cx="31499" cy="26898"/>
              </a:xfrm>
            </p:grpSpPr>
            <p:sp>
              <p:nvSpPr>
                <p:cNvPr id="10076" name="Google Shape;10076;p55"/>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5"/>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55"/>
              <p:cNvGrpSpPr/>
              <p:nvPr/>
            </p:nvGrpSpPr>
            <p:grpSpPr>
              <a:xfrm>
                <a:off x="4661275" y="3815007"/>
                <a:ext cx="36824" cy="31523"/>
                <a:chOff x="4661275" y="3815007"/>
                <a:chExt cx="36824" cy="31523"/>
              </a:xfrm>
            </p:grpSpPr>
            <p:sp>
              <p:nvSpPr>
                <p:cNvPr id="10079" name="Google Shape;10079;p55"/>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5"/>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55"/>
              <p:cNvGrpSpPr/>
              <p:nvPr/>
            </p:nvGrpSpPr>
            <p:grpSpPr>
              <a:xfrm>
                <a:off x="4558998" y="3851037"/>
                <a:ext cx="33591" cy="28699"/>
                <a:chOff x="4558998" y="3851037"/>
                <a:chExt cx="33591" cy="28699"/>
              </a:xfrm>
            </p:grpSpPr>
            <p:sp>
              <p:nvSpPr>
                <p:cNvPr id="10082" name="Google Shape;10082;p55"/>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5"/>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55"/>
              <p:cNvGrpSpPr/>
              <p:nvPr/>
            </p:nvGrpSpPr>
            <p:grpSpPr>
              <a:xfrm>
                <a:off x="4696762" y="3638587"/>
                <a:ext cx="33591" cy="28794"/>
                <a:chOff x="4696762" y="3638587"/>
                <a:chExt cx="33591" cy="28794"/>
              </a:xfrm>
            </p:grpSpPr>
            <p:sp>
              <p:nvSpPr>
                <p:cNvPr id="10085" name="Google Shape;10085;p55"/>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5"/>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55"/>
              <p:cNvGrpSpPr/>
              <p:nvPr/>
            </p:nvGrpSpPr>
            <p:grpSpPr>
              <a:xfrm>
                <a:off x="4929479" y="3939140"/>
                <a:ext cx="33497" cy="28692"/>
                <a:chOff x="4929479" y="3939140"/>
                <a:chExt cx="33497" cy="28692"/>
              </a:xfrm>
            </p:grpSpPr>
            <p:sp>
              <p:nvSpPr>
                <p:cNvPr id="10088" name="Google Shape;10088;p55"/>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5"/>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55"/>
              <p:cNvGrpSpPr/>
              <p:nvPr/>
            </p:nvGrpSpPr>
            <p:grpSpPr>
              <a:xfrm>
                <a:off x="4907119" y="3986039"/>
                <a:ext cx="33497" cy="28699"/>
                <a:chOff x="4907119" y="3986039"/>
                <a:chExt cx="33497" cy="28699"/>
              </a:xfrm>
            </p:grpSpPr>
            <p:sp>
              <p:nvSpPr>
                <p:cNvPr id="10091" name="Google Shape;10091;p55"/>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5"/>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55"/>
              <p:cNvGrpSpPr/>
              <p:nvPr/>
            </p:nvGrpSpPr>
            <p:grpSpPr>
              <a:xfrm>
                <a:off x="4911783" y="4048102"/>
                <a:ext cx="33591" cy="28762"/>
                <a:chOff x="4911783" y="4048102"/>
                <a:chExt cx="33591" cy="28762"/>
              </a:xfrm>
            </p:grpSpPr>
            <p:sp>
              <p:nvSpPr>
                <p:cNvPr id="10094" name="Google Shape;10094;p55"/>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5"/>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6" name="Google Shape;10096;p55"/>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5"/>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8" name="Google Shape;10098;p55"/>
              <p:cNvGrpSpPr/>
              <p:nvPr/>
            </p:nvGrpSpPr>
            <p:grpSpPr>
              <a:xfrm>
                <a:off x="4762623" y="3837847"/>
                <a:ext cx="42416" cy="36273"/>
                <a:chOff x="4762623" y="3837847"/>
                <a:chExt cx="42416" cy="36273"/>
              </a:xfrm>
            </p:grpSpPr>
            <p:sp>
              <p:nvSpPr>
                <p:cNvPr id="10099" name="Google Shape;10099;p55"/>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5"/>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55"/>
              <p:cNvGrpSpPr/>
              <p:nvPr/>
            </p:nvGrpSpPr>
            <p:grpSpPr>
              <a:xfrm>
                <a:off x="4746044" y="4104966"/>
                <a:ext cx="33497" cy="28699"/>
                <a:chOff x="4746044" y="4104966"/>
                <a:chExt cx="33497" cy="28699"/>
              </a:xfrm>
            </p:grpSpPr>
            <p:sp>
              <p:nvSpPr>
                <p:cNvPr id="10102" name="Google Shape;10102;p55"/>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5"/>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55"/>
              <p:cNvGrpSpPr/>
              <p:nvPr/>
            </p:nvGrpSpPr>
            <p:grpSpPr>
              <a:xfrm>
                <a:off x="4859646" y="4162554"/>
                <a:ext cx="33591" cy="28762"/>
                <a:chOff x="4859646" y="4162554"/>
                <a:chExt cx="33591" cy="28762"/>
              </a:xfrm>
            </p:grpSpPr>
            <p:sp>
              <p:nvSpPr>
                <p:cNvPr id="10105" name="Google Shape;10105;p55"/>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5"/>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07" name="Google Shape;10107;p55"/>
            <p:cNvGrpSpPr/>
            <p:nvPr/>
          </p:nvGrpSpPr>
          <p:grpSpPr>
            <a:xfrm>
              <a:off x="3597785" y="3274438"/>
              <a:ext cx="855610" cy="1122100"/>
              <a:chOff x="3597785" y="3274438"/>
              <a:chExt cx="855610" cy="1122100"/>
            </a:xfrm>
          </p:grpSpPr>
          <p:grpSp>
            <p:nvGrpSpPr>
              <p:cNvPr id="10108" name="Google Shape;10108;p55"/>
              <p:cNvGrpSpPr/>
              <p:nvPr/>
            </p:nvGrpSpPr>
            <p:grpSpPr>
              <a:xfrm>
                <a:off x="3617857" y="3284717"/>
                <a:ext cx="826785" cy="1099165"/>
                <a:chOff x="3617857" y="3284717"/>
                <a:chExt cx="826785" cy="1099165"/>
              </a:xfrm>
            </p:grpSpPr>
            <p:sp>
              <p:nvSpPr>
                <p:cNvPr id="10109" name="Google Shape;10109;p55"/>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5"/>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5"/>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5"/>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5"/>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5"/>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5"/>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5"/>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5"/>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5"/>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5"/>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5"/>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5"/>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5"/>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5"/>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5"/>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5"/>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5"/>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5"/>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5"/>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5"/>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5"/>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5"/>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5"/>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5"/>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5"/>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5"/>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5"/>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5"/>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5"/>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5"/>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5"/>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5"/>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5"/>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5"/>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5"/>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5"/>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5"/>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5"/>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5"/>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5"/>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5"/>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5"/>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5"/>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5"/>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5"/>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5"/>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5"/>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5"/>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5"/>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5"/>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5"/>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5"/>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5"/>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5"/>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5"/>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55"/>
              <p:cNvGrpSpPr/>
              <p:nvPr/>
            </p:nvGrpSpPr>
            <p:grpSpPr>
              <a:xfrm>
                <a:off x="4180904" y="4251758"/>
                <a:ext cx="37783" cy="32420"/>
                <a:chOff x="4180904" y="4251758"/>
                <a:chExt cx="37783" cy="32420"/>
              </a:xfrm>
            </p:grpSpPr>
            <p:sp>
              <p:nvSpPr>
                <p:cNvPr id="10166" name="Google Shape;10166;p55"/>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5"/>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55"/>
              <p:cNvGrpSpPr/>
              <p:nvPr/>
            </p:nvGrpSpPr>
            <p:grpSpPr>
              <a:xfrm>
                <a:off x="4201644" y="4081324"/>
                <a:ext cx="37783" cy="32364"/>
                <a:chOff x="4201644" y="4081324"/>
                <a:chExt cx="37783" cy="32364"/>
              </a:xfrm>
            </p:grpSpPr>
            <p:sp>
              <p:nvSpPr>
                <p:cNvPr id="10169" name="Google Shape;10169;p55"/>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5"/>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55"/>
              <p:cNvGrpSpPr/>
              <p:nvPr/>
            </p:nvGrpSpPr>
            <p:grpSpPr>
              <a:xfrm>
                <a:off x="4284416" y="3887428"/>
                <a:ext cx="37783" cy="32451"/>
                <a:chOff x="4284416" y="3887428"/>
                <a:chExt cx="37783" cy="32451"/>
              </a:xfrm>
            </p:grpSpPr>
            <p:sp>
              <p:nvSpPr>
                <p:cNvPr id="10172" name="Google Shape;10172;p55"/>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5"/>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55"/>
              <p:cNvGrpSpPr/>
              <p:nvPr/>
            </p:nvGrpSpPr>
            <p:grpSpPr>
              <a:xfrm>
                <a:off x="4223721" y="3860404"/>
                <a:ext cx="37870" cy="32364"/>
                <a:chOff x="4223721" y="3860404"/>
                <a:chExt cx="37870" cy="32364"/>
              </a:xfrm>
            </p:grpSpPr>
            <p:sp>
              <p:nvSpPr>
                <p:cNvPr id="10175" name="Google Shape;10175;p55"/>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5"/>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55"/>
              <p:cNvGrpSpPr/>
              <p:nvPr/>
            </p:nvGrpSpPr>
            <p:grpSpPr>
              <a:xfrm>
                <a:off x="4104889" y="3699242"/>
                <a:ext cx="37776" cy="32357"/>
                <a:chOff x="4104889" y="3699242"/>
                <a:chExt cx="37776" cy="32357"/>
              </a:xfrm>
            </p:grpSpPr>
            <p:sp>
              <p:nvSpPr>
                <p:cNvPr id="10178" name="Google Shape;10178;p55"/>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5"/>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55"/>
              <p:cNvGrpSpPr/>
              <p:nvPr/>
            </p:nvGrpSpPr>
            <p:grpSpPr>
              <a:xfrm>
                <a:off x="4143608" y="3475121"/>
                <a:ext cx="37878" cy="32420"/>
                <a:chOff x="4143608" y="3475121"/>
                <a:chExt cx="37878" cy="32420"/>
              </a:xfrm>
            </p:grpSpPr>
            <p:sp>
              <p:nvSpPr>
                <p:cNvPr id="10181" name="Google Shape;10181;p55"/>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5"/>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55"/>
              <p:cNvGrpSpPr/>
              <p:nvPr/>
            </p:nvGrpSpPr>
            <p:grpSpPr>
              <a:xfrm>
                <a:off x="4217248" y="3570893"/>
                <a:ext cx="37776" cy="32364"/>
                <a:chOff x="4217248" y="3570893"/>
                <a:chExt cx="37776" cy="32364"/>
              </a:xfrm>
            </p:grpSpPr>
            <p:sp>
              <p:nvSpPr>
                <p:cNvPr id="10184" name="Google Shape;10184;p55"/>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5"/>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55"/>
              <p:cNvGrpSpPr/>
              <p:nvPr/>
            </p:nvGrpSpPr>
            <p:grpSpPr>
              <a:xfrm>
                <a:off x="4255307" y="3431612"/>
                <a:ext cx="37776" cy="32451"/>
                <a:chOff x="4255307" y="3431612"/>
                <a:chExt cx="37776" cy="32451"/>
              </a:xfrm>
            </p:grpSpPr>
            <p:sp>
              <p:nvSpPr>
                <p:cNvPr id="10187" name="Google Shape;10187;p55"/>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5"/>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55"/>
              <p:cNvGrpSpPr/>
              <p:nvPr/>
            </p:nvGrpSpPr>
            <p:grpSpPr>
              <a:xfrm>
                <a:off x="3853052" y="3577398"/>
                <a:ext cx="37776" cy="32420"/>
                <a:chOff x="3853052" y="3577398"/>
                <a:chExt cx="37776" cy="32420"/>
              </a:xfrm>
            </p:grpSpPr>
            <p:sp>
              <p:nvSpPr>
                <p:cNvPr id="10190" name="Google Shape;10190;p55"/>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5"/>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55"/>
              <p:cNvGrpSpPr/>
              <p:nvPr/>
            </p:nvGrpSpPr>
            <p:grpSpPr>
              <a:xfrm>
                <a:off x="4039908" y="3412107"/>
                <a:ext cx="37776" cy="32357"/>
                <a:chOff x="4039908" y="3412107"/>
                <a:chExt cx="37776" cy="32357"/>
              </a:xfrm>
            </p:grpSpPr>
            <p:sp>
              <p:nvSpPr>
                <p:cNvPr id="10193" name="Google Shape;10193;p55"/>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5"/>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5"/>
              <p:cNvGrpSpPr/>
              <p:nvPr/>
            </p:nvGrpSpPr>
            <p:grpSpPr>
              <a:xfrm>
                <a:off x="4017360" y="3342061"/>
                <a:ext cx="37870" cy="32380"/>
                <a:chOff x="4017360" y="3342061"/>
                <a:chExt cx="37870" cy="32380"/>
              </a:xfrm>
            </p:grpSpPr>
            <p:sp>
              <p:nvSpPr>
                <p:cNvPr id="10196" name="Google Shape;10196;p55"/>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5"/>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8" name="Google Shape;10198;p55"/>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5"/>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0" name="Google Shape;10200;p55"/>
              <p:cNvGrpSpPr/>
              <p:nvPr/>
            </p:nvGrpSpPr>
            <p:grpSpPr>
              <a:xfrm>
                <a:off x="3750870" y="3418650"/>
                <a:ext cx="37776" cy="32380"/>
                <a:chOff x="3750870" y="3418650"/>
                <a:chExt cx="37776" cy="32380"/>
              </a:xfrm>
            </p:grpSpPr>
            <p:sp>
              <p:nvSpPr>
                <p:cNvPr id="10201" name="Google Shape;10201;p55"/>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5"/>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55"/>
              <p:cNvGrpSpPr/>
              <p:nvPr/>
            </p:nvGrpSpPr>
            <p:grpSpPr>
              <a:xfrm>
                <a:off x="3632509" y="3274438"/>
                <a:ext cx="37783" cy="32357"/>
                <a:chOff x="3632509" y="3274438"/>
                <a:chExt cx="37783" cy="32357"/>
              </a:xfrm>
            </p:grpSpPr>
            <p:sp>
              <p:nvSpPr>
                <p:cNvPr id="10204" name="Google Shape;10204;p55"/>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5"/>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55"/>
              <p:cNvGrpSpPr/>
              <p:nvPr/>
            </p:nvGrpSpPr>
            <p:grpSpPr>
              <a:xfrm>
                <a:off x="3906424" y="3297561"/>
                <a:ext cx="37776" cy="32451"/>
                <a:chOff x="3906424" y="3297561"/>
                <a:chExt cx="37776" cy="32451"/>
              </a:xfrm>
            </p:grpSpPr>
            <p:sp>
              <p:nvSpPr>
                <p:cNvPr id="10207" name="Google Shape;10207;p55"/>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5"/>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55"/>
              <p:cNvGrpSpPr/>
              <p:nvPr/>
            </p:nvGrpSpPr>
            <p:grpSpPr>
              <a:xfrm>
                <a:off x="3866084" y="3412107"/>
                <a:ext cx="37776" cy="32357"/>
                <a:chOff x="3866084" y="3412107"/>
                <a:chExt cx="37776" cy="32357"/>
              </a:xfrm>
            </p:grpSpPr>
            <p:sp>
              <p:nvSpPr>
                <p:cNvPr id="10210" name="Google Shape;10210;p55"/>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5"/>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55"/>
              <p:cNvGrpSpPr/>
              <p:nvPr/>
            </p:nvGrpSpPr>
            <p:grpSpPr>
              <a:xfrm>
                <a:off x="4023919" y="3766409"/>
                <a:ext cx="37783" cy="32357"/>
                <a:chOff x="4023919" y="3766409"/>
                <a:chExt cx="37783" cy="32357"/>
              </a:xfrm>
            </p:grpSpPr>
            <p:sp>
              <p:nvSpPr>
                <p:cNvPr id="10213" name="Google Shape;10213;p55"/>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5"/>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55"/>
              <p:cNvGrpSpPr/>
              <p:nvPr/>
            </p:nvGrpSpPr>
            <p:grpSpPr>
              <a:xfrm>
                <a:off x="3973882" y="3779449"/>
                <a:ext cx="37776" cy="32357"/>
                <a:chOff x="3973882" y="3779449"/>
                <a:chExt cx="37776" cy="32357"/>
              </a:xfrm>
            </p:grpSpPr>
            <p:sp>
              <p:nvSpPr>
                <p:cNvPr id="10216" name="Google Shape;10216;p55"/>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5"/>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55"/>
              <p:cNvGrpSpPr/>
              <p:nvPr/>
            </p:nvGrpSpPr>
            <p:grpSpPr>
              <a:xfrm>
                <a:off x="4073398" y="3838028"/>
                <a:ext cx="37776" cy="32380"/>
                <a:chOff x="4073398" y="3838028"/>
                <a:chExt cx="37776" cy="32380"/>
              </a:xfrm>
            </p:grpSpPr>
            <p:sp>
              <p:nvSpPr>
                <p:cNvPr id="10219" name="Google Shape;10219;p55"/>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5"/>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55"/>
              <p:cNvGrpSpPr/>
              <p:nvPr/>
            </p:nvGrpSpPr>
            <p:grpSpPr>
              <a:xfrm>
                <a:off x="4342672" y="4144496"/>
                <a:ext cx="37752" cy="32364"/>
                <a:chOff x="4342672" y="4144496"/>
                <a:chExt cx="37752" cy="32364"/>
              </a:xfrm>
            </p:grpSpPr>
            <p:sp>
              <p:nvSpPr>
                <p:cNvPr id="10222" name="Google Shape;10222;p55"/>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5"/>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55"/>
              <p:cNvGrpSpPr/>
              <p:nvPr/>
            </p:nvGrpSpPr>
            <p:grpSpPr>
              <a:xfrm>
                <a:off x="4406386" y="4056872"/>
                <a:ext cx="37783" cy="32364"/>
                <a:chOff x="4406386" y="4056872"/>
                <a:chExt cx="37783" cy="32364"/>
              </a:xfrm>
            </p:grpSpPr>
            <p:sp>
              <p:nvSpPr>
                <p:cNvPr id="10225" name="Google Shape;10225;p55"/>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5"/>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55"/>
              <p:cNvGrpSpPr/>
              <p:nvPr/>
            </p:nvGrpSpPr>
            <p:grpSpPr>
              <a:xfrm>
                <a:off x="4284416" y="4245254"/>
                <a:ext cx="37783" cy="32357"/>
                <a:chOff x="4284416" y="4245254"/>
                <a:chExt cx="37783" cy="32357"/>
              </a:xfrm>
            </p:grpSpPr>
            <p:sp>
              <p:nvSpPr>
                <p:cNvPr id="10228" name="Google Shape;10228;p55"/>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5"/>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55"/>
              <p:cNvGrpSpPr/>
              <p:nvPr/>
            </p:nvGrpSpPr>
            <p:grpSpPr>
              <a:xfrm>
                <a:off x="4219057" y="4331258"/>
                <a:ext cx="37776" cy="32364"/>
                <a:chOff x="4219057" y="4331258"/>
                <a:chExt cx="37776" cy="32364"/>
              </a:xfrm>
            </p:grpSpPr>
            <p:sp>
              <p:nvSpPr>
                <p:cNvPr id="10231" name="Google Shape;10231;p55"/>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5"/>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55"/>
              <p:cNvGrpSpPr/>
              <p:nvPr/>
            </p:nvGrpSpPr>
            <p:grpSpPr>
              <a:xfrm>
                <a:off x="4204122" y="4141688"/>
                <a:ext cx="33497" cy="28699"/>
                <a:chOff x="4204122" y="4141688"/>
                <a:chExt cx="33497" cy="28699"/>
              </a:xfrm>
            </p:grpSpPr>
            <p:sp>
              <p:nvSpPr>
                <p:cNvPr id="10234" name="Google Shape;10234;p55"/>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5"/>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55"/>
              <p:cNvGrpSpPr/>
              <p:nvPr/>
            </p:nvGrpSpPr>
            <p:grpSpPr>
              <a:xfrm>
                <a:off x="4301546" y="4003869"/>
                <a:ext cx="38916" cy="33324"/>
                <a:chOff x="4301546" y="4003869"/>
                <a:chExt cx="38916" cy="33324"/>
              </a:xfrm>
            </p:grpSpPr>
            <p:sp>
              <p:nvSpPr>
                <p:cNvPr id="10237" name="Google Shape;10237;p55"/>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5"/>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55"/>
              <p:cNvGrpSpPr/>
              <p:nvPr/>
            </p:nvGrpSpPr>
            <p:grpSpPr>
              <a:xfrm>
                <a:off x="4210681" y="3924669"/>
                <a:ext cx="36549" cy="31366"/>
                <a:chOff x="4210681" y="3924669"/>
                <a:chExt cx="36549" cy="31366"/>
              </a:xfrm>
            </p:grpSpPr>
            <p:sp>
              <p:nvSpPr>
                <p:cNvPr id="10240" name="Google Shape;10240;p55"/>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5"/>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55"/>
              <p:cNvGrpSpPr/>
              <p:nvPr/>
            </p:nvGrpSpPr>
            <p:grpSpPr>
              <a:xfrm>
                <a:off x="3987771" y="3628874"/>
                <a:ext cx="31499" cy="26993"/>
                <a:chOff x="3987771" y="3628874"/>
                <a:chExt cx="31499" cy="26993"/>
              </a:xfrm>
            </p:grpSpPr>
            <p:sp>
              <p:nvSpPr>
                <p:cNvPr id="10243" name="Google Shape;10243;p55"/>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5"/>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55"/>
              <p:cNvGrpSpPr/>
              <p:nvPr/>
            </p:nvGrpSpPr>
            <p:grpSpPr>
              <a:xfrm>
                <a:off x="4087382" y="3775674"/>
                <a:ext cx="31405" cy="26898"/>
                <a:chOff x="4087382" y="3775674"/>
                <a:chExt cx="31405" cy="26898"/>
              </a:xfrm>
            </p:grpSpPr>
            <p:sp>
              <p:nvSpPr>
                <p:cNvPr id="10246" name="Google Shape;10246;p55"/>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5"/>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55"/>
              <p:cNvGrpSpPr/>
              <p:nvPr/>
            </p:nvGrpSpPr>
            <p:grpSpPr>
              <a:xfrm>
                <a:off x="4118873" y="3856637"/>
                <a:ext cx="31405" cy="26906"/>
                <a:chOff x="4118873" y="3856637"/>
                <a:chExt cx="31405" cy="26906"/>
              </a:xfrm>
            </p:grpSpPr>
            <p:sp>
              <p:nvSpPr>
                <p:cNvPr id="10249" name="Google Shape;10249;p55"/>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5"/>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55"/>
              <p:cNvGrpSpPr/>
              <p:nvPr/>
            </p:nvGrpSpPr>
            <p:grpSpPr>
              <a:xfrm>
                <a:off x="4168541" y="3639523"/>
                <a:ext cx="31499" cy="26906"/>
                <a:chOff x="4168541" y="3639523"/>
                <a:chExt cx="31499" cy="26906"/>
              </a:xfrm>
            </p:grpSpPr>
            <p:sp>
              <p:nvSpPr>
                <p:cNvPr id="10252" name="Google Shape;10252;p55"/>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5"/>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55"/>
              <p:cNvGrpSpPr/>
              <p:nvPr/>
            </p:nvGrpSpPr>
            <p:grpSpPr>
              <a:xfrm>
                <a:off x="3965789" y="3393545"/>
                <a:ext cx="31405" cy="26945"/>
                <a:chOff x="3965789" y="3393545"/>
                <a:chExt cx="31405" cy="26945"/>
              </a:xfrm>
            </p:grpSpPr>
            <p:sp>
              <p:nvSpPr>
                <p:cNvPr id="10255" name="Google Shape;10255;p55"/>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5"/>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55"/>
              <p:cNvGrpSpPr/>
              <p:nvPr/>
            </p:nvGrpSpPr>
            <p:grpSpPr>
              <a:xfrm>
                <a:off x="3925166" y="3491008"/>
                <a:ext cx="31405" cy="27001"/>
                <a:chOff x="3925166" y="3491008"/>
                <a:chExt cx="31405" cy="27001"/>
              </a:xfrm>
            </p:grpSpPr>
            <p:sp>
              <p:nvSpPr>
                <p:cNvPr id="10258" name="Google Shape;10258;p55"/>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5"/>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55"/>
              <p:cNvGrpSpPr/>
              <p:nvPr/>
            </p:nvGrpSpPr>
            <p:grpSpPr>
              <a:xfrm>
                <a:off x="3682845" y="3340976"/>
                <a:ext cx="31397" cy="26898"/>
                <a:chOff x="3682845" y="3340976"/>
                <a:chExt cx="31397" cy="26898"/>
              </a:xfrm>
            </p:grpSpPr>
            <p:sp>
              <p:nvSpPr>
                <p:cNvPr id="10261" name="Google Shape;10261;p55"/>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5"/>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55"/>
              <p:cNvGrpSpPr/>
              <p:nvPr/>
            </p:nvGrpSpPr>
            <p:grpSpPr>
              <a:xfrm>
                <a:off x="3795393" y="3353725"/>
                <a:ext cx="31499" cy="26993"/>
                <a:chOff x="3795393" y="3353725"/>
                <a:chExt cx="31499" cy="26993"/>
              </a:xfrm>
            </p:grpSpPr>
            <p:sp>
              <p:nvSpPr>
                <p:cNvPr id="10264" name="Google Shape;10264;p55"/>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5"/>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55"/>
              <p:cNvGrpSpPr/>
              <p:nvPr/>
            </p:nvGrpSpPr>
            <p:grpSpPr>
              <a:xfrm>
                <a:off x="4176909" y="4363221"/>
                <a:ext cx="38924" cy="33316"/>
                <a:chOff x="4176909" y="4363221"/>
                <a:chExt cx="38924" cy="33316"/>
              </a:xfrm>
            </p:grpSpPr>
            <p:sp>
              <p:nvSpPr>
                <p:cNvPr id="10267" name="Google Shape;10267;p55"/>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5"/>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55"/>
              <p:cNvGrpSpPr/>
              <p:nvPr/>
            </p:nvGrpSpPr>
            <p:grpSpPr>
              <a:xfrm>
                <a:off x="4226191" y="4007660"/>
                <a:ext cx="33560" cy="28770"/>
                <a:chOff x="4226191" y="4007660"/>
                <a:chExt cx="33560" cy="28770"/>
              </a:xfrm>
            </p:grpSpPr>
            <p:sp>
              <p:nvSpPr>
                <p:cNvPr id="10270" name="Google Shape;10270;p55"/>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5"/>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55"/>
              <p:cNvGrpSpPr/>
              <p:nvPr/>
            </p:nvGrpSpPr>
            <p:grpSpPr>
              <a:xfrm>
                <a:off x="3597785" y="3377045"/>
                <a:ext cx="33591" cy="28699"/>
                <a:chOff x="3597785" y="3377045"/>
                <a:chExt cx="33591" cy="28699"/>
              </a:xfrm>
            </p:grpSpPr>
            <p:sp>
              <p:nvSpPr>
                <p:cNvPr id="10273" name="Google Shape;10273;p55"/>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5"/>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55"/>
              <p:cNvGrpSpPr/>
              <p:nvPr/>
            </p:nvGrpSpPr>
            <p:grpSpPr>
              <a:xfrm>
                <a:off x="3887870" y="3669796"/>
                <a:ext cx="33591" cy="28692"/>
                <a:chOff x="3887870" y="3669796"/>
                <a:chExt cx="33591" cy="28692"/>
              </a:xfrm>
            </p:grpSpPr>
            <p:sp>
              <p:nvSpPr>
                <p:cNvPr id="10276" name="Google Shape;10276;p55"/>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5"/>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55"/>
              <p:cNvGrpSpPr/>
              <p:nvPr/>
            </p:nvGrpSpPr>
            <p:grpSpPr>
              <a:xfrm>
                <a:off x="3818320" y="3481625"/>
                <a:ext cx="33497" cy="28770"/>
                <a:chOff x="3818320" y="3481625"/>
                <a:chExt cx="33497" cy="28770"/>
              </a:xfrm>
            </p:grpSpPr>
            <p:sp>
              <p:nvSpPr>
                <p:cNvPr id="10279" name="Google Shape;10279;p55"/>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5"/>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55"/>
              <p:cNvGrpSpPr/>
              <p:nvPr/>
            </p:nvGrpSpPr>
            <p:grpSpPr>
              <a:xfrm>
                <a:off x="4278139" y="4120948"/>
                <a:ext cx="37492" cy="32129"/>
                <a:chOff x="4278139" y="4120948"/>
                <a:chExt cx="37492" cy="32129"/>
              </a:xfrm>
            </p:grpSpPr>
            <p:sp>
              <p:nvSpPr>
                <p:cNvPr id="10282" name="Google Shape;10282;p55"/>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5"/>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55"/>
              <p:cNvGrpSpPr/>
              <p:nvPr/>
            </p:nvGrpSpPr>
            <p:grpSpPr>
              <a:xfrm>
                <a:off x="4419898" y="3977388"/>
                <a:ext cx="33497" cy="28692"/>
                <a:chOff x="4419898" y="3977388"/>
                <a:chExt cx="33497" cy="28692"/>
              </a:xfrm>
            </p:grpSpPr>
            <p:sp>
              <p:nvSpPr>
                <p:cNvPr id="10285" name="Google Shape;10285;p55"/>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5"/>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55"/>
              <p:cNvGrpSpPr/>
              <p:nvPr/>
            </p:nvGrpSpPr>
            <p:grpSpPr>
              <a:xfrm>
                <a:off x="4158930" y="4034684"/>
                <a:ext cx="33497" cy="28762"/>
                <a:chOff x="4158930" y="4034684"/>
                <a:chExt cx="33497" cy="28762"/>
              </a:xfrm>
            </p:grpSpPr>
            <p:sp>
              <p:nvSpPr>
                <p:cNvPr id="10288" name="Google Shape;10288;p55"/>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5"/>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55"/>
              <p:cNvGrpSpPr/>
              <p:nvPr/>
            </p:nvGrpSpPr>
            <p:grpSpPr>
              <a:xfrm>
                <a:off x="4134949" y="3957049"/>
                <a:ext cx="33497" cy="28770"/>
                <a:chOff x="4134949" y="3957049"/>
                <a:chExt cx="33497" cy="28770"/>
              </a:xfrm>
            </p:grpSpPr>
            <p:sp>
              <p:nvSpPr>
                <p:cNvPr id="10291" name="Google Shape;10291;p55"/>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5"/>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55"/>
              <p:cNvGrpSpPr/>
              <p:nvPr/>
            </p:nvGrpSpPr>
            <p:grpSpPr>
              <a:xfrm>
                <a:off x="4193653" y="4184403"/>
                <a:ext cx="43580" cy="37264"/>
                <a:chOff x="4193653" y="4184403"/>
                <a:chExt cx="43580" cy="37264"/>
              </a:xfrm>
            </p:grpSpPr>
            <p:sp>
              <p:nvSpPr>
                <p:cNvPr id="10294" name="Google Shape;10294;p55"/>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5"/>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55"/>
              <p:cNvGrpSpPr/>
              <p:nvPr/>
            </p:nvGrpSpPr>
            <p:grpSpPr>
              <a:xfrm>
                <a:off x="4343600" y="3943844"/>
                <a:ext cx="43580" cy="37312"/>
                <a:chOff x="4343600" y="3943844"/>
                <a:chExt cx="43580" cy="37312"/>
              </a:xfrm>
            </p:grpSpPr>
            <p:sp>
              <p:nvSpPr>
                <p:cNvPr id="10297" name="Google Shape;10297;p55"/>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5"/>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55"/>
              <p:cNvGrpSpPr/>
              <p:nvPr/>
            </p:nvGrpSpPr>
            <p:grpSpPr>
              <a:xfrm>
                <a:off x="4172339" y="3381693"/>
                <a:ext cx="31499" cy="27001"/>
                <a:chOff x="4172339" y="3381693"/>
                <a:chExt cx="31499" cy="27001"/>
              </a:xfrm>
            </p:grpSpPr>
            <p:sp>
              <p:nvSpPr>
                <p:cNvPr id="10300" name="Google Shape;10300;p55"/>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5"/>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5" name="Shape 10305"/>
        <p:cNvGrpSpPr/>
        <p:nvPr/>
      </p:nvGrpSpPr>
      <p:grpSpPr>
        <a:xfrm>
          <a:off x="0" y="0"/>
          <a:ext cx="0" cy="0"/>
          <a:chOff x="0" y="0"/>
          <a:chExt cx="0" cy="0"/>
        </a:xfrm>
      </p:grpSpPr>
      <p:grpSp>
        <p:nvGrpSpPr>
          <p:cNvPr id="10306" name="Google Shape;10306;p56"/>
          <p:cNvGrpSpPr/>
          <p:nvPr/>
        </p:nvGrpSpPr>
        <p:grpSpPr>
          <a:xfrm>
            <a:off x="2126623" y="3607908"/>
            <a:ext cx="1102891" cy="760337"/>
            <a:chOff x="4967783" y="2151471"/>
            <a:chExt cx="3920692" cy="2702940"/>
          </a:xfrm>
        </p:grpSpPr>
        <p:grpSp>
          <p:nvGrpSpPr>
            <p:cNvPr id="10307" name="Google Shape;10307;p56"/>
            <p:cNvGrpSpPr/>
            <p:nvPr/>
          </p:nvGrpSpPr>
          <p:grpSpPr>
            <a:xfrm>
              <a:off x="5045709" y="2252109"/>
              <a:ext cx="3761071" cy="2501708"/>
              <a:chOff x="2691784" y="1805334"/>
              <a:chExt cx="3761071" cy="2501708"/>
            </a:xfrm>
          </p:grpSpPr>
          <p:sp>
            <p:nvSpPr>
              <p:cNvPr id="10308" name="Google Shape;10308;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6"/>
            <p:cNvGrpSpPr/>
            <p:nvPr/>
          </p:nvGrpSpPr>
          <p:grpSpPr>
            <a:xfrm>
              <a:off x="4967783" y="2151471"/>
              <a:ext cx="3920692" cy="2702940"/>
              <a:chOff x="2613858" y="1704696"/>
              <a:chExt cx="3920692" cy="2702940"/>
            </a:xfrm>
          </p:grpSpPr>
          <p:sp>
            <p:nvSpPr>
              <p:cNvPr id="10316" name="Google Shape;10316;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21" name="Google Shape;10321;p56"/>
          <p:cNvGrpSpPr/>
          <p:nvPr/>
        </p:nvGrpSpPr>
        <p:grpSpPr>
          <a:xfrm>
            <a:off x="3530532" y="1496185"/>
            <a:ext cx="1561911" cy="708580"/>
            <a:chOff x="3530532" y="1496185"/>
            <a:chExt cx="1561911" cy="708580"/>
          </a:xfrm>
        </p:grpSpPr>
        <p:grpSp>
          <p:nvGrpSpPr>
            <p:cNvPr id="10322" name="Google Shape;10322;p56"/>
            <p:cNvGrpSpPr/>
            <p:nvPr/>
          </p:nvGrpSpPr>
          <p:grpSpPr>
            <a:xfrm>
              <a:off x="3720318" y="1857562"/>
              <a:ext cx="1372125" cy="54"/>
              <a:chOff x="3720318" y="1857562"/>
              <a:chExt cx="1372125" cy="54"/>
            </a:xfrm>
          </p:grpSpPr>
          <p:cxnSp>
            <p:nvCxnSpPr>
              <p:cNvPr id="10323" name="Google Shape;10323;p56"/>
              <p:cNvCxnSpPr>
                <a:endCxn id="1032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325" name="Google Shape;10325;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326" name="Google Shape;10326;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327" name="Google Shape;10327;p56"/>
              <p:cNvCxnSpPr>
                <a:stCxn id="1032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328" name="Google Shape;10328;p56"/>
            <p:cNvGrpSpPr/>
            <p:nvPr/>
          </p:nvGrpSpPr>
          <p:grpSpPr>
            <a:xfrm>
              <a:off x="3567462" y="1496185"/>
              <a:ext cx="286500" cy="272914"/>
              <a:chOff x="3567462" y="1496185"/>
              <a:chExt cx="286500" cy="272914"/>
            </a:xfrm>
          </p:grpSpPr>
          <p:cxnSp>
            <p:nvCxnSpPr>
              <p:cNvPr id="10329" name="Google Shape;10329;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330" name="Google Shape;10330;p5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1" name="Google Shape;10331;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3" name="Google Shape;10333;p56"/>
            <p:cNvGrpSpPr/>
            <p:nvPr/>
          </p:nvGrpSpPr>
          <p:grpSpPr>
            <a:xfrm>
              <a:off x="3929014" y="1960574"/>
              <a:ext cx="286500" cy="242342"/>
              <a:chOff x="3929014" y="1960574"/>
              <a:chExt cx="286500" cy="242342"/>
            </a:xfrm>
          </p:grpSpPr>
          <p:cxnSp>
            <p:nvCxnSpPr>
              <p:cNvPr id="10334" name="Google Shape;10334;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335" name="Google Shape;10335;p5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56"/>
            <p:cNvGrpSpPr/>
            <p:nvPr/>
          </p:nvGrpSpPr>
          <p:grpSpPr>
            <a:xfrm>
              <a:off x="4290828" y="1496185"/>
              <a:ext cx="286500" cy="272914"/>
              <a:chOff x="4290828" y="1496185"/>
              <a:chExt cx="286500" cy="272914"/>
            </a:xfrm>
          </p:grpSpPr>
          <p:cxnSp>
            <p:nvCxnSpPr>
              <p:cNvPr id="10337" name="Google Shape;10337;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338" name="Google Shape;10338;p5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9" name="Google Shape;10339;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0" name="Google Shape;10340;p56"/>
            <p:cNvGrpSpPr/>
            <p:nvPr/>
          </p:nvGrpSpPr>
          <p:grpSpPr>
            <a:xfrm>
              <a:off x="4657726" y="1959674"/>
              <a:ext cx="286500" cy="245092"/>
              <a:chOff x="4657726" y="1959674"/>
              <a:chExt cx="286500" cy="245092"/>
            </a:xfrm>
          </p:grpSpPr>
          <p:cxnSp>
            <p:nvCxnSpPr>
              <p:cNvPr id="10341" name="Google Shape;10341;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342" name="Google Shape;10342;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43" name="Google Shape;10343;p56"/>
          <p:cNvGrpSpPr/>
          <p:nvPr/>
        </p:nvGrpSpPr>
        <p:grpSpPr>
          <a:xfrm>
            <a:off x="3512551" y="2358282"/>
            <a:ext cx="1597032" cy="378649"/>
            <a:chOff x="3512551" y="2358282"/>
            <a:chExt cx="1597032" cy="378649"/>
          </a:xfrm>
        </p:grpSpPr>
        <p:grpSp>
          <p:nvGrpSpPr>
            <p:cNvPr id="10344" name="Google Shape;10344;p56"/>
            <p:cNvGrpSpPr/>
            <p:nvPr/>
          </p:nvGrpSpPr>
          <p:grpSpPr>
            <a:xfrm>
              <a:off x="3738198" y="2553002"/>
              <a:ext cx="1145834" cy="117"/>
              <a:chOff x="3738198" y="2553002"/>
              <a:chExt cx="1145834" cy="117"/>
            </a:xfrm>
          </p:grpSpPr>
          <p:cxnSp>
            <p:nvCxnSpPr>
              <p:cNvPr id="10345" name="Google Shape;10345;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346" name="Google Shape;10346;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347" name="Google Shape;10347;p56"/>
              <p:cNvCxnSpPr>
                <a:stCxn id="10348" idx="6"/>
                <a:endCxn id="1034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350" name="Google Shape;10350;p56"/>
            <p:cNvGrpSpPr/>
            <p:nvPr/>
          </p:nvGrpSpPr>
          <p:grpSpPr>
            <a:xfrm>
              <a:off x="3969644" y="2440153"/>
              <a:ext cx="225900" cy="296779"/>
              <a:chOff x="3969644" y="2440153"/>
              <a:chExt cx="225900" cy="296779"/>
            </a:xfrm>
          </p:grpSpPr>
          <p:cxnSp>
            <p:nvCxnSpPr>
              <p:cNvPr id="10351" name="Google Shape;10351;p5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349" name="Google Shape;10349;p5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56"/>
            <p:cNvGrpSpPr/>
            <p:nvPr/>
          </p:nvGrpSpPr>
          <p:grpSpPr>
            <a:xfrm>
              <a:off x="4426818" y="2358282"/>
              <a:ext cx="225600" cy="307471"/>
              <a:chOff x="4426818" y="2358282"/>
              <a:chExt cx="225600" cy="307471"/>
            </a:xfrm>
          </p:grpSpPr>
          <p:cxnSp>
            <p:nvCxnSpPr>
              <p:cNvPr id="10354" name="Google Shape;10354;p56"/>
              <p:cNvCxnSpPr>
                <a:stCxn id="1035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356" name="Google Shape;10356;p5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56"/>
            <p:cNvGrpSpPr/>
            <p:nvPr/>
          </p:nvGrpSpPr>
          <p:grpSpPr>
            <a:xfrm>
              <a:off x="4883984" y="2440153"/>
              <a:ext cx="225600" cy="296479"/>
              <a:chOff x="4883984" y="2440153"/>
              <a:chExt cx="225600" cy="296479"/>
            </a:xfrm>
          </p:grpSpPr>
          <p:cxnSp>
            <p:nvCxnSpPr>
              <p:cNvPr id="10358" name="Google Shape;10358;p5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359" name="Google Shape;10359;p5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56"/>
            <p:cNvGrpSpPr/>
            <p:nvPr/>
          </p:nvGrpSpPr>
          <p:grpSpPr>
            <a:xfrm>
              <a:off x="3512551" y="2440252"/>
              <a:ext cx="225647" cy="225732"/>
              <a:chOff x="2182679" y="2292572"/>
              <a:chExt cx="792300" cy="792600"/>
            </a:xfrm>
          </p:grpSpPr>
          <p:cxnSp>
            <p:nvCxnSpPr>
              <p:cNvPr id="10362" name="Google Shape;10362;p56"/>
              <p:cNvCxnSpPr>
                <a:stCxn id="10363" idx="0"/>
              </p:cNvCxnSpPr>
              <p:nvPr/>
            </p:nvCxnSpPr>
            <p:spPr>
              <a:xfrm rot="10800000">
                <a:off x="2578961" y="2362314"/>
                <a:ext cx="0" cy="31500"/>
              </a:xfrm>
              <a:prstGeom prst="straightConnector1">
                <a:avLst/>
              </a:prstGeom>
              <a:noFill/>
              <a:ln cap="flat" cmpd="sng" w="9525">
                <a:solidFill>
                  <a:srgbClr val="435D74"/>
                </a:solidFill>
                <a:prstDash val="solid"/>
                <a:round/>
                <a:headEnd len="med" w="med" type="none"/>
                <a:tailEnd len="med" w="med" type="none"/>
              </a:ln>
            </p:spPr>
          </p:cxnSp>
          <p:sp>
            <p:nvSpPr>
              <p:cNvPr id="10348" name="Google Shape;10348;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64" name="Google Shape;10364;p56"/>
          <p:cNvGrpSpPr/>
          <p:nvPr/>
        </p:nvGrpSpPr>
        <p:grpSpPr>
          <a:xfrm>
            <a:off x="6872633" y="1182079"/>
            <a:ext cx="1559809" cy="722610"/>
            <a:chOff x="634175" y="2986275"/>
            <a:chExt cx="3147949" cy="1458344"/>
          </a:xfrm>
        </p:grpSpPr>
        <p:cxnSp>
          <p:nvCxnSpPr>
            <p:cNvPr id="10365" name="Google Shape;10365;p56"/>
            <p:cNvCxnSpPr>
              <a:stCxn id="10366" idx="4"/>
              <a:endCxn id="1036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368" name="Google Shape;10368;p56"/>
            <p:cNvCxnSpPr>
              <a:stCxn id="10367" idx="0"/>
              <a:endCxn id="1036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370" name="Google Shape;10370;p56"/>
            <p:cNvCxnSpPr>
              <a:stCxn id="10369" idx="4"/>
              <a:endCxn id="1037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372" name="Google Shape;10372;p56"/>
            <p:cNvCxnSpPr>
              <a:stCxn id="10371" idx="0"/>
              <a:endCxn id="1037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373" name="Google Shape;10373;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369" name="Google Shape;10369;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366" name="Google Shape;10366;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371" name="Google Shape;10371;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367" name="Google Shape;10367;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374" name="Google Shape;10374;p56"/>
          <p:cNvGrpSpPr/>
          <p:nvPr/>
        </p:nvGrpSpPr>
        <p:grpSpPr>
          <a:xfrm>
            <a:off x="3526424" y="2891987"/>
            <a:ext cx="1570719" cy="294123"/>
            <a:chOff x="998425" y="1182125"/>
            <a:chExt cx="1065400" cy="199500"/>
          </a:xfrm>
        </p:grpSpPr>
        <p:sp>
          <p:nvSpPr>
            <p:cNvPr id="10375" name="Google Shape;10375;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56"/>
          <p:cNvGrpSpPr/>
          <p:nvPr/>
        </p:nvGrpSpPr>
        <p:grpSpPr>
          <a:xfrm>
            <a:off x="6869680" y="2009474"/>
            <a:ext cx="1565716" cy="366729"/>
            <a:chOff x="1247650" y="2075423"/>
            <a:chExt cx="6648477" cy="1557238"/>
          </a:xfrm>
        </p:grpSpPr>
        <p:sp>
          <p:nvSpPr>
            <p:cNvPr id="10381" name="Google Shape;10381;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56"/>
          <p:cNvGrpSpPr/>
          <p:nvPr/>
        </p:nvGrpSpPr>
        <p:grpSpPr>
          <a:xfrm>
            <a:off x="6853992" y="3158289"/>
            <a:ext cx="1597061" cy="663440"/>
            <a:chOff x="6796238" y="3158297"/>
            <a:chExt cx="1630319" cy="677257"/>
          </a:xfrm>
        </p:grpSpPr>
        <p:cxnSp>
          <p:nvCxnSpPr>
            <p:cNvPr id="10388" name="Google Shape;10388;p5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389" name="Google Shape;10389;p5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390" name="Google Shape;10390;p5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391" name="Google Shape;10391;p5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392" name="Google Shape;10392;p56"/>
            <p:cNvGrpSpPr/>
            <p:nvPr/>
          </p:nvGrpSpPr>
          <p:grpSpPr>
            <a:xfrm>
              <a:off x="6796238" y="3311904"/>
              <a:ext cx="1630319" cy="377697"/>
              <a:chOff x="6796238" y="3311904"/>
              <a:chExt cx="1630319" cy="377697"/>
            </a:xfrm>
          </p:grpSpPr>
          <p:sp>
            <p:nvSpPr>
              <p:cNvPr id="10393" name="Google Shape;10393;p5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96" name="Google Shape;10396;p56"/>
          <p:cNvGrpSpPr/>
          <p:nvPr/>
        </p:nvGrpSpPr>
        <p:grpSpPr>
          <a:xfrm>
            <a:off x="5375130" y="1179681"/>
            <a:ext cx="1368606" cy="1593805"/>
            <a:chOff x="1839112" y="2209163"/>
            <a:chExt cx="1918159" cy="2233784"/>
          </a:xfrm>
        </p:grpSpPr>
        <p:sp>
          <p:nvSpPr>
            <p:cNvPr id="10397" name="Google Shape;10397;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00" name="Google Shape;10400;p56"/>
            <p:cNvCxnSpPr>
              <a:stCxn id="10397" idx="6"/>
              <a:endCxn id="1039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401" name="Google Shape;10401;p56"/>
            <p:cNvCxnSpPr>
              <a:stCxn id="10398" idx="4"/>
              <a:endCxn id="1040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0403" name="Google Shape;10403;p56"/>
            <p:cNvCxnSpPr>
              <a:stCxn id="10402" idx="6"/>
              <a:endCxn id="1039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404" name="Google Shape;10404;p56"/>
            <p:cNvCxnSpPr>
              <a:stCxn id="10399" idx="4"/>
              <a:endCxn id="1040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0402" name="Google Shape;10402;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07" name="Google Shape;10407;p56"/>
            <p:cNvCxnSpPr>
              <a:endCxn id="1040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0408" name="Google Shape;10408;p56"/>
          <p:cNvGrpSpPr/>
          <p:nvPr/>
        </p:nvGrpSpPr>
        <p:grpSpPr>
          <a:xfrm>
            <a:off x="3507503" y="1185917"/>
            <a:ext cx="1637968" cy="154942"/>
            <a:chOff x="238125" y="2506075"/>
            <a:chExt cx="7115411" cy="673075"/>
          </a:xfrm>
        </p:grpSpPr>
        <p:sp>
          <p:nvSpPr>
            <p:cNvPr id="10409" name="Google Shape;10409;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56"/>
          <p:cNvGrpSpPr/>
          <p:nvPr/>
        </p:nvGrpSpPr>
        <p:grpSpPr>
          <a:xfrm>
            <a:off x="746187" y="1507514"/>
            <a:ext cx="2476762" cy="91743"/>
            <a:chOff x="1464850" y="436376"/>
            <a:chExt cx="6001362" cy="222300"/>
          </a:xfrm>
        </p:grpSpPr>
        <p:sp>
          <p:nvSpPr>
            <p:cNvPr id="10415" name="Google Shape;10415;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20" name="Google Shape;10420;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421" name="Google Shape;10421;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422" name="Google Shape;10422;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423" name="Google Shape;10423;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0424" name="Google Shape;10424;p56"/>
          <p:cNvGrpSpPr/>
          <p:nvPr/>
        </p:nvGrpSpPr>
        <p:grpSpPr>
          <a:xfrm>
            <a:off x="732455" y="2742980"/>
            <a:ext cx="1452710" cy="651923"/>
            <a:chOff x="803162" y="2667727"/>
            <a:chExt cx="1411906" cy="633611"/>
          </a:xfrm>
        </p:grpSpPr>
        <p:cxnSp>
          <p:nvCxnSpPr>
            <p:cNvPr id="10425" name="Google Shape;10425;p56"/>
            <p:cNvCxnSpPr>
              <a:stCxn id="10426" idx="2"/>
              <a:endCxn id="1042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428" name="Google Shape;10428;p56"/>
            <p:cNvCxnSpPr>
              <a:stCxn id="10429" idx="0"/>
              <a:endCxn id="1042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430" name="Google Shape;10430;p56"/>
            <p:cNvCxnSpPr>
              <a:stCxn id="10429" idx="2"/>
              <a:endCxn id="1043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432" name="Google Shape;10432;p56"/>
            <p:cNvCxnSpPr>
              <a:stCxn id="10433" idx="0"/>
              <a:endCxn id="1042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434" name="Google Shape;10434;p56"/>
            <p:cNvCxnSpPr>
              <a:stCxn id="10427" idx="2"/>
              <a:endCxn id="1043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436" name="Google Shape;10436;p56"/>
            <p:cNvCxnSpPr>
              <a:stCxn id="10437" idx="0"/>
              <a:endCxn id="1042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0433" name="Google Shape;10433;p5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431" name="Google Shape;10431;p5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437" name="Google Shape;10437;p5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435" name="Google Shape;10435;p5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427" name="Google Shape;10427;p5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429" name="Google Shape;10429;p5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426" name="Google Shape;10426;p5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438" name="Google Shape;10438;p56"/>
          <p:cNvGrpSpPr/>
          <p:nvPr/>
        </p:nvGrpSpPr>
        <p:grpSpPr>
          <a:xfrm>
            <a:off x="732456" y="1178518"/>
            <a:ext cx="2518541" cy="209309"/>
            <a:chOff x="803163" y="1111966"/>
            <a:chExt cx="2447800" cy="203430"/>
          </a:xfrm>
        </p:grpSpPr>
        <p:grpSp>
          <p:nvGrpSpPr>
            <p:cNvPr id="10439" name="Google Shape;10439;p56"/>
            <p:cNvGrpSpPr/>
            <p:nvPr/>
          </p:nvGrpSpPr>
          <p:grpSpPr>
            <a:xfrm>
              <a:off x="1958180" y="1111966"/>
              <a:ext cx="588019" cy="121396"/>
              <a:chOff x="4808316" y="2800065"/>
              <a:chExt cx="1999386" cy="412910"/>
            </a:xfrm>
          </p:grpSpPr>
          <p:sp>
            <p:nvSpPr>
              <p:cNvPr id="10440" name="Google Shape;10440;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1" name="Google Shape;10441;p56"/>
              <p:cNvGrpSpPr/>
              <p:nvPr/>
            </p:nvGrpSpPr>
            <p:grpSpPr>
              <a:xfrm>
                <a:off x="4808316" y="2800065"/>
                <a:ext cx="92400" cy="411825"/>
                <a:chOff x="845575" y="2563700"/>
                <a:chExt cx="92400" cy="411825"/>
              </a:xfrm>
            </p:grpSpPr>
            <p:cxnSp>
              <p:nvCxnSpPr>
                <p:cNvPr id="10442" name="Google Shape;10442;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443" name="Google Shape;10443;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0444" name="Google Shape;10444;p5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0445" name="Google Shape;10445;p5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6" name="Google Shape;10446;p56"/>
            <p:cNvGrpSpPr/>
            <p:nvPr/>
          </p:nvGrpSpPr>
          <p:grpSpPr>
            <a:xfrm>
              <a:off x="803163" y="1111974"/>
              <a:ext cx="591158" cy="121545"/>
              <a:chOff x="803163" y="1111974"/>
              <a:chExt cx="591158" cy="121545"/>
            </a:xfrm>
          </p:grpSpPr>
          <p:grpSp>
            <p:nvGrpSpPr>
              <p:cNvPr id="10447" name="Google Shape;10447;p56"/>
              <p:cNvGrpSpPr/>
              <p:nvPr/>
            </p:nvGrpSpPr>
            <p:grpSpPr>
              <a:xfrm>
                <a:off x="803163" y="1111974"/>
                <a:ext cx="27175" cy="121077"/>
                <a:chOff x="845575" y="2563700"/>
                <a:chExt cx="92400" cy="411825"/>
              </a:xfrm>
            </p:grpSpPr>
            <p:cxnSp>
              <p:nvCxnSpPr>
                <p:cNvPr id="10448" name="Google Shape;10448;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449" name="Google Shape;10449;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0" name="Google Shape;10450;p5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56"/>
            <p:cNvGrpSpPr/>
            <p:nvPr/>
          </p:nvGrpSpPr>
          <p:grpSpPr>
            <a:xfrm>
              <a:off x="1381910" y="1194219"/>
              <a:ext cx="588341" cy="121177"/>
              <a:chOff x="1381910" y="1194219"/>
              <a:chExt cx="588341" cy="121177"/>
            </a:xfrm>
          </p:grpSpPr>
          <p:grpSp>
            <p:nvGrpSpPr>
              <p:cNvPr id="10452" name="Google Shape;10452;p56"/>
              <p:cNvGrpSpPr/>
              <p:nvPr/>
            </p:nvGrpSpPr>
            <p:grpSpPr>
              <a:xfrm rot="10800000">
                <a:off x="1381910" y="1194319"/>
                <a:ext cx="27175" cy="121077"/>
                <a:chOff x="2070100" y="2563700"/>
                <a:chExt cx="92400" cy="411825"/>
              </a:xfrm>
            </p:grpSpPr>
            <p:cxnSp>
              <p:nvCxnSpPr>
                <p:cNvPr id="10453" name="Google Shape;10453;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454" name="Google Shape;10454;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5" name="Google Shape;10455;p5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56"/>
            <p:cNvGrpSpPr/>
            <p:nvPr/>
          </p:nvGrpSpPr>
          <p:grpSpPr>
            <a:xfrm>
              <a:off x="2532079" y="1194219"/>
              <a:ext cx="704927" cy="121177"/>
              <a:chOff x="2532079" y="1194219"/>
              <a:chExt cx="704927" cy="121177"/>
            </a:xfrm>
          </p:grpSpPr>
          <p:grpSp>
            <p:nvGrpSpPr>
              <p:cNvPr id="10457" name="Google Shape;10457;p56"/>
              <p:cNvGrpSpPr/>
              <p:nvPr/>
            </p:nvGrpSpPr>
            <p:grpSpPr>
              <a:xfrm rot="10800000">
                <a:off x="2532079" y="1194319"/>
                <a:ext cx="27175" cy="121077"/>
                <a:chOff x="2070100" y="2563700"/>
                <a:chExt cx="92400" cy="411825"/>
              </a:xfrm>
            </p:grpSpPr>
            <p:cxnSp>
              <p:nvCxnSpPr>
                <p:cNvPr id="10458" name="Google Shape;10458;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459" name="Google Shape;10459;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0" name="Google Shape;10460;p5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1" name="Google Shape;10461;p56"/>
          <p:cNvGrpSpPr/>
          <p:nvPr/>
        </p:nvGrpSpPr>
        <p:grpSpPr>
          <a:xfrm>
            <a:off x="3525467" y="3875150"/>
            <a:ext cx="1567778" cy="491677"/>
            <a:chOff x="5194708" y="3484366"/>
            <a:chExt cx="3148148" cy="987304"/>
          </a:xfrm>
        </p:grpSpPr>
        <p:grpSp>
          <p:nvGrpSpPr>
            <p:cNvPr id="10462" name="Google Shape;10462;p56"/>
            <p:cNvGrpSpPr/>
            <p:nvPr/>
          </p:nvGrpSpPr>
          <p:grpSpPr>
            <a:xfrm>
              <a:off x="7531521" y="3484366"/>
              <a:ext cx="811335" cy="987304"/>
              <a:chOff x="3379425" y="1617275"/>
              <a:chExt cx="1090650" cy="1327200"/>
            </a:xfrm>
          </p:grpSpPr>
          <p:sp>
            <p:nvSpPr>
              <p:cNvPr id="10463" name="Google Shape;10463;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56"/>
            <p:cNvGrpSpPr/>
            <p:nvPr/>
          </p:nvGrpSpPr>
          <p:grpSpPr>
            <a:xfrm>
              <a:off x="6752546" y="3484366"/>
              <a:ext cx="811428" cy="987304"/>
              <a:chOff x="2332275" y="1617275"/>
              <a:chExt cx="1090775" cy="1327200"/>
            </a:xfrm>
          </p:grpSpPr>
          <p:sp>
            <p:nvSpPr>
              <p:cNvPr id="10467" name="Google Shape;10467;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56"/>
            <p:cNvGrpSpPr/>
            <p:nvPr/>
          </p:nvGrpSpPr>
          <p:grpSpPr>
            <a:xfrm>
              <a:off x="5973664" y="3484366"/>
              <a:ext cx="811335" cy="987304"/>
              <a:chOff x="1285250" y="1617275"/>
              <a:chExt cx="1090650" cy="1327200"/>
            </a:xfrm>
          </p:grpSpPr>
          <p:sp>
            <p:nvSpPr>
              <p:cNvPr id="10471" name="Google Shape;10471;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56"/>
            <p:cNvGrpSpPr/>
            <p:nvPr/>
          </p:nvGrpSpPr>
          <p:grpSpPr>
            <a:xfrm>
              <a:off x="5194708" y="3484366"/>
              <a:ext cx="811409" cy="987304"/>
              <a:chOff x="238125" y="1617275"/>
              <a:chExt cx="1090750" cy="1327200"/>
            </a:xfrm>
          </p:grpSpPr>
          <p:sp>
            <p:nvSpPr>
              <p:cNvPr id="10475" name="Google Shape;10475;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78" name="Google Shape;10478;p56"/>
          <p:cNvGrpSpPr/>
          <p:nvPr/>
        </p:nvGrpSpPr>
        <p:grpSpPr>
          <a:xfrm>
            <a:off x="3486076" y="3355561"/>
            <a:ext cx="1616964" cy="346256"/>
            <a:chOff x="1808063" y="4294338"/>
            <a:chExt cx="3370782" cy="721817"/>
          </a:xfrm>
        </p:grpSpPr>
        <p:sp>
          <p:nvSpPr>
            <p:cNvPr id="10479" name="Google Shape;10479;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56"/>
          <p:cNvGrpSpPr/>
          <p:nvPr/>
        </p:nvGrpSpPr>
        <p:grpSpPr>
          <a:xfrm>
            <a:off x="764288" y="3641590"/>
            <a:ext cx="1295882" cy="646587"/>
            <a:chOff x="834100" y="3642869"/>
            <a:chExt cx="1259483" cy="628426"/>
          </a:xfrm>
        </p:grpSpPr>
        <p:sp>
          <p:nvSpPr>
            <p:cNvPr id="10490" name="Google Shape;10490;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5" name="Google Shape;10515;p56"/>
            <p:cNvGrpSpPr/>
            <p:nvPr/>
          </p:nvGrpSpPr>
          <p:grpSpPr>
            <a:xfrm>
              <a:off x="1360364" y="3847835"/>
              <a:ext cx="208119" cy="224359"/>
              <a:chOff x="1360769" y="3847100"/>
              <a:chExt cx="208119" cy="224359"/>
            </a:xfrm>
          </p:grpSpPr>
          <p:sp>
            <p:nvSpPr>
              <p:cNvPr id="10516" name="Google Shape;10516;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6" name="Google Shape;10536;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56"/>
          <p:cNvGrpSpPr/>
          <p:nvPr/>
        </p:nvGrpSpPr>
        <p:grpSpPr>
          <a:xfrm rot="5400000">
            <a:off x="5977401" y="3438087"/>
            <a:ext cx="164064" cy="1414916"/>
            <a:chOff x="4428249" y="1369375"/>
            <a:chExt cx="36905" cy="429569"/>
          </a:xfrm>
        </p:grpSpPr>
        <p:sp>
          <p:nvSpPr>
            <p:cNvPr id="10551" name="Google Shape;10551;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56"/>
          <p:cNvGrpSpPr/>
          <p:nvPr/>
        </p:nvGrpSpPr>
        <p:grpSpPr>
          <a:xfrm flipH="1" rot="10800000">
            <a:off x="5349830" y="3026630"/>
            <a:ext cx="1419207" cy="24808"/>
            <a:chOff x="219558" y="4738465"/>
            <a:chExt cx="5852400" cy="102300"/>
          </a:xfrm>
        </p:grpSpPr>
        <p:cxnSp>
          <p:nvCxnSpPr>
            <p:cNvPr id="10584" name="Google Shape;10584;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0585" name="Google Shape;10585;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0" name="Google Shape;10590;p56"/>
          <p:cNvGrpSpPr/>
          <p:nvPr/>
        </p:nvGrpSpPr>
        <p:grpSpPr>
          <a:xfrm>
            <a:off x="5361148" y="3399694"/>
            <a:ext cx="1396570" cy="385016"/>
            <a:chOff x="5286284" y="2966544"/>
            <a:chExt cx="1396570" cy="385016"/>
          </a:xfrm>
        </p:grpSpPr>
        <p:cxnSp>
          <p:nvCxnSpPr>
            <p:cNvPr id="10591" name="Google Shape;10591;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0592" name="Google Shape;10592;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0593" name="Google Shape;10593;p56"/>
            <p:cNvGrpSpPr/>
            <p:nvPr/>
          </p:nvGrpSpPr>
          <p:grpSpPr>
            <a:xfrm>
              <a:off x="5287688" y="3173364"/>
              <a:ext cx="1395166" cy="74100"/>
              <a:chOff x="5287688" y="3173364"/>
              <a:chExt cx="1395166" cy="74100"/>
            </a:xfrm>
          </p:grpSpPr>
          <p:cxnSp>
            <p:nvCxnSpPr>
              <p:cNvPr id="10594" name="Google Shape;10594;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0595" name="Google Shape;10595;p5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0596" name="Google Shape;10596;p5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597" name="Google Shape;10597;p5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598" name="Google Shape;10598;p5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599" name="Google Shape;10599;p5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600" name="Google Shape;10600;p5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601" name="Google Shape;10601;p5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0602" name="Google Shape;10602;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0603" name="Google Shape;10603;p56"/>
          <p:cNvGrpSpPr/>
          <p:nvPr/>
        </p:nvGrpSpPr>
        <p:grpSpPr>
          <a:xfrm>
            <a:off x="2047214" y="1818470"/>
            <a:ext cx="1182276" cy="662027"/>
            <a:chOff x="2029517" y="1732295"/>
            <a:chExt cx="1149068" cy="643432"/>
          </a:xfrm>
        </p:grpSpPr>
        <p:grpSp>
          <p:nvGrpSpPr>
            <p:cNvPr id="10604" name="Google Shape;10604;p56"/>
            <p:cNvGrpSpPr/>
            <p:nvPr/>
          </p:nvGrpSpPr>
          <p:grpSpPr>
            <a:xfrm>
              <a:off x="2708660" y="1746937"/>
              <a:ext cx="455427" cy="244429"/>
              <a:chOff x="2700693" y="1746937"/>
              <a:chExt cx="455427" cy="244429"/>
            </a:xfrm>
          </p:grpSpPr>
          <p:grpSp>
            <p:nvGrpSpPr>
              <p:cNvPr id="10605" name="Google Shape;10605;p56"/>
              <p:cNvGrpSpPr/>
              <p:nvPr/>
            </p:nvGrpSpPr>
            <p:grpSpPr>
              <a:xfrm>
                <a:off x="2905682" y="1782817"/>
                <a:ext cx="250438" cy="208549"/>
                <a:chOff x="2905682" y="1782817"/>
                <a:chExt cx="250438" cy="208549"/>
              </a:xfrm>
            </p:grpSpPr>
            <p:cxnSp>
              <p:nvCxnSpPr>
                <p:cNvPr id="10606" name="Google Shape;10606;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607" name="Google Shape;10607;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56"/>
              <p:cNvGrpSpPr/>
              <p:nvPr/>
            </p:nvGrpSpPr>
            <p:grpSpPr>
              <a:xfrm>
                <a:off x="2700693" y="1746937"/>
                <a:ext cx="449967" cy="72374"/>
                <a:chOff x="2700693" y="1746937"/>
                <a:chExt cx="449967" cy="72374"/>
              </a:xfrm>
            </p:grpSpPr>
            <p:cxnSp>
              <p:nvCxnSpPr>
                <p:cNvPr id="10609" name="Google Shape;10609;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610" name="Google Shape;10610;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1" name="Google Shape;10611;p56"/>
            <p:cNvGrpSpPr/>
            <p:nvPr/>
          </p:nvGrpSpPr>
          <p:grpSpPr>
            <a:xfrm>
              <a:off x="2029517" y="1732295"/>
              <a:ext cx="1149068" cy="643432"/>
              <a:chOff x="2029517" y="1732295"/>
              <a:chExt cx="1149068" cy="643432"/>
            </a:xfrm>
          </p:grpSpPr>
          <p:grpSp>
            <p:nvGrpSpPr>
              <p:cNvPr id="10612" name="Google Shape;10612;p56"/>
              <p:cNvGrpSpPr/>
              <p:nvPr/>
            </p:nvGrpSpPr>
            <p:grpSpPr>
              <a:xfrm>
                <a:off x="2703618" y="2103152"/>
                <a:ext cx="474966" cy="260017"/>
                <a:chOff x="2703618" y="2103152"/>
                <a:chExt cx="474966" cy="260017"/>
              </a:xfrm>
            </p:grpSpPr>
            <p:grpSp>
              <p:nvGrpSpPr>
                <p:cNvPr id="10613" name="Google Shape;10613;p56"/>
                <p:cNvGrpSpPr/>
                <p:nvPr/>
              </p:nvGrpSpPr>
              <p:grpSpPr>
                <a:xfrm>
                  <a:off x="2703618" y="2290640"/>
                  <a:ext cx="450291" cy="72529"/>
                  <a:chOff x="2703618" y="2290640"/>
                  <a:chExt cx="450291" cy="72529"/>
                </a:xfrm>
              </p:grpSpPr>
              <p:cxnSp>
                <p:nvCxnSpPr>
                  <p:cNvPr id="10614" name="Google Shape;10614;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615" name="Google Shape;10615;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56"/>
                <p:cNvGrpSpPr/>
                <p:nvPr/>
              </p:nvGrpSpPr>
              <p:grpSpPr>
                <a:xfrm>
                  <a:off x="2908607" y="2103152"/>
                  <a:ext cx="269977" cy="223538"/>
                  <a:chOff x="2908607" y="2103152"/>
                  <a:chExt cx="269977" cy="223538"/>
                </a:xfrm>
              </p:grpSpPr>
              <p:cxnSp>
                <p:nvCxnSpPr>
                  <p:cNvPr id="10617" name="Google Shape;10617;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618" name="Google Shape;10618;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9" name="Google Shape;10619;p56"/>
              <p:cNvGrpSpPr/>
              <p:nvPr/>
            </p:nvGrpSpPr>
            <p:grpSpPr>
              <a:xfrm>
                <a:off x="2029517" y="1732295"/>
                <a:ext cx="685827" cy="643432"/>
                <a:chOff x="2029517" y="1732295"/>
                <a:chExt cx="685827" cy="643432"/>
              </a:xfrm>
            </p:grpSpPr>
            <p:sp>
              <p:nvSpPr>
                <p:cNvPr id="10620" name="Google Shape;10620;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1" name="Google Shape;10621;p56"/>
                <p:cNvGrpSpPr/>
                <p:nvPr/>
              </p:nvGrpSpPr>
              <p:grpSpPr>
                <a:xfrm>
                  <a:off x="2158948" y="1732295"/>
                  <a:ext cx="556396" cy="333108"/>
                  <a:chOff x="2158948" y="1732295"/>
                  <a:chExt cx="556396" cy="333108"/>
                </a:xfrm>
              </p:grpSpPr>
              <p:cxnSp>
                <p:nvCxnSpPr>
                  <p:cNvPr id="10622" name="Google Shape;10622;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623" name="Google Shape;10623;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56"/>
                <p:cNvGrpSpPr/>
                <p:nvPr/>
              </p:nvGrpSpPr>
              <p:grpSpPr>
                <a:xfrm>
                  <a:off x="2159908" y="2065057"/>
                  <a:ext cx="550884" cy="310670"/>
                  <a:chOff x="2159908" y="2065057"/>
                  <a:chExt cx="550884" cy="310670"/>
                </a:xfrm>
              </p:grpSpPr>
              <p:cxnSp>
                <p:nvCxnSpPr>
                  <p:cNvPr id="10625" name="Google Shape;10625;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626" name="Google Shape;10626;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627" name="Google Shape;10627;p56"/>
          <p:cNvGrpSpPr/>
          <p:nvPr/>
        </p:nvGrpSpPr>
        <p:grpSpPr>
          <a:xfrm>
            <a:off x="732462" y="1766083"/>
            <a:ext cx="962651" cy="810058"/>
            <a:chOff x="732462" y="1766083"/>
            <a:chExt cx="962651" cy="810058"/>
          </a:xfrm>
        </p:grpSpPr>
        <p:grpSp>
          <p:nvGrpSpPr>
            <p:cNvPr id="10628" name="Google Shape;10628;p56"/>
            <p:cNvGrpSpPr/>
            <p:nvPr/>
          </p:nvGrpSpPr>
          <p:grpSpPr>
            <a:xfrm>
              <a:off x="732462" y="1908333"/>
              <a:ext cx="339369" cy="524756"/>
              <a:chOff x="844912" y="1819635"/>
              <a:chExt cx="329836" cy="510016"/>
            </a:xfrm>
          </p:grpSpPr>
          <p:sp>
            <p:nvSpPr>
              <p:cNvPr id="10629" name="Google Shape;10629;p5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56"/>
            <p:cNvGrpSpPr/>
            <p:nvPr/>
          </p:nvGrpSpPr>
          <p:grpSpPr>
            <a:xfrm>
              <a:off x="1184858" y="2256650"/>
              <a:ext cx="510255" cy="319491"/>
              <a:chOff x="1284601" y="2158168"/>
              <a:chExt cx="495923" cy="310517"/>
            </a:xfrm>
          </p:grpSpPr>
          <p:sp>
            <p:nvSpPr>
              <p:cNvPr id="10636" name="Google Shape;10636;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7" name="Google Shape;10637;p56"/>
              <p:cNvGrpSpPr/>
              <p:nvPr/>
            </p:nvGrpSpPr>
            <p:grpSpPr>
              <a:xfrm>
                <a:off x="1507666" y="2158168"/>
                <a:ext cx="272858" cy="310517"/>
                <a:chOff x="1507666" y="2158168"/>
                <a:chExt cx="272858" cy="310517"/>
              </a:xfrm>
            </p:grpSpPr>
            <p:grpSp>
              <p:nvGrpSpPr>
                <p:cNvPr id="10638" name="Google Shape;10638;p56"/>
                <p:cNvGrpSpPr/>
                <p:nvPr/>
              </p:nvGrpSpPr>
              <p:grpSpPr>
                <a:xfrm>
                  <a:off x="1507666" y="2176104"/>
                  <a:ext cx="166395" cy="273149"/>
                  <a:chOff x="1507666" y="2176104"/>
                  <a:chExt cx="166395" cy="273149"/>
                </a:xfrm>
              </p:grpSpPr>
              <p:sp>
                <p:nvSpPr>
                  <p:cNvPr id="10639" name="Google Shape;10639;p5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6" name="Google Shape;10646;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48" name="Google Shape;10648;p56"/>
            <p:cNvGrpSpPr/>
            <p:nvPr/>
          </p:nvGrpSpPr>
          <p:grpSpPr>
            <a:xfrm>
              <a:off x="1184858" y="1766083"/>
              <a:ext cx="510255" cy="319491"/>
              <a:chOff x="1284601" y="1681380"/>
              <a:chExt cx="495923" cy="310517"/>
            </a:xfrm>
          </p:grpSpPr>
          <p:sp>
            <p:nvSpPr>
              <p:cNvPr id="10649" name="Google Shape;10649;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0" name="Google Shape;10650;p56"/>
              <p:cNvGrpSpPr/>
              <p:nvPr/>
            </p:nvGrpSpPr>
            <p:grpSpPr>
              <a:xfrm>
                <a:off x="1507666" y="1681380"/>
                <a:ext cx="272858" cy="310517"/>
                <a:chOff x="1507666" y="1681380"/>
                <a:chExt cx="272858" cy="310517"/>
              </a:xfrm>
            </p:grpSpPr>
            <p:grpSp>
              <p:nvGrpSpPr>
                <p:cNvPr id="10651" name="Google Shape;10651;p56"/>
                <p:cNvGrpSpPr/>
                <p:nvPr/>
              </p:nvGrpSpPr>
              <p:grpSpPr>
                <a:xfrm>
                  <a:off x="1507666" y="1700120"/>
                  <a:ext cx="166395" cy="272984"/>
                  <a:chOff x="1507666" y="1700120"/>
                  <a:chExt cx="166395" cy="272984"/>
                </a:xfrm>
              </p:grpSpPr>
              <p:sp>
                <p:nvSpPr>
                  <p:cNvPr id="10652" name="Google Shape;10652;p5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9" name="Google Shape;10659;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661" name="Google Shape;10661;p56"/>
          <p:cNvGrpSpPr/>
          <p:nvPr/>
        </p:nvGrpSpPr>
        <p:grpSpPr>
          <a:xfrm>
            <a:off x="6841403" y="2533512"/>
            <a:ext cx="1622269" cy="552443"/>
            <a:chOff x="6894650" y="2574740"/>
            <a:chExt cx="1445100" cy="492111"/>
          </a:xfrm>
        </p:grpSpPr>
        <p:sp>
          <p:nvSpPr>
            <p:cNvPr id="10662" name="Google Shape;10662;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67" name="Google Shape;10667;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668" name="Google Shape;10668;p56"/>
          <p:cNvGrpSpPr/>
          <p:nvPr/>
        </p:nvGrpSpPr>
        <p:grpSpPr>
          <a:xfrm>
            <a:off x="6860946" y="3907768"/>
            <a:ext cx="1583206" cy="475705"/>
            <a:chOff x="6953919" y="3907920"/>
            <a:chExt cx="1377300" cy="475705"/>
          </a:xfrm>
        </p:grpSpPr>
        <p:cxnSp>
          <p:nvCxnSpPr>
            <p:cNvPr id="10669" name="Google Shape;10669;p5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670" name="Google Shape;10670;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671" name="Google Shape;10671;p5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672" name="Google Shape;10672;p5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673" name="Google Shape;10673;p5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674" name="Google Shape;10674;p56"/>
          <p:cNvGrpSpPr/>
          <p:nvPr/>
        </p:nvGrpSpPr>
        <p:grpSpPr>
          <a:xfrm>
            <a:off x="2364534" y="2668913"/>
            <a:ext cx="836286" cy="824529"/>
            <a:chOff x="2389399" y="2595741"/>
            <a:chExt cx="812796" cy="801369"/>
          </a:xfrm>
        </p:grpSpPr>
        <p:grpSp>
          <p:nvGrpSpPr>
            <p:cNvPr id="10675" name="Google Shape;10675;p56"/>
            <p:cNvGrpSpPr/>
            <p:nvPr/>
          </p:nvGrpSpPr>
          <p:grpSpPr>
            <a:xfrm>
              <a:off x="2492145" y="2881565"/>
              <a:ext cx="607300" cy="229751"/>
              <a:chOff x="2492145" y="2881565"/>
              <a:chExt cx="607300" cy="229751"/>
            </a:xfrm>
          </p:grpSpPr>
          <p:sp>
            <p:nvSpPr>
              <p:cNvPr id="10676" name="Google Shape;10676;p5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56"/>
            <p:cNvGrpSpPr/>
            <p:nvPr/>
          </p:nvGrpSpPr>
          <p:grpSpPr>
            <a:xfrm>
              <a:off x="2389399" y="2595741"/>
              <a:ext cx="812796" cy="296825"/>
              <a:chOff x="2389399" y="2595741"/>
              <a:chExt cx="812796" cy="296825"/>
            </a:xfrm>
          </p:grpSpPr>
          <p:grpSp>
            <p:nvGrpSpPr>
              <p:cNvPr id="10680" name="Google Shape;10680;p56"/>
              <p:cNvGrpSpPr/>
              <p:nvPr/>
            </p:nvGrpSpPr>
            <p:grpSpPr>
              <a:xfrm>
                <a:off x="2389399" y="2595741"/>
                <a:ext cx="363638" cy="296825"/>
                <a:chOff x="2389399" y="2595741"/>
                <a:chExt cx="363638" cy="296825"/>
              </a:xfrm>
            </p:grpSpPr>
            <p:grpSp>
              <p:nvGrpSpPr>
                <p:cNvPr id="10681" name="Google Shape;10681;p56"/>
                <p:cNvGrpSpPr/>
                <p:nvPr/>
              </p:nvGrpSpPr>
              <p:grpSpPr>
                <a:xfrm>
                  <a:off x="2493852" y="2794333"/>
                  <a:ext cx="259185" cy="98232"/>
                  <a:chOff x="2493852" y="2794333"/>
                  <a:chExt cx="259185" cy="98232"/>
                </a:xfrm>
              </p:grpSpPr>
              <p:sp>
                <p:nvSpPr>
                  <p:cNvPr id="10682" name="Google Shape;10682;p5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56"/>
                <p:cNvGrpSpPr/>
                <p:nvPr/>
              </p:nvGrpSpPr>
              <p:grpSpPr>
                <a:xfrm>
                  <a:off x="2389399" y="2595741"/>
                  <a:ext cx="224343" cy="182054"/>
                  <a:chOff x="2389399" y="2595741"/>
                  <a:chExt cx="224343" cy="182054"/>
                </a:xfrm>
              </p:grpSpPr>
              <p:sp>
                <p:nvSpPr>
                  <p:cNvPr id="10686" name="Google Shape;10686;p5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88" name="Google Shape;10688;p56"/>
              <p:cNvGrpSpPr/>
              <p:nvPr/>
            </p:nvGrpSpPr>
            <p:grpSpPr>
              <a:xfrm>
                <a:off x="2683630" y="2595741"/>
                <a:ext cx="224334" cy="296825"/>
                <a:chOff x="2683630" y="2595741"/>
                <a:chExt cx="224334" cy="296825"/>
              </a:xfrm>
            </p:grpSpPr>
            <p:grpSp>
              <p:nvGrpSpPr>
                <p:cNvPr id="10689" name="Google Shape;10689;p56"/>
                <p:cNvGrpSpPr/>
                <p:nvPr/>
              </p:nvGrpSpPr>
              <p:grpSpPr>
                <a:xfrm>
                  <a:off x="2788083" y="2794333"/>
                  <a:ext cx="15356" cy="98232"/>
                  <a:chOff x="2788083" y="2794333"/>
                  <a:chExt cx="15356" cy="98232"/>
                </a:xfrm>
              </p:grpSpPr>
              <p:sp>
                <p:nvSpPr>
                  <p:cNvPr id="10690" name="Google Shape;10690;p5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56"/>
                <p:cNvGrpSpPr/>
                <p:nvPr/>
              </p:nvGrpSpPr>
              <p:grpSpPr>
                <a:xfrm>
                  <a:off x="2683630" y="2595741"/>
                  <a:ext cx="224334" cy="182054"/>
                  <a:chOff x="2683630" y="2595741"/>
                  <a:chExt cx="224334" cy="182054"/>
                </a:xfrm>
              </p:grpSpPr>
              <p:sp>
                <p:nvSpPr>
                  <p:cNvPr id="10694" name="Google Shape;10694;p5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96" name="Google Shape;10696;p56"/>
              <p:cNvGrpSpPr/>
              <p:nvPr/>
            </p:nvGrpSpPr>
            <p:grpSpPr>
              <a:xfrm>
                <a:off x="2838475" y="2595741"/>
                <a:ext cx="363719" cy="296825"/>
                <a:chOff x="2838475" y="2595741"/>
                <a:chExt cx="363719" cy="296825"/>
              </a:xfrm>
            </p:grpSpPr>
            <p:grpSp>
              <p:nvGrpSpPr>
                <p:cNvPr id="10697" name="Google Shape;10697;p56"/>
                <p:cNvGrpSpPr/>
                <p:nvPr/>
              </p:nvGrpSpPr>
              <p:grpSpPr>
                <a:xfrm>
                  <a:off x="2838475" y="2794333"/>
                  <a:ext cx="259185" cy="98232"/>
                  <a:chOff x="2838475" y="2794333"/>
                  <a:chExt cx="259185" cy="98232"/>
                </a:xfrm>
              </p:grpSpPr>
              <p:sp>
                <p:nvSpPr>
                  <p:cNvPr id="10698" name="Google Shape;10698;p5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56"/>
                <p:cNvGrpSpPr/>
                <p:nvPr/>
              </p:nvGrpSpPr>
              <p:grpSpPr>
                <a:xfrm>
                  <a:off x="2977852" y="2595741"/>
                  <a:ext cx="224343" cy="182054"/>
                  <a:chOff x="2977852" y="2595741"/>
                  <a:chExt cx="224343" cy="182054"/>
                </a:xfrm>
              </p:grpSpPr>
              <p:sp>
                <p:nvSpPr>
                  <p:cNvPr id="10702" name="Google Shape;10702;p5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704" name="Google Shape;10704;p56"/>
            <p:cNvGrpSpPr/>
            <p:nvPr/>
          </p:nvGrpSpPr>
          <p:grpSpPr>
            <a:xfrm>
              <a:off x="2389399" y="3100241"/>
              <a:ext cx="812796" cy="296869"/>
              <a:chOff x="2389399" y="3100241"/>
              <a:chExt cx="812796" cy="296869"/>
            </a:xfrm>
          </p:grpSpPr>
          <p:grpSp>
            <p:nvGrpSpPr>
              <p:cNvPr id="10705" name="Google Shape;10705;p56"/>
              <p:cNvGrpSpPr/>
              <p:nvPr/>
            </p:nvGrpSpPr>
            <p:grpSpPr>
              <a:xfrm>
                <a:off x="2683630" y="3100241"/>
                <a:ext cx="224334" cy="296869"/>
                <a:chOff x="2683630" y="3100241"/>
                <a:chExt cx="224334" cy="296869"/>
              </a:xfrm>
            </p:grpSpPr>
            <p:grpSp>
              <p:nvGrpSpPr>
                <p:cNvPr id="10706" name="Google Shape;10706;p56"/>
                <p:cNvGrpSpPr/>
                <p:nvPr/>
              </p:nvGrpSpPr>
              <p:grpSpPr>
                <a:xfrm>
                  <a:off x="2788083" y="3100241"/>
                  <a:ext cx="15356" cy="98237"/>
                  <a:chOff x="2788083" y="3100241"/>
                  <a:chExt cx="15356" cy="98237"/>
                </a:xfrm>
              </p:grpSpPr>
              <p:sp>
                <p:nvSpPr>
                  <p:cNvPr id="10707" name="Google Shape;10707;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56"/>
                <p:cNvGrpSpPr/>
                <p:nvPr/>
              </p:nvGrpSpPr>
              <p:grpSpPr>
                <a:xfrm>
                  <a:off x="2683630" y="3215065"/>
                  <a:ext cx="224334" cy="182045"/>
                  <a:chOff x="2683630" y="3215065"/>
                  <a:chExt cx="224334" cy="182045"/>
                </a:xfrm>
              </p:grpSpPr>
              <p:sp>
                <p:nvSpPr>
                  <p:cNvPr id="10711" name="Google Shape;10711;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13" name="Google Shape;10713;p56"/>
              <p:cNvGrpSpPr/>
              <p:nvPr/>
            </p:nvGrpSpPr>
            <p:grpSpPr>
              <a:xfrm>
                <a:off x="2389399" y="3100241"/>
                <a:ext cx="363638" cy="296869"/>
                <a:chOff x="2389399" y="3100241"/>
                <a:chExt cx="363638" cy="296869"/>
              </a:xfrm>
            </p:grpSpPr>
            <p:grpSp>
              <p:nvGrpSpPr>
                <p:cNvPr id="10714" name="Google Shape;10714;p56"/>
                <p:cNvGrpSpPr/>
                <p:nvPr/>
              </p:nvGrpSpPr>
              <p:grpSpPr>
                <a:xfrm>
                  <a:off x="2493852" y="3100241"/>
                  <a:ext cx="259185" cy="98237"/>
                  <a:chOff x="2493852" y="3100241"/>
                  <a:chExt cx="259185" cy="98237"/>
                </a:xfrm>
              </p:grpSpPr>
              <p:sp>
                <p:nvSpPr>
                  <p:cNvPr id="10715" name="Google Shape;10715;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56"/>
                <p:cNvGrpSpPr/>
                <p:nvPr/>
              </p:nvGrpSpPr>
              <p:grpSpPr>
                <a:xfrm>
                  <a:off x="2389399" y="3215065"/>
                  <a:ext cx="224343" cy="182045"/>
                  <a:chOff x="2389399" y="3215065"/>
                  <a:chExt cx="224343" cy="182045"/>
                </a:xfrm>
              </p:grpSpPr>
              <p:sp>
                <p:nvSpPr>
                  <p:cNvPr id="10719" name="Google Shape;10719;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21" name="Google Shape;10721;p56"/>
              <p:cNvGrpSpPr/>
              <p:nvPr/>
            </p:nvGrpSpPr>
            <p:grpSpPr>
              <a:xfrm>
                <a:off x="2838475" y="3100241"/>
                <a:ext cx="363719" cy="296869"/>
                <a:chOff x="2838475" y="3100241"/>
                <a:chExt cx="363719" cy="296869"/>
              </a:xfrm>
            </p:grpSpPr>
            <p:grpSp>
              <p:nvGrpSpPr>
                <p:cNvPr id="10722" name="Google Shape;10722;p56"/>
                <p:cNvGrpSpPr/>
                <p:nvPr/>
              </p:nvGrpSpPr>
              <p:grpSpPr>
                <a:xfrm>
                  <a:off x="2838475" y="3100241"/>
                  <a:ext cx="259185" cy="98237"/>
                  <a:chOff x="2838475" y="3100241"/>
                  <a:chExt cx="259185" cy="98237"/>
                </a:xfrm>
              </p:grpSpPr>
              <p:sp>
                <p:nvSpPr>
                  <p:cNvPr id="10723" name="Google Shape;10723;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56"/>
                <p:cNvGrpSpPr/>
                <p:nvPr/>
              </p:nvGrpSpPr>
              <p:grpSpPr>
                <a:xfrm>
                  <a:off x="2977852" y="3215065"/>
                  <a:ext cx="224343" cy="182045"/>
                  <a:chOff x="2977852" y="3215065"/>
                  <a:chExt cx="224343" cy="182045"/>
                </a:xfrm>
              </p:grpSpPr>
              <p:sp>
                <p:nvSpPr>
                  <p:cNvPr id="10727" name="Google Shape;10727;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2" name="Shape 10732"/>
        <p:cNvGrpSpPr/>
        <p:nvPr/>
      </p:nvGrpSpPr>
      <p:grpSpPr>
        <a:xfrm>
          <a:off x="0" y="0"/>
          <a:ext cx="0" cy="0"/>
          <a:chOff x="0" y="0"/>
          <a:chExt cx="0" cy="0"/>
        </a:xfrm>
      </p:grpSpPr>
      <p:grpSp>
        <p:nvGrpSpPr>
          <p:cNvPr id="10733" name="Google Shape;10733;p57"/>
          <p:cNvGrpSpPr/>
          <p:nvPr/>
        </p:nvGrpSpPr>
        <p:grpSpPr>
          <a:xfrm>
            <a:off x="718875" y="3363288"/>
            <a:ext cx="2390414" cy="1024800"/>
            <a:chOff x="728925" y="3296613"/>
            <a:chExt cx="2390414" cy="1024800"/>
          </a:xfrm>
        </p:grpSpPr>
        <p:grpSp>
          <p:nvGrpSpPr>
            <p:cNvPr id="10734" name="Google Shape;10734;p57"/>
            <p:cNvGrpSpPr/>
            <p:nvPr/>
          </p:nvGrpSpPr>
          <p:grpSpPr>
            <a:xfrm>
              <a:off x="728925" y="3619800"/>
              <a:ext cx="2390414" cy="500893"/>
              <a:chOff x="728925" y="3619800"/>
              <a:chExt cx="2390414" cy="500893"/>
            </a:xfrm>
          </p:grpSpPr>
          <p:sp>
            <p:nvSpPr>
              <p:cNvPr id="10735" name="Google Shape;10735;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736" name="Google Shape;10736;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737" name="Google Shape;10737;p57"/>
            <p:cNvGrpSpPr/>
            <p:nvPr/>
          </p:nvGrpSpPr>
          <p:grpSpPr>
            <a:xfrm>
              <a:off x="1348050" y="3296613"/>
              <a:ext cx="1706152" cy="1024800"/>
              <a:chOff x="1348050" y="3296613"/>
              <a:chExt cx="1706152" cy="1024800"/>
            </a:xfrm>
          </p:grpSpPr>
          <p:sp>
            <p:nvSpPr>
              <p:cNvPr id="10738" name="Google Shape;10738;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739" name="Google Shape;10739;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740" name="Google Shape;10740;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741" name="Google Shape;10741;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742" name="Google Shape;10742;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743" name="Google Shape;10743;p57"/>
            <p:cNvGrpSpPr/>
            <p:nvPr/>
          </p:nvGrpSpPr>
          <p:grpSpPr>
            <a:xfrm>
              <a:off x="1455707" y="3654858"/>
              <a:ext cx="1491150" cy="417657"/>
              <a:chOff x="1455707" y="3654858"/>
              <a:chExt cx="1491150" cy="417657"/>
            </a:xfrm>
          </p:grpSpPr>
          <p:sp>
            <p:nvSpPr>
              <p:cNvPr id="10744" name="Google Shape;10744;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764" name="Google Shape;10764;p57"/>
          <p:cNvGraphicFramePr/>
          <p:nvPr/>
        </p:nvGraphicFramePr>
        <p:xfrm>
          <a:off x="5954575" y="2361200"/>
          <a:ext cx="3000000" cy="3000000"/>
        </p:xfrm>
        <a:graphic>
          <a:graphicData uri="http://schemas.openxmlformats.org/drawingml/2006/table">
            <a:tbl>
              <a:tblPr>
                <a:noFill/>
                <a:tableStyleId>{E976CC15-25E7-41AE-8BBA-24CAF2B6385B}</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765" name="Google Shape;10765;p57"/>
          <p:cNvGrpSpPr/>
          <p:nvPr/>
        </p:nvGrpSpPr>
        <p:grpSpPr>
          <a:xfrm>
            <a:off x="727251" y="1188964"/>
            <a:ext cx="2396505" cy="976502"/>
            <a:chOff x="749309" y="1112739"/>
            <a:chExt cx="2371603" cy="976502"/>
          </a:xfrm>
        </p:grpSpPr>
        <p:grpSp>
          <p:nvGrpSpPr>
            <p:cNvPr id="10766" name="Google Shape;10766;p57"/>
            <p:cNvGrpSpPr/>
            <p:nvPr/>
          </p:nvGrpSpPr>
          <p:grpSpPr>
            <a:xfrm>
              <a:off x="1092126" y="1112739"/>
              <a:ext cx="2028786" cy="975464"/>
              <a:chOff x="1092126" y="1112739"/>
              <a:chExt cx="2028786" cy="975464"/>
            </a:xfrm>
          </p:grpSpPr>
          <p:sp>
            <p:nvSpPr>
              <p:cNvPr id="10767" name="Google Shape;10767;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57"/>
            <p:cNvGrpSpPr/>
            <p:nvPr/>
          </p:nvGrpSpPr>
          <p:grpSpPr>
            <a:xfrm>
              <a:off x="749309" y="1112739"/>
              <a:ext cx="314700" cy="975464"/>
              <a:chOff x="749309" y="1112739"/>
              <a:chExt cx="314700" cy="975464"/>
            </a:xfrm>
          </p:grpSpPr>
          <p:sp>
            <p:nvSpPr>
              <p:cNvPr id="10792" name="Google Shape;10792;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6" name="Google Shape;10796;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800" name="Google Shape;10800;p57"/>
          <p:cNvGraphicFramePr/>
          <p:nvPr/>
        </p:nvGraphicFramePr>
        <p:xfrm>
          <a:off x="5954600" y="1188950"/>
          <a:ext cx="3000000" cy="3000000"/>
        </p:xfrm>
        <a:graphic>
          <a:graphicData uri="http://schemas.openxmlformats.org/drawingml/2006/table">
            <a:tbl>
              <a:tblPr>
                <a:noFill/>
                <a:tableStyleId>{E976CC15-25E7-41AE-8BBA-24CAF2B6385B}</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801" name="Google Shape;10801;p57"/>
          <p:cNvGraphicFramePr/>
          <p:nvPr/>
        </p:nvGraphicFramePr>
        <p:xfrm>
          <a:off x="3375463" y="2361200"/>
          <a:ext cx="3000000" cy="3000000"/>
        </p:xfrm>
        <a:graphic>
          <a:graphicData uri="http://schemas.openxmlformats.org/drawingml/2006/table">
            <a:tbl>
              <a:tblPr>
                <a:noFill/>
                <a:tableStyleId>{E976CC15-25E7-41AE-8BBA-24CAF2B6385B}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802" name="Google Shape;10802;p57"/>
          <p:cNvGrpSpPr/>
          <p:nvPr/>
        </p:nvGrpSpPr>
        <p:grpSpPr>
          <a:xfrm>
            <a:off x="3377449" y="3352160"/>
            <a:ext cx="2363377" cy="1047062"/>
            <a:chOff x="3358399" y="3285485"/>
            <a:chExt cx="2363377" cy="1047062"/>
          </a:xfrm>
        </p:grpSpPr>
        <p:grpSp>
          <p:nvGrpSpPr>
            <p:cNvPr id="10803" name="Google Shape;10803;p57"/>
            <p:cNvGrpSpPr/>
            <p:nvPr/>
          </p:nvGrpSpPr>
          <p:grpSpPr>
            <a:xfrm>
              <a:off x="3358412" y="3285485"/>
              <a:ext cx="2363244" cy="139500"/>
              <a:chOff x="3358412" y="3285485"/>
              <a:chExt cx="2363244" cy="139500"/>
            </a:xfrm>
          </p:grpSpPr>
          <p:sp>
            <p:nvSpPr>
              <p:cNvPr id="10804" name="Google Shape;10804;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57"/>
            <p:cNvGrpSpPr/>
            <p:nvPr/>
          </p:nvGrpSpPr>
          <p:grpSpPr>
            <a:xfrm>
              <a:off x="3358412" y="3466996"/>
              <a:ext cx="2363244" cy="139500"/>
              <a:chOff x="3358412" y="3466996"/>
              <a:chExt cx="2363244" cy="139500"/>
            </a:xfrm>
          </p:grpSpPr>
          <p:sp>
            <p:nvSpPr>
              <p:cNvPr id="10810" name="Google Shape;10810;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57"/>
            <p:cNvGrpSpPr/>
            <p:nvPr/>
          </p:nvGrpSpPr>
          <p:grpSpPr>
            <a:xfrm>
              <a:off x="3358412" y="3648507"/>
              <a:ext cx="2363244" cy="139500"/>
              <a:chOff x="3358412" y="3648507"/>
              <a:chExt cx="2363244" cy="139500"/>
            </a:xfrm>
          </p:grpSpPr>
          <p:sp>
            <p:nvSpPr>
              <p:cNvPr id="10816" name="Google Shape;10816;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57"/>
            <p:cNvGrpSpPr/>
            <p:nvPr/>
          </p:nvGrpSpPr>
          <p:grpSpPr>
            <a:xfrm>
              <a:off x="3358412" y="3830018"/>
              <a:ext cx="2363244" cy="139500"/>
              <a:chOff x="3358412" y="3830018"/>
              <a:chExt cx="2363244" cy="139500"/>
            </a:xfrm>
          </p:grpSpPr>
          <p:sp>
            <p:nvSpPr>
              <p:cNvPr id="10822" name="Google Shape;10822;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57"/>
            <p:cNvGrpSpPr/>
            <p:nvPr/>
          </p:nvGrpSpPr>
          <p:grpSpPr>
            <a:xfrm>
              <a:off x="3358399" y="4011514"/>
              <a:ext cx="2363377" cy="139537"/>
              <a:chOff x="3294800" y="4134603"/>
              <a:chExt cx="2638876" cy="152400"/>
            </a:xfrm>
          </p:grpSpPr>
          <p:sp>
            <p:nvSpPr>
              <p:cNvPr id="10828" name="Google Shape;10828;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57"/>
            <p:cNvGrpSpPr/>
            <p:nvPr/>
          </p:nvGrpSpPr>
          <p:grpSpPr>
            <a:xfrm>
              <a:off x="3358399" y="4193010"/>
              <a:ext cx="2363377" cy="139537"/>
              <a:chOff x="3294800" y="4134603"/>
              <a:chExt cx="2638876" cy="152400"/>
            </a:xfrm>
          </p:grpSpPr>
          <p:sp>
            <p:nvSpPr>
              <p:cNvPr id="10834" name="Google Shape;10834;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839" name="Google Shape;10839;p57"/>
          <p:cNvGraphicFramePr/>
          <p:nvPr/>
        </p:nvGraphicFramePr>
        <p:xfrm>
          <a:off x="728250" y="2361200"/>
          <a:ext cx="3000000" cy="3000000"/>
        </p:xfrm>
        <a:graphic>
          <a:graphicData uri="http://schemas.openxmlformats.org/drawingml/2006/table">
            <a:tbl>
              <a:tblPr>
                <a:noFill/>
                <a:tableStyleId>{E976CC15-25E7-41AE-8BBA-24CAF2B6385B}</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840" name="Google Shape;10840;p57"/>
          <p:cNvGrpSpPr/>
          <p:nvPr/>
        </p:nvGrpSpPr>
        <p:grpSpPr>
          <a:xfrm>
            <a:off x="4177919" y="2765014"/>
            <a:ext cx="1302095" cy="60959"/>
            <a:chOff x="3558802" y="4011427"/>
            <a:chExt cx="1866000" cy="111300"/>
          </a:xfrm>
        </p:grpSpPr>
        <p:sp>
          <p:nvSpPr>
            <p:cNvPr id="10841" name="Google Shape;10841;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57"/>
          <p:cNvGrpSpPr/>
          <p:nvPr/>
        </p:nvGrpSpPr>
        <p:grpSpPr>
          <a:xfrm>
            <a:off x="4723407" y="3047174"/>
            <a:ext cx="914340" cy="60959"/>
            <a:chOff x="3558802" y="4011427"/>
            <a:chExt cx="1866000" cy="111300"/>
          </a:xfrm>
        </p:grpSpPr>
        <p:sp>
          <p:nvSpPr>
            <p:cNvPr id="10844" name="Google Shape;10844;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57"/>
          <p:cNvGrpSpPr/>
          <p:nvPr/>
        </p:nvGrpSpPr>
        <p:grpSpPr>
          <a:xfrm>
            <a:off x="5926924" y="3381697"/>
            <a:ext cx="2519825" cy="1001454"/>
            <a:chOff x="1906114" y="789980"/>
            <a:chExt cx="1487676" cy="606868"/>
          </a:xfrm>
        </p:grpSpPr>
        <p:cxnSp>
          <p:nvCxnSpPr>
            <p:cNvPr id="10847" name="Google Shape;10847;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848" name="Google Shape;10848;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849" name="Google Shape;10849;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850" name="Google Shape;10850;p57"/>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0851" name="Google Shape;10851;p57"/>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0852" name="Google Shape;10852;p57"/>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0853" name="Google Shape;10853;p57"/>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0854" name="Google Shape;10854;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7"/>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0861" name="Google Shape;10861;p57"/>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862" name="Google Shape;10862;p57"/>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863" name="Google Shape;10863;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57"/>
          <p:cNvGrpSpPr/>
          <p:nvPr/>
        </p:nvGrpSpPr>
        <p:grpSpPr>
          <a:xfrm>
            <a:off x="3372612" y="1159008"/>
            <a:ext cx="2363393" cy="1005865"/>
            <a:chOff x="3292400" y="1193188"/>
            <a:chExt cx="2615240" cy="1131075"/>
          </a:xfrm>
        </p:grpSpPr>
        <p:sp>
          <p:nvSpPr>
            <p:cNvPr id="10865" name="Google Shape;10865;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66" name="Google Shape;10866;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67" name="Google Shape;10867;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0868" name="Google Shape;10868;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0869" name="Google Shape;10869;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0870" name="Google Shape;10870;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0871" name="Google Shape;10871;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0872" name="Google Shape;10872;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0873" name="Google Shape;10873;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0874" name="Google Shape;10874;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0875" name="Google Shape;10875;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876" name="Google Shape;10876;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877" name="Google Shape;10877;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878" name="Google Shape;10878;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879" name="Google Shape;10879;p57"/>
            <p:cNvGrpSpPr/>
            <p:nvPr/>
          </p:nvGrpSpPr>
          <p:grpSpPr>
            <a:xfrm>
              <a:off x="3748438" y="1378608"/>
              <a:ext cx="2159202" cy="903971"/>
              <a:chOff x="1683525" y="2179850"/>
              <a:chExt cx="4519050" cy="2134525"/>
            </a:xfrm>
          </p:grpSpPr>
          <p:sp>
            <p:nvSpPr>
              <p:cNvPr id="10880" name="Google Shape;10880;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81" name="Google Shape;10881;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82" name="Google Shape;10882;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83" name="Google Shape;10883;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84" name="Google Shape;10884;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85" name="Google Shape;10885;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86" name="Google Shape;10886;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87" name="Google Shape;10887;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88" name="Google Shape;10888;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89" name="Google Shape;10889;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90" name="Google Shape;10890;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891" name="Google Shape;10891;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95" name="Shape 10895"/>
        <p:cNvGrpSpPr/>
        <p:nvPr/>
      </p:nvGrpSpPr>
      <p:grpSpPr>
        <a:xfrm>
          <a:off x="0" y="0"/>
          <a:ext cx="0" cy="0"/>
          <a:chOff x="0" y="0"/>
          <a:chExt cx="0" cy="0"/>
        </a:xfrm>
      </p:grpSpPr>
      <p:grpSp>
        <p:nvGrpSpPr>
          <p:cNvPr id="10896" name="Google Shape;10896;p58"/>
          <p:cNvGrpSpPr/>
          <p:nvPr/>
        </p:nvGrpSpPr>
        <p:grpSpPr>
          <a:xfrm>
            <a:off x="4814684" y="1191441"/>
            <a:ext cx="745431" cy="718863"/>
            <a:chOff x="4249973" y="1201875"/>
            <a:chExt cx="1958568" cy="1888762"/>
          </a:xfrm>
        </p:grpSpPr>
        <p:sp>
          <p:nvSpPr>
            <p:cNvPr id="10897" name="Google Shape;10897;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8" name="Google Shape;10898;p58"/>
            <p:cNvGrpSpPr/>
            <p:nvPr/>
          </p:nvGrpSpPr>
          <p:grpSpPr>
            <a:xfrm>
              <a:off x="5853086" y="1789142"/>
              <a:ext cx="355454" cy="1048099"/>
              <a:chOff x="5576108" y="2016725"/>
              <a:chExt cx="565200" cy="1666560"/>
            </a:xfrm>
          </p:grpSpPr>
          <p:sp>
            <p:nvSpPr>
              <p:cNvPr id="10899" name="Google Shape;10899;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900" name="Google Shape;10900;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58"/>
            <p:cNvGrpSpPr/>
            <p:nvPr/>
          </p:nvGrpSpPr>
          <p:grpSpPr>
            <a:xfrm>
              <a:off x="4869455" y="2691676"/>
              <a:ext cx="1013897" cy="398961"/>
              <a:chOff x="4012057" y="3451825"/>
              <a:chExt cx="1612175" cy="634379"/>
            </a:xfrm>
          </p:grpSpPr>
          <p:sp>
            <p:nvSpPr>
              <p:cNvPr id="10902" name="Google Shape;10902;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903" name="Google Shape;10903;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58"/>
            <p:cNvGrpSpPr/>
            <p:nvPr/>
          </p:nvGrpSpPr>
          <p:grpSpPr>
            <a:xfrm>
              <a:off x="4276937" y="2155961"/>
              <a:ext cx="651965" cy="891358"/>
              <a:chOff x="3069908" y="2599997"/>
              <a:chExt cx="1036675" cy="1417328"/>
            </a:xfrm>
          </p:grpSpPr>
          <p:sp>
            <p:nvSpPr>
              <p:cNvPr id="10905" name="Google Shape;10905;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906" name="Google Shape;10906;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58"/>
            <p:cNvGrpSpPr/>
            <p:nvPr/>
          </p:nvGrpSpPr>
          <p:grpSpPr>
            <a:xfrm>
              <a:off x="5054918" y="1201875"/>
              <a:ext cx="999548" cy="602711"/>
              <a:chOff x="4306958" y="1082925"/>
              <a:chExt cx="1589359" cy="958358"/>
            </a:xfrm>
          </p:grpSpPr>
          <p:sp>
            <p:nvSpPr>
              <p:cNvPr id="10908" name="Google Shape;10908;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909" name="Google Shape;10909;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58"/>
            <p:cNvGrpSpPr/>
            <p:nvPr/>
          </p:nvGrpSpPr>
          <p:grpSpPr>
            <a:xfrm>
              <a:off x="4249973" y="1303451"/>
              <a:ext cx="799317" cy="841334"/>
              <a:chOff x="3027033" y="1244439"/>
              <a:chExt cx="1270977" cy="1337786"/>
            </a:xfrm>
          </p:grpSpPr>
          <p:sp>
            <p:nvSpPr>
              <p:cNvPr id="10911" name="Google Shape;10911;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912" name="Google Shape;10912;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13" name="Google Shape;10913;p58"/>
          <p:cNvGrpSpPr/>
          <p:nvPr/>
        </p:nvGrpSpPr>
        <p:grpSpPr>
          <a:xfrm>
            <a:off x="731057" y="2069890"/>
            <a:ext cx="761767" cy="729896"/>
            <a:chOff x="2657744" y="2337745"/>
            <a:chExt cx="832987" cy="798137"/>
          </a:xfrm>
        </p:grpSpPr>
        <p:sp>
          <p:nvSpPr>
            <p:cNvPr id="10914" name="Google Shape;10914;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58"/>
          <p:cNvGrpSpPr/>
          <p:nvPr/>
        </p:nvGrpSpPr>
        <p:grpSpPr>
          <a:xfrm>
            <a:off x="3242022" y="2073097"/>
            <a:ext cx="685569" cy="723586"/>
            <a:chOff x="3398134" y="2057755"/>
            <a:chExt cx="704087" cy="743130"/>
          </a:xfrm>
        </p:grpSpPr>
        <p:grpSp>
          <p:nvGrpSpPr>
            <p:cNvPr id="10921" name="Google Shape;10921;p58"/>
            <p:cNvGrpSpPr/>
            <p:nvPr/>
          </p:nvGrpSpPr>
          <p:grpSpPr>
            <a:xfrm>
              <a:off x="3398134" y="2290183"/>
              <a:ext cx="315300" cy="219900"/>
              <a:chOff x="3398134" y="2290183"/>
              <a:chExt cx="315300" cy="219900"/>
            </a:xfrm>
          </p:grpSpPr>
          <p:sp>
            <p:nvSpPr>
              <p:cNvPr id="10922" name="Google Shape;10922;p5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923" name="Google Shape;10923;p58"/>
              <p:cNvCxnSpPr>
                <a:stCxn id="1092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924" name="Google Shape;10924;p58"/>
            <p:cNvGrpSpPr/>
            <p:nvPr/>
          </p:nvGrpSpPr>
          <p:grpSpPr>
            <a:xfrm>
              <a:off x="3547823" y="2467358"/>
              <a:ext cx="219900" cy="333527"/>
              <a:chOff x="3547823" y="2467358"/>
              <a:chExt cx="219900" cy="333527"/>
            </a:xfrm>
          </p:grpSpPr>
          <p:sp>
            <p:nvSpPr>
              <p:cNvPr id="10925" name="Google Shape;10925;p5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926" name="Google Shape;10926;p5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927" name="Google Shape;10927;p58"/>
            <p:cNvGrpSpPr/>
            <p:nvPr/>
          </p:nvGrpSpPr>
          <p:grpSpPr>
            <a:xfrm>
              <a:off x="3734138" y="2467358"/>
              <a:ext cx="219900" cy="333527"/>
              <a:chOff x="3734138" y="2467358"/>
              <a:chExt cx="219900" cy="333527"/>
            </a:xfrm>
          </p:grpSpPr>
          <p:sp>
            <p:nvSpPr>
              <p:cNvPr id="10928" name="Google Shape;10928;p5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929" name="Google Shape;10929;p5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930" name="Google Shape;10930;p58"/>
            <p:cNvGrpSpPr/>
            <p:nvPr/>
          </p:nvGrpSpPr>
          <p:grpSpPr>
            <a:xfrm>
              <a:off x="3787560" y="2288011"/>
              <a:ext cx="314661" cy="219900"/>
              <a:chOff x="3787560" y="2288011"/>
              <a:chExt cx="314661" cy="219900"/>
            </a:xfrm>
          </p:grpSpPr>
          <p:sp>
            <p:nvSpPr>
              <p:cNvPr id="10931" name="Google Shape;10931;p5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932" name="Google Shape;10932;p5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933" name="Google Shape;10933;p58"/>
            <p:cNvGrpSpPr/>
            <p:nvPr/>
          </p:nvGrpSpPr>
          <p:grpSpPr>
            <a:xfrm>
              <a:off x="3637290" y="2057755"/>
              <a:ext cx="219900" cy="335499"/>
              <a:chOff x="3637290" y="2057755"/>
              <a:chExt cx="219900" cy="335499"/>
            </a:xfrm>
          </p:grpSpPr>
          <p:sp>
            <p:nvSpPr>
              <p:cNvPr id="10934" name="Google Shape;10934;p5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935" name="Google Shape;10935;p5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936" name="Google Shape;10936;p58"/>
          <p:cNvGrpSpPr/>
          <p:nvPr/>
        </p:nvGrpSpPr>
        <p:grpSpPr>
          <a:xfrm>
            <a:off x="4917244" y="2079792"/>
            <a:ext cx="710153" cy="710153"/>
            <a:chOff x="5007123" y="2079403"/>
            <a:chExt cx="687600" cy="687600"/>
          </a:xfrm>
        </p:grpSpPr>
        <p:sp>
          <p:nvSpPr>
            <p:cNvPr id="10937" name="Google Shape;10937;p5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58"/>
          <p:cNvGrpSpPr/>
          <p:nvPr/>
        </p:nvGrpSpPr>
        <p:grpSpPr>
          <a:xfrm>
            <a:off x="5726681" y="2074299"/>
            <a:ext cx="720998" cy="721183"/>
            <a:chOff x="5797446" y="2063053"/>
            <a:chExt cx="698100" cy="698280"/>
          </a:xfrm>
        </p:grpSpPr>
        <p:sp>
          <p:nvSpPr>
            <p:cNvPr id="10942" name="Google Shape;10942;p5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58"/>
          <p:cNvGrpSpPr/>
          <p:nvPr/>
        </p:nvGrpSpPr>
        <p:grpSpPr>
          <a:xfrm>
            <a:off x="8171828" y="3719904"/>
            <a:ext cx="280585" cy="673164"/>
            <a:chOff x="8075075" y="3754290"/>
            <a:chExt cx="255612" cy="613194"/>
          </a:xfrm>
        </p:grpSpPr>
        <p:grpSp>
          <p:nvGrpSpPr>
            <p:cNvPr id="10947" name="Google Shape;10947;p58"/>
            <p:cNvGrpSpPr/>
            <p:nvPr/>
          </p:nvGrpSpPr>
          <p:grpSpPr>
            <a:xfrm>
              <a:off x="8075075" y="3754290"/>
              <a:ext cx="255612" cy="613194"/>
              <a:chOff x="8075075" y="3754290"/>
              <a:chExt cx="255612" cy="613194"/>
            </a:xfrm>
          </p:grpSpPr>
          <p:sp>
            <p:nvSpPr>
              <p:cNvPr id="10948" name="Google Shape;10948;p5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0" name="Google Shape;10950;p5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58"/>
          <p:cNvGrpSpPr/>
          <p:nvPr/>
        </p:nvGrpSpPr>
        <p:grpSpPr>
          <a:xfrm>
            <a:off x="5288887" y="3708700"/>
            <a:ext cx="470352" cy="683745"/>
            <a:chOff x="1697726" y="3244179"/>
            <a:chExt cx="788124" cy="1146069"/>
          </a:xfrm>
        </p:grpSpPr>
        <p:sp>
          <p:nvSpPr>
            <p:cNvPr id="10952" name="Google Shape;10952;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4" name="Google Shape;10954;p58"/>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5" name="Google Shape;10955;p58"/>
          <p:cNvGrpSpPr/>
          <p:nvPr/>
        </p:nvGrpSpPr>
        <p:grpSpPr>
          <a:xfrm>
            <a:off x="5910037" y="3719902"/>
            <a:ext cx="293891" cy="293845"/>
            <a:chOff x="6134814" y="3754290"/>
            <a:chExt cx="293891" cy="293845"/>
          </a:xfrm>
        </p:grpSpPr>
        <p:sp>
          <p:nvSpPr>
            <p:cNvPr id="10956" name="Google Shape;10956;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58"/>
          <p:cNvGrpSpPr/>
          <p:nvPr/>
        </p:nvGrpSpPr>
        <p:grpSpPr>
          <a:xfrm>
            <a:off x="5910037" y="4098574"/>
            <a:ext cx="293891" cy="293891"/>
            <a:chOff x="6134814" y="4086186"/>
            <a:chExt cx="293891" cy="293891"/>
          </a:xfrm>
        </p:grpSpPr>
        <p:sp>
          <p:nvSpPr>
            <p:cNvPr id="10959" name="Google Shape;10959;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1" name="Google Shape;10961;p58"/>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8"/>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3" name="Google Shape;10963;p58"/>
          <p:cNvGrpSpPr/>
          <p:nvPr/>
        </p:nvGrpSpPr>
        <p:grpSpPr>
          <a:xfrm>
            <a:off x="7835013" y="2927266"/>
            <a:ext cx="622883" cy="621944"/>
            <a:chOff x="1187048" y="238125"/>
            <a:chExt cx="5256397" cy="5248476"/>
          </a:xfrm>
        </p:grpSpPr>
        <p:sp>
          <p:nvSpPr>
            <p:cNvPr id="10964" name="Google Shape;10964;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58"/>
          <p:cNvGrpSpPr/>
          <p:nvPr/>
        </p:nvGrpSpPr>
        <p:grpSpPr>
          <a:xfrm>
            <a:off x="2292118" y="2936875"/>
            <a:ext cx="1310987" cy="612407"/>
            <a:chOff x="238125" y="1188750"/>
            <a:chExt cx="7140450" cy="3335550"/>
          </a:xfrm>
        </p:grpSpPr>
        <p:sp>
          <p:nvSpPr>
            <p:cNvPr id="10969" name="Google Shape;10969;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58"/>
          <p:cNvGrpSpPr/>
          <p:nvPr/>
        </p:nvGrpSpPr>
        <p:grpSpPr>
          <a:xfrm>
            <a:off x="6617990" y="2927430"/>
            <a:ext cx="1110299" cy="621702"/>
            <a:chOff x="238125" y="1335475"/>
            <a:chExt cx="5418735" cy="3034175"/>
          </a:xfrm>
        </p:grpSpPr>
        <p:sp>
          <p:nvSpPr>
            <p:cNvPr id="10975" name="Google Shape;10975;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58"/>
          <p:cNvGrpSpPr/>
          <p:nvPr/>
        </p:nvGrpSpPr>
        <p:grpSpPr>
          <a:xfrm>
            <a:off x="5435649" y="2924327"/>
            <a:ext cx="1074451" cy="627181"/>
            <a:chOff x="5359127" y="2910889"/>
            <a:chExt cx="1097723" cy="640831"/>
          </a:xfrm>
        </p:grpSpPr>
        <p:grpSp>
          <p:nvGrpSpPr>
            <p:cNvPr id="10979" name="Google Shape;10979;p58"/>
            <p:cNvGrpSpPr/>
            <p:nvPr/>
          </p:nvGrpSpPr>
          <p:grpSpPr>
            <a:xfrm>
              <a:off x="5929791" y="3263088"/>
              <a:ext cx="527060" cy="287097"/>
              <a:chOff x="5929791" y="3263088"/>
              <a:chExt cx="527060" cy="287097"/>
            </a:xfrm>
          </p:grpSpPr>
          <p:sp>
            <p:nvSpPr>
              <p:cNvPr id="10980" name="Google Shape;10980;p5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981" name="Google Shape;10981;p5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982" name="Google Shape;10982;p58"/>
            <p:cNvGrpSpPr/>
            <p:nvPr/>
          </p:nvGrpSpPr>
          <p:grpSpPr>
            <a:xfrm>
              <a:off x="5359127" y="3263089"/>
              <a:ext cx="526428" cy="288631"/>
              <a:chOff x="5359127" y="3263089"/>
              <a:chExt cx="526428" cy="288631"/>
            </a:xfrm>
          </p:grpSpPr>
          <p:sp>
            <p:nvSpPr>
              <p:cNvPr id="10983" name="Google Shape;10983;p5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984" name="Google Shape;10984;p5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985" name="Google Shape;10985;p58"/>
            <p:cNvGrpSpPr/>
            <p:nvPr/>
          </p:nvGrpSpPr>
          <p:grpSpPr>
            <a:xfrm>
              <a:off x="5551525" y="2910889"/>
              <a:ext cx="520901" cy="610283"/>
              <a:chOff x="5551525" y="2910889"/>
              <a:chExt cx="520901" cy="610283"/>
            </a:xfrm>
          </p:grpSpPr>
          <p:sp>
            <p:nvSpPr>
              <p:cNvPr id="10986" name="Google Shape;10986;p5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987" name="Google Shape;10987;p5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988" name="Google Shape;10988;p58"/>
            <p:cNvGrpSpPr/>
            <p:nvPr/>
          </p:nvGrpSpPr>
          <p:grpSpPr>
            <a:xfrm>
              <a:off x="5743962" y="2919100"/>
              <a:ext cx="623674" cy="284502"/>
              <a:chOff x="5743962" y="2919100"/>
              <a:chExt cx="623674" cy="284502"/>
            </a:xfrm>
          </p:grpSpPr>
          <p:sp>
            <p:nvSpPr>
              <p:cNvPr id="10989" name="Google Shape;10989;p5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990" name="Google Shape;10990;p5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991" name="Google Shape;10991;p58"/>
          <p:cNvGrpSpPr/>
          <p:nvPr/>
        </p:nvGrpSpPr>
        <p:grpSpPr>
          <a:xfrm>
            <a:off x="7586863" y="2075038"/>
            <a:ext cx="874976" cy="719600"/>
            <a:chOff x="7608988" y="2093194"/>
            <a:chExt cx="817276" cy="672147"/>
          </a:xfrm>
        </p:grpSpPr>
        <p:cxnSp>
          <p:nvCxnSpPr>
            <p:cNvPr id="10992" name="Google Shape;10992;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993" name="Google Shape;10993;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994" name="Google Shape;10994;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995" name="Google Shape;10995;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996" name="Google Shape;10996;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997" name="Google Shape;10997;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998" name="Google Shape;10998;p58"/>
            <p:cNvGrpSpPr/>
            <p:nvPr/>
          </p:nvGrpSpPr>
          <p:grpSpPr>
            <a:xfrm>
              <a:off x="7721175" y="2093194"/>
              <a:ext cx="599587" cy="623846"/>
              <a:chOff x="7721175" y="2093194"/>
              <a:chExt cx="599587" cy="623846"/>
            </a:xfrm>
          </p:grpSpPr>
          <p:grpSp>
            <p:nvGrpSpPr>
              <p:cNvPr id="10999" name="Google Shape;10999;p58"/>
              <p:cNvGrpSpPr/>
              <p:nvPr/>
            </p:nvGrpSpPr>
            <p:grpSpPr>
              <a:xfrm>
                <a:off x="7721175" y="2093194"/>
                <a:ext cx="291605" cy="623846"/>
                <a:chOff x="9405575" y="2061418"/>
                <a:chExt cx="291605" cy="623846"/>
              </a:xfrm>
            </p:grpSpPr>
            <p:sp>
              <p:nvSpPr>
                <p:cNvPr id="11000" name="Google Shape;11000;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58"/>
              <p:cNvGrpSpPr/>
              <p:nvPr/>
            </p:nvGrpSpPr>
            <p:grpSpPr>
              <a:xfrm flipH="1">
                <a:off x="8029157" y="2093194"/>
                <a:ext cx="291605" cy="623846"/>
                <a:chOff x="9405575" y="2061418"/>
                <a:chExt cx="291605" cy="623846"/>
              </a:xfrm>
            </p:grpSpPr>
            <p:sp>
              <p:nvSpPr>
                <p:cNvPr id="11008" name="Google Shape;11008;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015" name="Google Shape;11015;p58"/>
          <p:cNvGrpSpPr/>
          <p:nvPr/>
        </p:nvGrpSpPr>
        <p:grpSpPr>
          <a:xfrm>
            <a:off x="4031299" y="1191441"/>
            <a:ext cx="712557" cy="785901"/>
            <a:chOff x="4206459" y="1191441"/>
            <a:chExt cx="712557" cy="785901"/>
          </a:xfrm>
        </p:grpSpPr>
        <p:sp>
          <p:nvSpPr>
            <p:cNvPr id="11016" name="Google Shape;11016;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0" name="Google Shape;11020;p58"/>
            <p:cNvGrpSpPr/>
            <p:nvPr/>
          </p:nvGrpSpPr>
          <p:grpSpPr>
            <a:xfrm>
              <a:off x="4644280" y="1290523"/>
              <a:ext cx="143716" cy="29463"/>
              <a:chOff x="4644280" y="1290523"/>
              <a:chExt cx="143716" cy="29463"/>
            </a:xfrm>
          </p:grpSpPr>
          <p:sp>
            <p:nvSpPr>
              <p:cNvPr id="11021" name="Google Shape;11021;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58"/>
            <p:cNvGrpSpPr/>
            <p:nvPr/>
          </p:nvGrpSpPr>
          <p:grpSpPr>
            <a:xfrm>
              <a:off x="4356567" y="1191441"/>
              <a:ext cx="143690" cy="29488"/>
              <a:chOff x="4356567" y="1191441"/>
              <a:chExt cx="143690" cy="29488"/>
            </a:xfrm>
          </p:grpSpPr>
          <p:sp>
            <p:nvSpPr>
              <p:cNvPr id="11026" name="Google Shape;11026;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58"/>
            <p:cNvGrpSpPr/>
            <p:nvPr/>
          </p:nvGrpSpPr>
          <p:grpSpPr>
            <a:xfrm>
              <a:off x="4339009" y="1863727"/>
              <a:ext cx="143703" cy="29476"/>
              <a:chOff x="4339009" y="1863727"/>
              <a:chExt cx="143703" cy="29476"/>
            </a:xfrm>
          </p:grpSpPr>
          <p:sp>
            <p:nvSpPr>
              <p:cNvPr id="11031" name="Google Shape;11031;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58"/>
            <p:cNvGrpSpPr/>
            <p:nvPr/>
          </p:nvGrpSpPr>
          <p:grpSpPr>
            <a:xfrm>
              <a:off x="4206459" y="1607315"/>
              <a:ext cx="29539" cy="142899"/>
              <a:chOff x="4206459" y="1607315"/>
              <a:chExt cx="29539" cy="142899"/>
            </a:xfrm>
          </p:grpSpPr>
          <p:sp>
            <p:nvSpPr>
              <p:cNvPr id="11036" name="Google Shape;11036;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0" name="Google Shape;11040;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4" name="Google Shape;11044;p58"/>
            <p:cNvGrpSpPr/>
            <p:nvPr/>
          </p:nvGrpSpPr>
          <p:grpSpPr>
            <a:xfrm>
              <a:off x="4889463" y="1423737"/>
              <a:ext cx="29552" cy="142899"/>
              <a:chOff x="4889463" y="1423737"/>
              <a:chExt cx="29552" cy="142899"/>
            </a:xfrm>
          </p:grpSpPr>
          <p:sp>
            <p:nvSpPr>
              <p:cNvPr id="11045" name="Google Shape;11045;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58"/>
            <p:cNvGrpSpPr/>
            <p:nvPr/>
          </p:nvGrpSpPr>
          <p:grpSpPr>
            <a:xfrm>
              <a:off x="4771663" y="1876896"/>
              <a:ext cx="108651" cy="100447"/>
              <a:chOff x="4771663" y="1876896"/>
              <a:chExt cx="108651" cy="100447"/>
            </a:xfrm>
          </p:grpSpPr>
          <p:sp>
            <p:nvSpPr>
              <p:cNvPr id="11050" name="Google Shape;11050;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54" name="Google Shape;11054;p58"/>
          <p:cNvGrpSpPr/>
          <p:nvPr/>
        </p:nvGrpSpPr>
        <p:grpSpPr>
          <a:xfrm>
            <a:off x="4026774" y="2074664"/>
            <a:ext cx="791287" cy="720350"/>
            <a:chOff x="267375" y="1071875"/>
            <a:chExt cx="470500" cy="428550"/>
          </a:xfrm>
        </p:grpSpPr>
        <p:sp>
          <p:nvSpPr>
            <p:cNvPr id="11055" name="Google Shape;11055;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58"/>
          <p:cNvGrpSpPr/>
          <p:nvPr/>
        </p:nvGrpSpPr>
        <p:grpSpPr>
          <a:xfrm>
            <a:off x="727269" y="3719294"/>
            <a:ext cx="1408444" cy="673166"/>
            <a:chOff x="712664" y="3693287"/>
            <a:chExt cx="1460738" cy="698160"/>
          </a:xfrm>
        </p:grpSpPr>
        <p:grpSp>
          <p:nvGrpSpPr>
            <p:cNvPr id="11064" name="Google Shape;11064;p58"/>
            <p:cNvGrpSpPr/>
            <p:nvPr/>
          </p:nvGrpSpPr>
          <p:grpSpPr>
            <a:xfrm>
              <a:off x="1380079" y="4133090"/>
              <a:ext cx="234048" cy="258099"/>
              <a:chOff x="1380079" y="4133090"/>
              <a:chExt cx="234048" cy="258099"/>
            </a:xfrm>
          </p:grpSpPr>
          <p:sp>
            <p:nvSpPr>
              <p:cNvPr id="11065" name="Google Shape;11065;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58"/>
            <p:cNvGrpSpPr/>
            <p:nvPr/>
          </p:nvGrpSpPr>
          <p:grpSpPr>
            <a:xfrm>
              <a:off x="884610" y="3864082"/>
              <a:ext cx="1118566" cy="527275"/>
              <a:chOff x="890961" y="3865463"/>
              <a:chExt cx="1115221" cy="525698"/>
            </a:xfrm>
          </p:grpSpPr>
          <p:sp>
            <p:nvSpPr>
              <p:cNvPr id="11069" name="Google Shape;11069;p5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58"/>
            <p:cNvGrpSpPr/>
            <p:nvPr/>
          </p:nvGrpSpPr>
          <p:grpSpPr>
            <a:xfrm>
              <a:off x="712664" y="3693287"/>
              <a:ext cx="1460738" cy="698160"/>
              <a:chOff x="712664" y="3693025"/>
              <a:chExt cx="1460738" cy="698160"/>
            </a:xfrm>
          </p:grpSpPr>
          <p:sp>
            <p:nvSpPr>
              <p:cNvPr id="11073" name="Google Shape;11073;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79" name="Google Shape;11079;p58"/>
          <p:cNvGrpSpPr/>
          <p:nvPr/>
        </p:nvGrpSpPr>
        <p:grpSpPr>
          <a:xfrm>
            <a:off x="3164985" y="1191441"/>
            <a:ext cx="795485" cy="738831"/>
            <a:chOff x="3348603" y="1236445"/>
            <a:chExt cx="749256" cy="695894"/>
          </a:xfrm>
        </p:grpSpPr>
        <p:grpSp>
          <p:nvGrpSpPr>
            <p:cNvPr id="11080" name="Google Shape;11080;p58"/>
            <p:cNvGrpSpPr/>
            <p:nvPr/>
          </p:nvGrpSpPr>
          <p:grpSpPr>
            <a:xfrm>
              <a:off x="3583779" y="1236445"/>
              <a:ext cx="293795" cy="285811"/>
              <a:chOff x="3750225" y="1774000"/>
              <a:chExt cx="149575" cy="145525"/>
            </a:xfrm>
          </p:grpSpPr>
          <p:sp>
            <p:nvSpPr>
              <p:cNvPr id="11081" name="Google Shape;11081;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58"/>
            <p:cNvGrpSpPr/>
            <p:nvPr/>
          </p:nvGrpSpPr>
          <p:grpSpPr>
            <a:xfrm>
              <a:off x="3775534" y="1462599"/>
              <a:ext cx="322325" cy="285958"/>
              <a:chOff x="3847850" y="1889150"/>
              <a:chExt cx="164100" cy="145600"/>
            </a:xfrm>
          </p:grpSpPr>
          <p:sp>
            <p:nvSpPr>
              <p:cNvPr id="11084" name="Google Shape;11084;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58"/>
            <p:cNvGrpSpPr/>
            <p:nvPr/>
          </p:nvGrpSpPr>
          <p:grpSpPr>
            <a:xfrm>
              <a:off x="3545329" y="1646528"/>
              <a:ext cx="293746" cy="285811"/>
              <a:chOff x="3730650" y="1982800"/>
              <a:chExt cx="149550" cy="145525"/>
            </a:xfrm>
          </p:grpSpPr>
          <p:sp>
            <p:nvSpPr>
              <p:cNvPr id="11087" name="Google Shape;11087;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58"/>
            <p:cNvGrpSpPr/>
            <p:nvPr/>
          </p:nvGrpSpPr>
          <p:grpSpPr>
            <a:xfrm>
              <a:off x="3348603" y="1415046"/>
              <a:ext cx="294384" cy="284387"/>
              <a:chOff x="3630494" y="1864938"/>
              <a:chExt cx="149875" cy="144800"/>
            </a:xfrm>
          </p:grpSpPr>
          <p:sp>
            <p:nvSpPr>
              <p:cNvPr id="11090" name="Google Shape;11090;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92" name="Google Shape;11092;p58"/>
          <p:cNvGrpSpPr/>
          <p:nvPr/>
        </p:nvGrpSpPr>
        <p:grpSpPr>
          <a:xfrm>
            <a:off x="2286512" y="3714337"/>
            <a:ext cx="1324924" cy="678083"/>
            <a:chOff x="2413923" y="3711366"/>
            <a:chExt cx="1374117" cy="703260"/>
          </a:xfrm>
        </p:grpSpPr>
        <p:grpSp>
          <p:nvGrpSpPr>
            <p:cNvPr id="11093" name="Google Shape;11093;p58"/>
            <p:cNvGrpSpPr/>
            <p:nvPr/>
          </p:nvGrpSpPr>
          <p:grpSpPr>
            <a:xfrm>
              <a:off x="2413923" y="3711366"/>
              <a:ext cx="1374117" cy="703260"/>
              <a:chOff x="2413923" y="3711366"/>
              <a:chExt cx="1374117" cy="703260"/>
            </a:xfrm>
          </p:grpSpPr>
          <p:sp>
            <p:nvSpPr>
              <p:cNvPr id="11094" name="Google Shape;11094;p5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5" name="Google Shape;11095;p58"/>
              <p:cNvGrpSpPr/>
              <p:nvPr/>
            </p:nvGrpSpPr>
            <p:grpSpPr>
              <a:xfrm>
                <a:off x="2600284" y="3808654"/>
                <a:ext cx="234506" cy="138009"/>
                <a:chOff x="2600284" y="3808654"/>
                <a:chExt cx="234506" cy="138009"/>
              </a:xfrm>
            </p:grpSpPr>
            <p:sp>
              <p:nvSpPr>
                <p:cNvPr id="11096" name="Google Shape;11096;p5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97" name="Google Shape;11097;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098" name="Google Shape;11098;p58"/>
              <p:cNvGrpSpPr/>
              <p:nvPr/>
            </p:nvGrpSpPr>
            <p:grpSpPr>
              <a:xfrm>
                <a:off x="3359659" y="3805664"/>
                <a:ext cx="232294" cy="141000"/>
                <a:chOff x="3359659" y="3805664"/>
                <a:chExt cx="232294" cy="141000"/>
              </a:xfrm>
            </p:grpSpPr>
            <p:sp>
              <p:nvSpPr>
                <p:cNvPr id="11099" name="Google Shape;11099;p5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00" name="Google Shape;11100;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101" name="Google Shape;11101;p58"/>
              <p:cNvGrpSpPr/>
              <p:nvPr/>
            </p:nvGrpSpPr>
            <p:grpSpPr>
              <a:xfrm>
                <a:off x="3067316" y="3711366"/>
                <a:ext cx="66900" cy="166809"/>
                <a:chOff x="3067316" y="3711366"/>
                <a:chExt cx="66900" cy="166809"/>
              </a:xfrm>
            </p:grpSpPr>
            <p:sp>
              <p:nvSpPr>
                <p:cNvPr id="11102" name="Google Shape;11102;p5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03" name="Google Shape;11103;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104" name="Google Shape;11104;p58"/>
              <p:cNvGrpSpPr/>
              <p:nvPr/>
            </p:nvGrpSpPr>
            <p:grpSpPr>
              <a:xfrm>
                <a:off x="2413923" y="4058666"/>
                <a:ext cx="224119" cy="66900"/>
                <a:chOff x="2413923" y="4058666"/>
                <a:chExt cx="224119" cy="66900"/>
              </a:xfrm>
            </p:grpSpPr>
            <p:sp>
              <p:nvSpPr>
                <p:cNvPr id="11105" name="Google Shape;11105;p5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06" name="Google Shape;11106;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107" name="Google Shape;11107;p58"/>
              <p:cNvGrpSpPr/>
              <p:nvPr/>
            </p:nvGrpSpPr>
            <p:grpSpPr>
              <a:xfrm>
                <a:off x="3564643" y="4058666"/>
                <a:ext cx="223397" cy="66900"/>
                <a:chOff x="3564643" y="4058666"/>
                <a:chExt cx="223397" cy="66900"/>
              </a:xfrm>
            </p:grpSpPr>
            <p:sp>
              <p:nvSpPr>
                <p:cNvPr id="11108" name="Google Shape;11108;p5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09" name="Google Shape;11109;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1110" name="Google Shape;11110;p58"/>
            <p:cNvGrpSpPr/>
            <p:nvPr/>
          </p:nvGrpSpPr>
          <p:grpSpPr>
            <a:xfrm>
              <a:off x="2633353" y="3965763"/>
              <a:ext cx="933975" cy="445687"/>
              <a:chOff x="2633353" y="3965763"/>
              <a:chExt cx="933975" cy="445687"/>
            </a:xfrm>
          </p:grpSpPr>
          <p:sp>
            <p:nvSpPr>
              <p:cNvPr id="11111" name="Google Shape;11111;p5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13" name="Google Shape;11113;p58"/>
          <p:cNvGrpSpPr/>
          <p:nvPr/>
        </p:nvGrpSpPr>
        <p:grpSpPr>
          <a:xfrm>
            <a:off x="6410784" y="1264884"/>
            <a:ext cx="1131087" cy="587383"/>
            <a:chOff x="238125" y="999450"/>
            <a:chExt cx="7140700" cy="3708225"/>
          </a:xfrm>
        </p:grpSpPr>
        <p:sp>
          <p:nvSpPr>
            <p:cNvPr id="11114" name="Google Shape;11114;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58"/>
          <p:cNvGrpSpPr/>
          <p:nvPr/>
        </p:nvGrpSpPr>
        <p:grpSpPr>
          <a:xfrm>
            <a:off x="3762234" y="3714379"/>
            <a:ext cx="1375854" cy="678131"/>
            <a:chOff x="3913765" y="3641905"/>
            <a:chExt cx="1522805" cy="750560"/>
          </a:xfrm>
        </p:grpSpPr>
        <p:grpSp>
          <p:nvGrpSpPr>
            <p:cNvPr id="11124" name="Google Shape;11124;p58"/>
            <p:cNvGrpSpPr/>
            <p:nvPr/>
          </p:nvGrpSpPr>
          <p:grpSpPr>
            <a:xfrm>
              <a:off x="3913765" y="3997002"/>
              <a:ext cx="1522805" cy="395463"/>
              <a:chOff x="3913765" y="3997002"/>
              <a:chExt cx="1522805" cy="395463"/>
            </a:xfrm>
          </p:grpSpPr>
          <p:grpSp>
            <p:nvGrpSpPr>
              <p:cNvPr id="11125" name="Google Shape;11125;p58"/>
              <p:cNvGrpSpPr/>
              <p:nvPr/>
            </p:nvGrpSpPr>
            <p:grpSpPr>
              <a:xfrm>
                <a:off x="3913765" y="4138659"/>
                <a:ext cx="507602" cy="253806"/>
                <a:chOff x="3913765" y="4138659"/>
                <a:chExt cx="507602" cy="253806"/>
              </a:xfrm>
            </p:grpSpPr>
            <p:sp>
              <p:nvSpPr>
                <p:cNvPr id="11126" name="Google Shape;11126;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1128" name="Google Shape;11128;p58"/>
              <p:cNvGrpSpPr/>
              <p:nvPr/>
            </p:nvGrpSpPr>
            <p:grpSpPr>
              <a:xfrm>
                <a:off x="4421361" y="3997002"/>
                <a:ext cx="507618" cy="395463"/>
                <a:chOff x="4421361" y="3997002"/>
                <a:chExt cx="507618" cy="395463"/>
              </a:xfrm>
            </p:grpSpPr>
            <p:sp>
              <p:nvSpPr>
                <p:cNvPr id="11129" name="Google Shape;11129;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58"/>
              <p:cNvGrpSpPr/>
              <p:nvPr/>
            </p:nvGrpSpPr>
            <p:grpSpPr>
              <a:xfrm>
                <a:off x="4928973" y="4189418"/>
                <a:ext cx="507596" cy="203047"/>
                <a:chOff x="4928973" y="4189418"/>
                <a:chExt cx="507596" cy="203047"/>
              </a:xfrm>
            </p:grpSpPr>
            <p:sp>
              <p:nvSpPr>
                <p:cNvPr id="11132" name="Google Shape;11132;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34" name="Google Shape;11134;p58"/>
            <p:cNvGrpSpPr/>
            <p:nvPr/>
          </p:nvGrpSpPr>
          <p:grpSpPr>
            <a:xfrm>
              <a:off x="4482186" y="3641905"/>
              <a:ext cx="397605" cy="349784"/>
              <a:chOff x="2906375" y="1159725"/>
              <a:chExt cx="1860575" cy="1636800"/>
            </a:xfrm>
          </p:grpSpPr>
          <p:sp>
            <p:nvSpPr>
              <p:cNvPr id="11135" name="Google Shape;11135;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39" name="Google Shape;11139;p58"/>
          <p:cNvGrpSpPr/>
          <p:nvPr/>
        </p:nvGrpSpPr>
        <p:grpSpPr>
          <a:xfrm>
            <a:off x="6546943" y="2074305"/>
            <a:ext cx="940737" cy="721067"/>
            <a:chOff x="6599718" y="2068734"/>
            <a:chExt cx="940737" cy="721067"/>
          </a:xfrm>
        </p:grpSpPr>
        <p:sp>
          <p:nvSpPr>
            <p:cNvPr id="11140" name="Google Shape;11140;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6" name="Google Shape;11146;p58"/>
            <p:cNvGrpSpPr/>
            <p:nvPr/>
          </p:nvGrpSpPr>
          <p:grpSpPr>
            <a:xfrm>
              <a:off x="6836957" y="2068734"/>
              <a:ext cx="461892" cy="721067"/>
              <a:chOff x="6836957" y="2068734"/>
              <a:chExt cx="461892" cy="721067"/>
            </a:xfrm>
          </p:grpSpPr>
          <p:sp>
            <p:nvSpPr>
              <p:cNvPr id="11147" name="Google Shape;11147;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3" name="Google Shape;11153;p58"/>
              <p:cNvGrpSpPr/>
              <p:nvPr/>
            </p:nvGrpSpPr>
            <p:grpSpPr>
              <a:xfrm>
                <a:off x="6836957" y="2068734"/>
                <a:ext cx="461892" cy="721067"/>
                <a:chOff x="6836957" y="2068734"/>
                <a:chExt cx="461892" cy="721067"/>
              </a:xfrm>
            </p:grpSpPr>
            <p:sp>
              <p:nvSpPr>
                <p:cNvPr id="11154" name="Google Shape;11154;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161" name="Google Shape;11161;p58"/>
          <p:cNvGrpSpPr/>
          <p:nvPr/>
        </p:nvGrpSpPr>
        <p:grpSpPr>
          <a:xfrm>
            <a:off x="2430262" y="2078652"/>
            <a:ext cx="712577" cy="712374"/>
            <a:chOff x="2559249" y="2069323"/>
            <a:chExt cx="685566" cy="685634"/>
          </a:xfrm>
        </p:grpSpPr>
        <p:sp>
          <p:nvSpPr>
            <p:cNvPr id="11162" name="Google Shape;11162;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58"/>
          <p:cNvGrpSpPr/>
          <p:nvPr/>
        </p:nvGrpSpPr>
        <p:grpSpPr>
          <a:xfrm>
            <a:off x="7612699" y="1191441"/>
            <a:ext cx="845645" cy="711911"/>
            <a:chOff x="951975" y="315800"/>
            <a:chExt cx="5860325" cy="4933550"/>
          </a:xfrm>
        </p:grpSpPr>
        <p:sp>
          <p:nvSpPr>
            <p:cNvPr id="11176" name="Google Shape;11176;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58"/>
          <p:cNvGrpSpPr/>
          <p:nvPr/>
        </p:nvGrpSpPr>
        <p:grpSpPr>
          <a:xfrm>
            <a:off x="3709828" y="2927550"/>
            <a:ext cx="1617932" cy="621724"/>
            <a:chOff x="3862800" y="3038525"/>
            <a:chExt cx="1329006" cy="510698"/>
          </a:xfrm>
        </p:grpSpPr>
        <p:sp>
          <p:nvSpPr>
            <p:cNvPr id="11185" name="Google Shape;11185;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7" name="Google Shape;11187;p58"/>
            <p:cNvGrpSpPr/>
            <p:nvPr/>
          </p:nvGrpSpPr>
          <p:grpSpPr>
            <a:xfrm>
              <a:off x="3967075" y="3040337"/>
              <a:ext cx="1019927" cy="402126"/>
              <a:chOff x="3967075" y="3040337"/>
              <a:chExt cx="1019927" cy="402126"/>
            </a:xfrm>
          </p:grpSpPr>
          <p:sp>
            <p:nvSpPr>
              <p:cNvPr id="11188" name="Google Shape;11188;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58"/>
            <p:cNvGrpSpPr/>
            <p:nvPr/>
          </p:nvGrpSpPr>
          <p:grpSpPr>
            <a:xfrm>
              <a:off x="4186700" y="3040337"/>
              <a:ext cx="390475" cy="183289"/>
              <a:chOff x="4186700" y="3040337"/>
              <a:chExt cx="390475" cy="183289"/>
            </a:xfrm>
          </p:grpSpPr>
          <p:sp>
            <p:nvSpPr>
              <p:cNvPr id="11191" name="Google Shape;11191;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58"/>
            <p:cNvGrpSpPr/>
            <p:nvPr/>
          </p:nvGrpSpPr>
          <p:grpSpPr>
            <a:xfrm>
              <a:off x="4073727" y="3040337"/>
              <a:ext cx="697794" cy="296263"/>
              <a:chOff x="4073727" y="3040337"/>
              <a:chExt cx="697794" cy="296263"/>
            </a:xfrm>
          </p:grpSpPr>
          <p:sp>
            <p:nvSpPr>
              <p:cNvPr id="11194" name="Google Shape;11194;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58"/>
            <p:cNvGrpSpPr/>
            <p:nvPr/>
          </p:nvGrpSpPr>
          <p:grpSpPr>
            <a:xfrm>
              <a:off x="3862800" y="3038525"/>
              <a:ext cx="1329006" cy="510698"/>
              <a:chOff x="3862800" y="3038525"/>
              <a:chExt cx="1329006" cy="510698"/>
            </a:xfrm>
          </p:grpSpPr>
          <p:sp>
            <p:nvSpPr>
              <p:cNvPr id="11197" name="Google Shape;11197;p5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99" name="Google Shape;11199;p58"/>
          <p:cNvGrpSpPr/>
          <p:nvPr/>
        </p:nvGrpSpPr>
        <p:grpSpPr>
          <a:xfrm>
            <a:off x="718150" y="1191441"/>
            <a:ext cx="883205" cy="775176"/>
            <a:chOff x="649648" y="271400"/>
            <a:chExt cx="6215377" cy="5455143"/>
          </a:xfrm>
        </p:grpSpPr>
        <p:sp>
          <p:nvSpPr>
            <p:cNvPr id="11200" name="Google Shape;11200;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58"/>
          <p:cNvGrpSpPr/>
          <p:nvPr/>
        </p:nvGrpSpPr>
        <p:grpSpPr>
          <a:xfrm>
            <a:off x="2326452" y="1191441"/>
            <a:ext cx="767704" cy="815489"/>
            <a:chOff x="2499700" y="1135950"/>
            <a:chExt cx="732402" cy="777990"/>
          </a:xfrm>
        </p:grpSpPr>
        <p:grpSp>
          <p:nvGrpSpPr>
            <p:cNvPr id="11213" name="Google Shape;11213;p58"/>
            <p:cNvGrpSpPr/>
            <p:nvPr/>
          </p:nvGrpSpPr>
          <p:grpSpPr>
            <a:xfrm>
              <a:off x="2499700" y="1135950"/>
              <a:ext cx="732402" cy="694705"/>
              <a:chOff x="2499700" y="1135950"/>
              <a:chExt cx="732402" cy="694705"/>
            </a:xfrm>
          </p:grpSpPr>
          <p:sp>
            <p:nvSpPr>
              <p:cNvPr id="11214" name="Google Shape;11214;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58"/>
            <p:cNvGrpSpPr/>
            <p:nvPr/>
          </p:nvGrpSpPr>
          <p:grpSpPr>
            <a:xfrm>
              <a:off x="2517909" y="1188726"/>
              <a:ext cx="702702" cy="725214"/>
              <a:chOff x="2517909" y="1188726"/>
              <a:chExt cx="702702" cy="725214"/>
            </a:xfrm>
          </p:grpSpPr>
          <p:sp>
            <p:nvSpPr>
              <p:cNvPr id="11242" name="Google Shape;11242;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47" name="Google Shape;11247;p58"/>
          <p:cNvGrpSpPr/>
          <p:nvPr/>
        </p:nvGrpSpPr>
        <p:grpSpPr>
          <a:xfrm>
            <a:off x="1672184" y="1191441"/>
            <a:ext cx="583439" cy="870229"/>
            <a:chOff x="1716825" y="1121550"/>
            <a:chExt cx="622800" cy="928938"/>
          </a:xfrm>
        </p:grpSpPr>
        <p:grpSp>
          <p:nvGrpSpPr>
            <p:cNvPr id="11248" name="Google Shape;11248;p58"/>
            <p:cNvGrpSpPr/>
            <p:nvPr/>
          </p:nvGrpSpPr>
          <p:grpSpPr>
            <a:xfrm>
              <a:off x="1716825" y="1121550"/>
              <a:ext cx="622800" cy="928938"/>
              <a:chOff x="1716825" y="1121550"/>
              <a:chExt cx="622800" cy="928938"/>
            </a:xfrm>
          </p:grpSpPr>
          <p:cxnSp>
            <p:nvCxnSpPr>
              <p:cNvPr id="11249" name="Google Shape;11249;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1250" name="Google Shape;11250;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58"/>
            <p:cNvGrpSpPr/>
            <p:nvPr/>
          </p:nvGrpSpPr>
          <p:grpSpPr>
            <a:xfrm>
              <a:off x="1768050" y="1172775"/>
              <a:ext cx="520200" cy="832000"/>
              <a:chOff x="1768050" y="1172775"/>
              <a:chExt cx="520200" cy="832000"/>
            </a:xfrm>
          </p:grpSpPr>
          <p:cxnSp>
            <p:nvCxnSpPr>
              <p:cNvPr id="11252" name="Google Shape;11252;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1253" name="Google Shape;11253;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58"/>
            <p:cNvGrpSpPr/>
            <p:nvPr/>
          </p:nvGrpSpPr>
          <p:grpSpPr>
            <a:xfrm>
              <a:off x="1820100" y="1225475"/>
              <a:ext cx="416400" cy="729575"/>
              <a:chOff x="1820100" y="1225475"/>
              <a:chExt cx="416400" cy="729575"/>
            </a:xfrm>
          </p:grpSpPr>
          <p:cxnSp>
            <p:nvCxnSpPr>
              <p:cNvPr id="11255" name="Google Shape;11255;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1256" name="Google Shape;11256;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58"/>
            <p:cNvGrpSpPr/>
            <p:nvPr/>
          </p:nvGrpSpPr>
          <p:grpSpPr>
            <a:xfrm>
              <a:off x="1874250" y="1278825"/>
              <a:ext cx="308100" cy="605275"/>
              <a:chOff x="1874250" y="1278825"/>
              <a:chExt cx="308100" cy="605275"/>
            </a:xfrm>
          </p:grpSpPr>
          <p:cxnSp>
            <p:nvCxnSpPr>
              <p:cNvPr id="11258" name="Google Shape;11258;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1259" name="Google Shape;11259;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0" name="Google Shape;11260;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58"/>
          <p:cNvGrpSpPr/>
          <p:nvPr/>
        </p:nvGrpSpPr>
        <p:grpSpPr>
          <a:xfrm>
            <a:off x="1592007" y="2077763"/>
            <a:ext cx="739072" cy="714152"/>
            <a:chOff x="4334725" y="1355875"/>
            <a:chExt cx="3106650" cy="3001900"/>
          </a:xfrm>
        </p:grpSpPr>
        <p:grpSp>
          <p:nvGrpSpPr>
            <p:cNvPr id="11262" name="Google Shape;11262;p58"/>
            <p:cNvGrpSpPr/>
            <p:nvPr/>
          </p:nvGrpSpPr>
          <p:grpSpPr>
            <a:xfrm>
              <a:off x="4516050" y="1724875"/>
              <a:ext cx="2693725" cy="2632900"/>
              <a:chOff x="4516050" y="1724875"/>
              <a:chExt cx="2693725" cy="2632900"/>
            </a:xfrm>
          </p:grpSpPr>
          <p:sp>
            <p:nvSpPr>
              <p:cNvPr id="11263" name="Google Shape;11263;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58"/>
            <p:cNvGrpSpPr/>
            <p:nvPr/>
          </p:nvGrpSpPr>
          <p:grpSpPr>
            <a:xfrm>
              <a:off x="4334725" y="1355875"/>
              <a:ext cx="3106650" cy="2709650"/>
              <a:chOff x="4334725" y="1355875"/>
              <a:chExt cx="3106650" cy="2709650"/>
            </a:xfrm>
          </p:grpSpPr>
          <p:sp>
            <p:nvSpPr>
              <p:cNvPr id="11267" name="Google Shape;11267;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70" name="Google Shape;11270;p58"/>
          <p:cNvGrpSpPr/>
          <p:nvPr/>
        </p:nvGrpSpPr>
        <p:grpSpPr>
          <a:xfrm>
            <a:off x="7708956" y="3708534"/>
            <a:ext cx="312074" cy="684173"/>
            <a:chOff x="7645573" y="3754300"/>
            <a:chExt cx="293855" cy="644170"/>
          </a:xfrm>
        </p:grpSpPr>
        <p:sp>
          <p:nvSpPr>
            <p:cNvPr id="11271" name="Google Shape;11271;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58"/>
          <p:cNvGrpSpPr/>
          <p:nvPr/>
        </p:nvGrpSpPr>
        <p:grpSpPr>
          <a:xfrm>
            <a:off x="5630944" y="1191441"/>
            <a:ext cx="709011" cy="739359"/>
            <a:chOff x="5830645" y="1256617"/>
            <a:chExt cx="530340" cy="553040"/>
          </a:xfrm>
        </p:grpSpPr>
        <p:grpSp>
          <p:nvGrpSpPr>
            <p:cNvPr id="11274" name="Google Shape;11274;p58"/>
            <p:cNvGrpSpPr/>
            <p:nvPr/>
          </p:nvGrpSpPr>
          <p:grpSpPr>
            <a:xfrm>
              <a:off x="5830645" y="1256617"/>
              <a:ext cx="259743" cy="269909"/>
              <a:chOff x="5830645" y="1256617"/>
              <a:chExt cx="259743" cy="269909"/>
            </a:xfrm>
          </p:grpSpPr>
          <p:sp>
            <p:nvSpPr>
              <p:cNvPr id="11275" name="Google Shape;11275;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58"/>
            <p:cNvGrpSpPr/>
            <p:nvPr/>
          </p:nvGrpSpPr>
          <p:grpSpPr>
            <a:xfrm>
              <a:off x="6101293" y="1256617"/>
              <a:ext cx="259692" cy="269909"/>
              <a:chOff x="6101293" y="1256617"/>
              <a:chExt cx="259692" cy="269909"/>
            </a:xfrm>
          </p:grpSpPr>
          <p:sp>
            <p:nvSpPr>
              <p:cNvPr id="11278" name="Google Shape;11278;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58"/>
            <p:cNvGrpSpPr/>
            <p:nvPr/>
          </p:nvGrpSpPr>
          <p:grpSpPr>
            <a:xfrm>
              <a:off x="5830645" y="1539749"/>
              <a:ext cx="259692" cy="269909"/>
              <a:chOff x="5830645" y="1539749"/>
              <a:chExt cx="259692" cy="269909"/>
            </a:xfrm>
          </p:grpSpPr>
          <p:sp>
            <p:nvSpPr>
              <p:cNvPr id="11281" name="Google Shape;11281;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58"/>
            <p:cNvGrpSpPr/>
            <p:nvPr/>
          </p:nvGrpSpPr>
          <p:grpSpPr>
            <a:xfrm>
              <a:off x="6101293" y="1539749"/>
              <a:ext cx="259692" cy="269909"/>
              <a:chOff x="6101293" y="1539749"/>
              <a:chExt cx="259692" cy="269909"/>
            </a:xfrm>
          </p:grpSpPr>
          <p:sp>
            <p:nvSpPr>
              <p:cNvPr id="11284" name="Google Shape;11284;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6" name="Google Shape;11286;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58"/>
          <p:cNvGrpSpPr/>
          <p:nvPr/>
        </p:nvGrpSpPr>
        <p:grpSpPr>
          <a:xfrm>
            <a:off x="732438" y="2927557"/>
            <a:ext cx="1452955" cy="621360"/>
            <a:chOff x="732422" y="2990152"/>
            <a:chExt cx="1337773" cy="572102"/>
          </a:xfrm>
        </p:grpSpPr>
        <p:sp>
          <p:nvSpPr>
            <p:cNvPr id="11288" name="Google Shape;11288;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97" name="Shape 11297"/>
        <p:cNvGrpSpPr/>
        <p:nvPr/>
      </p:nvGrpSpPr>
      <p:grpSpPr>
        <a:xfrm>
          <a:off x="0" y="0"/>
          <a:ext cx="0" cy="0"/>
          <a:chOff x="0" y="0"/>
          <a:chExt cx="0" cy="0"/>
        </a:xfrm>
      </p:grpSpPr>
      <p:grpSp>
        <p:nvGrpSpPr>
          <p:cNvPr id="11298" name="Google Shape;11298;p59"/>
          <p:cNvGrpSpPr/>
          <p:nvPr/>
        </p:nvGrpSpPr>
        <p:grpSpPr>
          <a:xfrm>
            <a:off x="729238" y="1179665"/>
            <a:ext cx="1636117" cy="1526144"/>
            <a:chOff x="729238" y="1179665"/>
            <a:chExt cx="1636117" cy="1526144"/>
          </a:xfrm>
        </p:grpSpPr>
        <p:grpSp>
          <p:nvGrpSpPr>
            <p:cNvPr id="11299" name="Google Shape;11299;p59"/>
            <p:cNvGrpSpPr/>
            <p:nvPr/>
          </p:nvGrpSpPr>
          <p:grpSpPr>
            <a:xfrm>
              <a:off x="729238" y="1179665"/>
              <a:ext cx="80700" cy="1526144"/>
              <a:chOff x="729238" y="1179665"/>
              <a:chExt cx="80700" cy="1526144"/>
            </a:xfrm>
          </p:grpSpPr>
          <p:sp>
            <p:nvSpPr>
              <p:cNvPr id="11300" name="Google Shape;11300;p5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59"/>
            <p:cNvGrpSpPr/>
            <p:nvPr/>
          </p:nvGrpSpPr>
          <p:grpSpPr>
            <a:xfrm>
              <a:off x="903098" y="1179665"/>
              <a:ext cx="80700" cy="1526144"/>
              <a:chOff x="903098" y="1179665"/>
              <a:chExt cx="80700" cy="1526144"/>
            </a:xfrm>
          </p:grpSpPr>
          <p:sp>
            <p:nvSpPr>
              <p:cNvPr id="11311" name="Google Shape;11311;p5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59"/>
            <p:cNvGrpSpPr/>
            <p:nvPr/>
          </p:nvGrpSpPr>
          <p:grpSpPr>
            <a:xfrm>
              <a:off x="1076958" y="1179665"/>
              <a:ext cx="80700" cy="1526144"/>
              <a:chOff x="1076958" y="1179665"/>
              <a:chExt cx="80700" cy="1526144"/>
            </a:xfrm>
          </p:grpSpPr>
          <p:sp>
            <p:nvSpPr>
              <p:cNvPr id="11322" name="Google Shape;11322;p5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59"/>
            <p:cNvGrpSpPr/>
            <p:nvPr/>
          </p:nvGrpSpPr>
          <p:grpSpPr>
            <a:xfrm>
              <a:off x="1247707" y="1179665"/>
              <a:ext cx="80700" cy="1526144"/>
              <a:chOff x="1247707" y="1179665"/>
              <a:chExt cx="80700" cy="1526144"/>
            </a:xfrm>
          </p:grpSpPr>
          <p:sp>
            <p:nvSpPr>
              <p:cNvPr id="11333" name="Google Shape;11333;p5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59"/>
            <p:cNvGrpSpPr/>
            <p:nvPr/>
          </p:nvGrpSpPr>
          <p:grpSpPr>
            <a:xfrm>
              <a:off x="1421567" y="1179665"/>
              <a:ext cx="80700" cy="1526144"/>
              <a:chOff x="1421567" y="1179665"/>
              <a:chExt cx="80700" cy="1526144"/>
            </a:xfrm>
          </p:grpSpPr>
          <p:sp>
            <p:nvSpPr>
              <p:cNvPr id="11344" name="Google Shape;11344;p5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59"/>
            <p:cNvGrpSpPr/>
            <p:nvPr/>
          </p:nvGrpSpPr>
          <p:grpSpPr>
            <a:xfrm>
              <a:off x="1592327" y="1179665"/>
              <a:ext cx="80700" cy="1526144"/>
              <a:chOff x="1592327" y="1179665"/>
              <a:chExt cx="80700" cy="1526144"/>
            </a:xfrm>
          </p:grpSpPr>
          <p:sp>
            <p:nvSpPr>
              <p:cNvPr id="11355" name="Google Shape;11355;p5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59"/>
            <p:cNvGrpSpPr/>
            <p:nvPr/>
          </p:nvGrpSpPr>
          <p:grpSpPr>
            <a:xfrm>
              <a:off x="1766187" y="1179665"/>
              <a:ext cx="80700" cy="1526144"/>
              <a:chOff x="1766187" y="1179665"/>
              <a:chExt cx="80700" cy="1526144"/>
            </a:xfrm>
          </p:grpSpPr>
          <p:sp>
            <p:nvSpPr>
              <p:cNvPr id="11366" name="Google Shape;11366;p5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59"/>
            <p:cNvGrpSpPr/>
            <p:nvPr/>
          </p:nvGrpSpPr>
          <p:grpSpPr>
            <a:xfrm>
              <a:off x="1936935" y="1179665"/>
              <a:ext cx="80700" cy="1526144"/>
              <a:chOff x="1936935" y="1179665"/>
              <a:chExt cx="80700" cy="1526144"/>
            </a:xfrm>
          </p:grpSpPr>
          <p:sp>
            <p:nvSpPr>
              <p:cNvPr id="11377" name="Google Shape;11377;p5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59"/>
            <p:cNvGrpSpPr/>
            <p:nvPr/>
          </p:nvGrpSpPr>
          <p:grpSpPr>
            <a:xfrm>
              <a:off x="2110795" y="1179665"/>
              <a:ext cx="80700" cy="1526144"/>
              <a:chOff x="2110795" y="1179665"/>
              <a:chExt cx="80700" cy="1526144"/>
            </a:xfrm>
          </p:grpSpPr>
          <p:sp>
            <p:nvSpPr>
              <p:cNvPr id="11388" name="Google Shape;11388;p5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59"/>
            <p:cNvGrpSpPr/>
            <p:nvPr/>
          </p:nvGrpSpPr>
          <p:grpSpPr>
            <a:xfrm>
              <a:off x="2284655" y="1179665"/>
              <a:ext cx="80700" cy="1526144"/>
              <a:chOff x="2284655" y="1179665"/>
              <a:chExt cx="80700" cy="1526144"/>
            </a:xfrm>
          </p:grpSpPr>
          <p:sp>
            <p:nvSpPr>
              <p:cNvPr id="11399" name="Google Shape;11399;p5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09" name="Google Shape;11409;p59"/>
          <p:cNvGrpSpPr/>
          <p:nvPr/>
        </p:nvGrpSpPr>
        <p:grpSpPr>
          <a:xfrm>
            <a:off x="2623904" y="1198803"/>
            <a:ext cx="1364248" cy="1102133"/>
            <a:chOff x="2623904" y="1198803"/>
            <a:chExt cx="1364248" cy="1102133"/>
          </a:xfrm>
        </p:grpSpPr>
        <p:grpSp>
          <p:nvGrpSpPr>
            <p:cNvPr id="11410" name="Google Shape;11410;p59"/>
            <p:cNvGrpSpPr/>
            <p:nvPr/>
          </p:nvGrpSpPr>
          <p:grpSpPr>
            <a:xfrm>
              <a:off x="2623907" y="1198803"/>
              <a:ext cx="1364245" cy="273000"/>
              <a:chOff x="2623907" y="1198803"/>
              <a:chExt cx="1364245" cy="273000"/>
            </a:xfrm>
          </p:grpSpPr>
          <p:sp>
            <p:nvSpPr>
              <p:cNvPr id="11411" name="Google Shape;11411;p5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59"/>
            <p:cNvGrpSpPr/>
            <p:nvPr/>
          </p:nvGrpSpPr>
          <p:grpSpPr>
            <a:xfrm>
              <a:off x="2623904" y="1476964"/>
              <a:ext cx="1364245" cy="273000"/>
              <a:chOff x="2623904" y="1476964"/>
              <a:chExt cx="1364245" cy="273000"/>
            </a:xfrm>
          </p:grpSpPr>
          <p:sp>
            <p:nvSpPr>
              <p:cNvPr id="11417" name="Google Shape;11417;p5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59"/>
            <p:cNvGrpSpPr/>
            <p:nvPr/>
          </p:nvGrpSpPr>
          <p:grpSpPr>
            <a:xfrm>
              <a:off x="2623907" y="1749775"/>
              <a:ext cx="1364245" cy="273000"/>
              <a:chOff x="2623907" y="1749775"/>
              <a:chExt cx="1364245" cy="273000"/>
            </a:xfrm>
          </p:grpSpPr>
          <p:sp>
            <p:nvSpPr>
              <p:cNvPr id="11423" name="Google Shape;11423;p5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59"/>
            <p:cNvGrpSpPr/>
            <p:nvPr/>
          </p:nvGrpSpPr>
          <p:grpSpPr>
            <a:xfrm>
              <a:off x="2623904" y="2027936"/>
              <a:ext cx="1364245" cy="273000"/>
              <a:chOff x="2623904" y="2027936"/>
              <a:chExt cx="1364245" cy="273000"/>
            </a:xfrm>
          </p:grpSpPr>
          <p:sp>
            <p:nvSpPr>
              <p:cNvPr id="11429" name="Google Shape;11429;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34" name="Google Shape;11434;p59"/>
          <p:cNvGrpSpPr/>
          <p:nvPr/>
        </p:nvGrpSpPr>
        <p:grpSpPr>
          <a:xfrm>
            <a:off x="2613365" y="2657986"/>
            <a:ext cx="1387541" cy="159124"/>
            <a:chOff x="3200660" y="2180272"/>
            <a:chExt cx="2563824" cy="378237"/>
          </a:xfrm>
        </p:grpSpPr>
        <p:sp>
          <p:nvSpPr>
            <p:cNvPr id="11435" name="Google Shape;11435;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59"/>
          <p:cNvGrpSpPr/>
          <p:nvPr/>
        </p:nvGrpSpPr>
        <p:grpSpPr>
          <a:xfrm>
            <a:off x="2609890" y="2935811"/>
            <a:ext cx="1390502" cy="159625"/>
            <a:chOff x="3530150" y="2790075"/>
            <a:chExt cx="1962600" cy="225300"/>
          </a:xfrm>
        </p:grpSpPr>
        <p:sp>
          <p:nvSpPr>
            <p:cNvPr id="11454" name="Google Shape;11454;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59"/>
          <p:cNvGrpSpPr/>
          <p:nvPr/>
        </p:nvGrpSpPr>
        <p:grpSpPr>
          <a:xfrm>
            <a:off x="2610543" y="3214137"/>
            <a:ext cx="1411629" cy="153761"/>
            <a:chOff x="3558802" y="4011427"/>
            <a:chExt cx="1866000" cy="111300"/>
          </a:xfrm>
        </p:grpSpPr>
        <p:sp>
          <p:nvSpPr>
            <p:cNvPr id="11457" name="Google Shape;11457;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59"/>
          <p:cNvGrpSpPr/>
          <p:nvPr/>
        </p:nvGrpSpPr>
        <p:grpSpPr>
          <a:xfrm>
            <a:off x="2610235" y="2419536"/>
            <a:ext cx="1383503" cy="119749"/>
            <a:chOff x="3465975" y="2270276"/>
            <a:chExt cx="1986364" cy="171929"/>
          </a:xfrm>
        </p:grpSpPr>
        <p:sp>
          <p:nvSpPr>
            <p:cNvPr id="11460" name="Google Shape;11460;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59"/>
          <p:cNvGrpSpPr/>
          <p:nvPr/>
        </p:nvGrpSpPr>
        <p:grpSpPr>
          <a:xfrm>
            <a:off x="2621243" y="3783187"/>
            <a:ext cx="1369531" cy="195460"/>
            <a:chOff x="723300" y="4253549"/>
            <a:chExt cx="2276482" cy="324900"/>
          </a:xfrm>
        </p:grpSpPr>
        <p:sp>
          <p:nvSpPr>
            <p:cNvPr id="11469" name="Google Shape;11469;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59"/>
          <p:cNvGrpSpPr/>
          <p:nvPr/>
        </p:nvGrpSpPr>
        <p:grpSpPr>
          <a:xfrm>
            <a:off x="2610803" y="3484367"/>
            <a:ext cx="1389066" cy="180119"/>
            <a:chOff x="705948" y="3788465"/>
            <a:chExt cx="2308953" cy="299400"/>
          </a:xfrm>
        </p:grpSpPr>
        <p:sp>
          <p:nvSpPr>
            <p:cNvPr id="11475" name="Google Shape;11475;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59"/>
          <p:cNvGrpSpPr/>
          <p:nvPr/>
        </p:nvGrpSpPr>
        <p:grpSpPr>
          <a:xfrm>
            <a:off x="2658741" y="4097347"/>
            <a:ext cx="1304609" cy="294074"/>
            <a:chOff x="2658741" y="4097347"/>
            <a:chExt cx="1304609" cy="294074"/>
          </a:xfrm>
        </p:grpSpPr>
        <p:grpSp>
          <p:nvGrpSpPr>
            <p:cNvPr id="11481" name="Google Shape;11481;p59"/>
            <p:cNvGrpSpPr/>
            <p:nvPr/>
          </p:nvGrpSpPr>
          <p:grpSpPr>
            <a:xfrm>
              <a:off x="2658741" y="4097347"/>
              <a:ext cx="118572" cy="294074"/>
              <a:chOff x="3343310" y="4475555"/>
              <a:chExt cx="127717" cy="316753"/>
            </a:xfrm>
          </p:grpSpPr>
          <p:sp>
            <p:nvSpPr>
              <p:cNvPr id="11482" name="Google Shape;11482;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59"/>
            <p:cNvGrpSpPr/>
            <p:nvPr/>
          </p:nvGrpSpPr>
          <p:grpSpPr>
            <a:xfrm>
              <a:off x="3815519" y="4098388"/>
              <a:ext cx="147831" cy="291991"/>
              <a:chOff x="3527539" y="4476677"/>
              <a:chExt cx="159232" cy="314510"/>
            </a:xfrm>
          </p:grpSpPr>
          <p:sp>
            <p:nvSpPr>
              <p:cNvPr id="11485" name="Google Shape;11485;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59"/>
            <p:cNvGrpSpPr/>
            <p:nvPr/>
          </p:nvGrpSpPr>
          <p:grpSpPr>
            <a:xfrm>
              <a:off x="3511696" y="4098388"/>
              <a:ext cx="147831" cy="291991"/>
              <a:chOff x="3527539" y="4476677"/>
              <a:chExt cx="159232" cy="314510"/>
            </a:xfrm>
          </p:grpSpPr>
          <p:sp>
            <p:nvSpPr>
              <p:cNvPr id="11488" name="Google Shape;11488;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59"/>
            <p:cNvGrpSpPr/>
            <p:nvPr/>
          </p:nvGrpSpPr>
          <p:grpSpPr>
            <a:xfrm>
              <a:off x="3207874" y="4098388"/>
              <a:ext cx="147831" cy="291991"/>
              <a:chOff x="3527539" y="4476677"/>
              <a:chExt cx="159232" cy="314510"/>
            </a:xfrm>
          </p:grpSpPr>
          <p:sp>
            <p:nvSpPr>
              <p:cNvPr id="11491" name="Google Shape;11491;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59"/>
            <p:cNvGrpSpPr/>
            <p:nvPr/>
          </p:nvGrpSpPr>
          <p:grpSpPr>
            <a:xfrm>
              <a:off x="2933305" y="4097347"/>
              <a:ext cx="118572" cy="294074"/>
              <a:chOff x="3343310" y="4475555"/>
              <a:chExt cx="127717" cy="316753"/>
            </a:xfrm>
          </p:grpSpPr>
          <p:sp>
            <p:nvSpPr>
              <p:cNvPr id="11494" name="Google Shape;11494;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96" name="Google Shape;11496;p59"/>
          <p:cNvGrpSpPr/>
          <p:nvPr/>
        </p:nvGrpSpPr>
        <p:grpSpPr>
          <a:xfrm>
            <a:off x="4277571" y="2080469"/>
            <a:ext cx="1433821" cy="191501"/>
            <a:chOff x="4273350" y="2080469"/>
            <a:chExt cx="1433821" cy="191501"/>
          </a:xfrm>
        </p:grpSpPr>
        <p:grpSp>
          <p:nvGrpSpPr>
            <p:cNvPr id="11497" name="Google Shape;11497;p59"/>
            <p:cNvGrpSpPr/>
            <p:nvPr/>
          </p:nvGrpSpPr>
          <p:grpSpPr>
            <a:xfrm>
              <a:off x="4273350" y="2080469"/>
              <a:ext cx="1433821" cy="0"/>
              <a:chOff x="5224975" y="2962250"/>
              <a:chExt cx="1544400" cy="0"/>
            </a:xfrm>
          </p:grpSpPr>
          <p:cxnSp>
            <p:nvCxnSpPr>
              <p:cNvPr id="11498" name="Google Shape;11498;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499" name="Google Shape;11499;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1500" name="Google Shape;11500;p59"/>
            <p:cNvGrpSpPr/>
            <p:nvPr/>
          </p:nvGrpSpPr>
          <p:grpSpPr>
            <a:xfrm>
              <a:off x="4273350" y="2271969"/>
              <a:ext cx="1433821" cy="0"/>
              <a:chOff x="5224975" y="2962250"/>
              <a:chExt cx="1544400" cy="0"/>
            </a:xfrm>
          </p:grpSpPr>
          <p:cxnSp>
            <p:nvCxnSpPr>
              <p:cNvPr id="11501" name="Google Shape;11501;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502" name="Google Shape;11502;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1503" name="Google Shape;11503;p59"/>
          <p:cNvGrpSpPr/>
          <p:nvPr/>
        </p:nvGrpSpPr>
        <p:grpSpPr>
          <a:xfrm>
            <a:off x="4279126" y="1183036"/>
            <a:ext cx="1430711" cy="743389"/>
            <a:chOff x="5159450" y="1919950"/>
            <a:chExt cx="1541050" cy="862500"/>
          </a:xfrm>
        </p:grpSpPr>
        <p:sp>
          <p:nvSpPr>
            <p:cNvPr id="11504" name="Google Shape;11504;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1505" name="Google Shape;11505;p59"/>
            <p:cNvGrpSpPr/>
            <p:nvPr/>
          </p:nvGrpSpPr>
          <p:grpSpPr>
            <a:xfrm>
              <a:off x="5159450" y="1919950"/>
              <a:ext cx="1541050" cy="862500"/>
              <a:chOff x="5159450" y="1919950"/>
              <a:chExt cx="1541050" cy="862500"/>
            </a:xfrm>
          </p:grpSpPr>
          <p:cxnSp>
            <p:nvCxnSpPr>
              <p:cNvPr id="11506" name="Google Shape;11506;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1507" name="Google Shape;11507;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1508" name="Google Shape;11508;p59"/>
          <p:cNvGrpSpPr/>
          <p:nvPr/>
        </p:nvGrpSpPr>
        <p:grpSpPr>
          <a:xfrm>
            <a:off x="4269239" y="2406364"/>
            <a:ext cx="1450484" cy="1052087"/>
            <a:chOff x="5230575" y="1554475"/>
            <a:chExt cx="2137150" cy="1550150"/>
          </a:xfrm>
        </p:grpSpPr>
        <p:sp>
          <p:nvSpPr>
            <p:cNvPr id="11509" name="Google Shape;11509;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59"/>
          <p:cNvGrpSpPr/>
          <p:nvPr/>
        </p:nvGrpSpPr>
        <p:grpSpPr>
          <a:xfrm rot="10800000">
            <a:off x="4285790" y="3498553"/>
            <a:ext cx="1417383" cy="887946"/>
            <a:chOff x="5645403" y="2920021"/>
            <a:chExt cx="2650800" cy="2180614"/>
          </a:xfrm>
        </p:grpSpPr>
        <p:sp>
          <p:nvSpPr>
            <p:cNvPr id="11523" name="Google Shape;11523;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24" name="Google Shape;11524;p59"/>
            <p:cNvCxnSpPr>
              <a:stCxn id="1152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1525" name="Google Shape;11525;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26" name="Google Shape;11526;p59"/>
            <p:cNvCxnSpPr>
              <a:endCxn id="1152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1527" name="Google Shape;11527;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28" name="Google Shape;11528;p59"/>
            <p:cNvCxnSpPr>
              <a:stCxn id="1152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1529" name="Google Shape;11529;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30" name="Google Shape;11530;p59"/>
            <p:cNvCxnSpPr>
              <a:endCxn id="1152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1531" name="Google Shape;11531;p59"/>
          <p:cNvGrpSpPr/>
          <p:nvPr/>
        </p:nvGrpSpPr>
        <p:grpSpPr>
          <a:xfrm>
            <a:off x="7386150" y="2401908"/>
            <a:ext cx="1071743" cy="1021579"/>
            <a:chOff x="7189833" y="2022667"/>
            <a:chExt cx="1251159" cy="1192597"/>
          </a:xfrm>
        </p:grpSpPr>
        <p:sp>
          <p:nvSpPr>
            <p:cNvPr id="11532" name="Google Shape;11532;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59"/>
          <p:cNvGrpSpPr/>
          <p:nvPr/>
        </p:nvGrpSpPr>
        <p:grpSpPr>
          <a:xfrm>
            <a:off x="727421" y="2828315"/>
            <a:ext cx="1695374" cy="1560837"/>
            <a:chOff x="727421" y="2828315"/>
            <a:chExt cx="1695374" cy="1560837"/>
          </a:xfrm>
        </p:grpSpPr>
        <p:grpSp>
          <p:nvGrpSpPr>
            <p:cNvPr id="11537" name="Google Shape;11537;p59"/>
            <p:cNvGrpSpPr/>
            <p:nvPr/>
          </p:nvGrpSpPr>
          <p:grpSpPr>
            <a:xfrm>
              <a:off x="819108" y="2882501"/>
              <a:ext cx="103104" cy="1426186"/>
              <a:chOff x="4674013" y="3100904"/>
              <a:chExt cx="122758" cy="1698043"/>
            </a:xfrm>
          </p:grpSpPr>
          <p:sp>
            <p:nvSpPr>
              <p:cNvPr id="11538" name="Google Shape;11538;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59"/>
            <p:cNvGrpSpPr/>
            <p:nvPr/>
          </p:nvGrpSpPr>
          <p:grpSpPr>
            <a:xfrm>
              <a:off x="1062475" y="2882501"/>
              <a:ext cx="103104" cy="1426186"/>
              <a:chOff x="4940438" y="3100904"/>
              <a:chExt cx="122758" cy="1698043"/>
            </a:xfrm>
          </p:grpSpPr>
          <p:sp>
            <p:nvSpPr>
              <p:cNvPr id="11546" name="Google Shape;11546;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59"/>
            <p:cNvGrpSpPr/>
            <p:nvPr/>
          </p:nvGrpSpPr>
          <p:grpSpPr>
            <a:xfrm>
              <a:off x="1299324" y="2882501"/>
              <a:ext cx="103104" cy="1426186"/>
              <a:chOff x="5206863" y="3100904"/>
              <a:chExt cx="122758" cy="1698043"/>
            </a:xfrm>
          </p:grpSpPr>
          <p:sp>
            <p:nvSpPr>
              <p:cNvPr id="11554" name="Google Shape;11554;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59"/>
            <p:cNvGrpSpPr/>
            <p:nvPr/>
          </p:nvGrpSpPr>
          <p:grpSpPr>
            <a:xfrm>
              <a:off x="1786057" y="2882501"/>
              <a:ext cx="103104" cy="1426186"/>
              <a:chOff x="6006138" y="3143629"/>
              <a:chExt cx="122758" cy="1698043"/>
            </a:xfrm>
          </p:grpSpPr>
          <p:sp>
            <p:nvSpPr>
              <p:cNvPr id="11562" name="Google Shape;11562;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59"/>
            <p:cNvGrpSpPr/>
            <p:nvPr/>
          </p:nvGrpSpPr>
          <p:grpSpPr>
            <a:xfrm>
              <a:off x="2029422" y="2882501"/>
              <a:ext cx="103104" cy="1426186"/>
              <a:chOff x="6805413" y="3100904"/>
              <a:chExt cx="122758" cy="1698043"/>
            </a:xfrm>
          </p:grpSpPr>
          <p:sp>
            <p:nvSpPr>
              <p:cNvPr id="11570" name="Google Shape;11570;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59"/>
            <p:cNvGrpSpPr/>
            <p:nvPr/>
          </p:nvGrpSpPr>
          <p:grpSpPr>
            <a:xfrm>
              <a:off x="727421" y="2828315"/>
              <a:ext cx="1695374" cy="1560837"/>
              <a:chOff x="734799" y="2782450"/>
              <a:chExt cx="1571100" cy="1577400"/>
            </a:xfrm>
          </p:grpSpPr>
          <p:cxnSp>
            <p:nvCxnSpPr>
              <p:cNvPr id="11578" name="Google Shape;11578;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1579" name="Google Shape;11579;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1580" name="Google Shape;11580;p59"/>
            <p:cNvGrpSpPr/>
            <p:nvPr/>
          </p:nvGrpSpPr>
          <p:grpSpPr>
            <a:xfrm>
              <a:off x="2272795" y="2882501"/>
              <a:ext cx="103104" cy="1426186"/>
              <a:chOff x="5206863" y="3100904"/>
              <a:chExt cx="122758" cy="1698043"/>
            </a:xfrm>
          </p:grpSpPr>
          <p:sp>
            <p:nvSpPr>
              <p:cNvPr id="11581" name="Google Shape;11581;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59"/>
            <p:cNvGrpSpPr/>
            <p:nvPr/>
          </p:nvGrpSpPr>
          <p:grpSpPr>
            <a:xfrm>
              <a:off x="1542694" y="2882501"/>
              <a:ext cx="103104" cy="1426186"/>
              <a:chOff x="6006138" y="3143629"/>
              <a:chExt cx="122758" cy="1698043"/>
            </a:xfrm>
          </p:grpSpPr>
          <p:sp>
            <p:nvSpPr>
              <p:cNvPr id="11589" name="Google Shape;11589;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96" name="Google Shape;11596;p59"/>
          <p:cNvGrpSpPr/>
          <p:nvPr/>
        </p:nvGrpSpPr>
        <p:grpSpPr>
          <a:xfrm>
            <a:off x="5936000" y="2405887"/>
            <a:ext cx="1248543" cy="1025319"/>
            <a:chOff x="5183758" y="1210600"/>
            <a:chExt cx="3605380" cy="2960783"/>
          </a:xfrm>
        </p:grpSpPr>
        <p:sp>
          <p:nvSpPr>
            <p:cNvPr id="11597" name="Google Shape;11597;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01" name="Google Shape;11601;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1602" name="Google Shape;11602;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1603" name="Google Shape;11603;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1604" name="Google Shape;11604;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1605" name="Google Shape;11605;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59"/>
          <p:cNvGrpSpPr/>
          <p:nvPr/>
        </p:nvGrpSpPr>
        <p:grpSpPr>
          <a:xfrm>
            <a:off x="5793062" y="3544204"/>
            <a:ext cx="2664831" cy="843440"/>
            <a:chOff x="5916567" y="1099697"/>
            <a:chExt cx="2556683" cy="809211"/>
          </a:xfrm>
        </p:grpSpPr>
        <p:sp>
          <p:nvSpPr>
            <p:cNvPr id="11607" name="Google Shape;11607;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59"/>
          <p:cNvGrpSpPr/>
          <p:nvPr/>
        </p:nvGrpSpPr>
        <p:grpSpPr>
          <a:xfrm>
            <a:off x="5900602" y="1193063"/>
            <a:ext cx="1299851" cy="1023338"/>
            <a:chOff x="5900602" y="1193063"/>
            <a:chExt cx="1299851" cy="1023338"/>
          </a:xfrm>
        </p:grpSpPr>
        <p:grpSp>
          <p:nvGrpSpPr>
            <p:cNvPr id="11616" name="Google Shape;11616;p59"/>
            <p:cNvGrpSpPr/>
            <p:nvPr/>
          </p:nvGrpSpPr>
          <p:grpSpPr>
            <a:xfrm>
              <a:off x="6743564" y="1193063"/>
              <a:ext cx="456889" cy="700379"/>
              <a:chOff x="6743564" y="1193063"/>
              <a:chExt cx="456889" cy="700379"/>
            </a:xfrm>
          </p:grpSpPr>
          <p:grpSp>
            <p:nvGrpSpPr>
              <p:cNvPr id="11617" name="Google Shape;11617;p59"/>
              <p:cNvGrpSpPr/>
              <p:nvPr/>
            </p:nvGrpSpPr>
            <p:grpSpPr>
              <a:xfrm>
                <a:off x="6743564" y="1690731"/>
                <a:ext cx="214402" cy="202710"/>
                <a:chOff x="6743564" y="1690731"/>
                <a:chExt cx="214402" cy="202710"/>
              </a:xfrm>
            </p:grpSpPr>
            <p:sp>
              <p:nvSpPr>
                <p:cNvPr id="11618" name="Google Shape;11618;p5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59"/>
              <p:cNvGrpSpPr/>
              <p:nvPr/>
            </p:nvGrpSpPr>
            <p:grpSpPr>
              <a:xfrm>
                <a:off x="6915505" y="1193063"/>
                <a:ext cx="284947" cy="589637"/>
                <a:chOff x="6915505" y="1193063"/>
                <a:chExt cx="284947" cy="589637"/>
              </a:xfrm>
            </p:grpSpPr>
            <p:sp>
              <p:nvSpPr>
                <p:cNvPr id="11621" name="Google Shape;11621;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22" name="Google Shape;11622;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1623" name="Google Shape;11623;p59"/>
            <p:cNvGrpSpPr/>
            <p:nvPr/>
          </p:nvGrpSpPr>
          <p:grpSpPr>
            <a:xfrm>
              <a:off x="6520337" y="1193063"/>
              <a:ext cx="341815" cy="801589"/>
              <a:chOff x="6520337" y="1193063"/>
              <a:chExt cx="341815" cy="801589"/>
            </a:xfrm>
          </p:grpSpPr>
          <p:grpSp>
            <p:nvGrpSpPr>
              <p:cNvPr id="11624" name="Google Shape;11624;p59"/>
              <p:cNvGrpSpPr/>
              <p:nvPr/>
            </p:nvGrpSpPr>
            <p:grpSpPr>
              <a:xfrm>
                <a:off x="6520337" y="1589527"/>
                <a:ext cx="213950" cy="405125"/>
                <a:chOff x="6520337" y="1589527"/>
                <a:chExt cx="213950" cy="405125"/>
              </a:xfrm>
            </p:grpSpPr>
            <p:sp>
              <p:nvSpPr>
                <p:cNvPr id="11625" name="Google Shape;11625;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59"/>
              <p:cNvGrpSpPr/>
              <p:nvPr/>
            </p:nvGrpSpPr>
            <p:grpSpPr>
              <a:xfrm>
                <a:off x="6577204" y="1193063"/>
                <a:ext cx="284947" cy="453562"/>
                <a:chOff x="6577204" y="1193063"/>
                <a:chExt cx="284947" cy="453562"/>
              </a:xfrm>
            </p:grpSpPr>
            <p:sp>
              <p:nvSpPr>
                <p:cNvPr id="11628" name="Google Shape;11628;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29" name="Google Shape;11629;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630" name="Google Shape;11630;p59"/>
            <p:cNvGrpSpPr/>
            <p:nvPr/>
          </p:nvGrpSpPr>
          <p:grpSpPr>
            <a:xfrm>
              <a:off x="6238903" y="1193063"/>
              <a:ext cx="300475" cy="901782"/>
              <a:chOff x="6238903" y="1193063"/>
              <a:chExt cx="300475" cy="901782"/>
            </a:xfrm>
          </p:grpSpPr>
          <p:grpSp>
            <p:nvGrpSpPr>
              <p:cNvPr id="11631" name="Google Shape;11631;p59"/>
              <p:cNvGrpSpPr/>
              <p:nvPr/>
            </p:nvGrpSpPr>
            <p:grpSpPr>
              <a:xfrm>
                <a:off x="6290865" y="1489315"/>
                <a:ext cx="248514" cy="605530"/>
                <a:chOff x="6290865" y="1489315"/>
                <a:chExt cx="248514" cy="605530"/>
              </a:xfrm>
            </p:grpSpPr>
            <p:sp>
              <p:nvSpPr>
                <p:cNvPr id="11632" name="Google Shape;11632;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59"/>
              <p:cNvGrpSpPr/>
              <p:nvPr/>
            </p:nvGrpSpPr>
            <p:grpSpPr>
              <a:xfrm>
                <a:off x="6238903" y="1193063"/>
                <a:ext cx="284947" cy="327512"/>
                <a:chOff x="6238903" y="1193063"/>
                <a:chExt cx="284947" cy="327512"/>
              </a:xfrm>
            </p:grpSpPr>
            <p:sp>
              <p:nvSpPr>
                <p:cNvPr id="11635" name="Google Shape;11635;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36" name="Google Shape;11636;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637" name="Google Shape;11637;p59"/>
            <p:cNvGrpSpPr/>
            <p:nvPr/>
          </p:nvGrpSpPr>
          <p:grpSpPr>
            <a:xfrm>
              <a:off x="5900602" y="1193063"/>
              <a:ext cx="444345" cy="1023338"/>
              <a:chOff x="5900602" y="1193063"/>
              <a:chExt cx="444345" cy="1023338"/>
            </a:xfrm>
          </p:grpSpPr>
          <p:grpSp>
            <p:nvGrpSpPr>
              <p:cNvPr id="11638" name="Google Shape;11638;p59"/>
              <p:cNvGrpSpPr/>
              <p:nvPr/>
            </p:nvGrpSpPr>
            <p:grpSpPr>
              <a:xfrm>
                <a:off x="6046501" y="1367785"/>
                <a:ext cx="298446" cy="848616"/>
                <a:chOff x="6046501" y="1367785"/>
                <a:chExt cx="298446" cy="848616"/>
              </a:xfrm>
            </p:grpSpPr>
            <p:sp>
              <p:nvSpPr>
                <p:cNvPr id="11639" name="Google Shape;11639;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59"/>
              <p:cNvGrpSpPr/>
              <p:nvPr/>
            </p:nvGrpSpPr>
            <p:grpSpPr>
              <a:xfrm>
                <a:off x="5900602" y="1193063"/>
                <a:ext cx="284947" cy="182312"/>
                <a:chOff x="5900602" y="1193063"/>
                <a:chExt cx="284947" cy="182312"/>
              </a:xfrm>
            </p:grpSpPr>
            <p:sp>
              <p:nvSpPr>
                <p:cNvPr id="11642" name="Google Shape;11642;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43" name="Google Shape;11643;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644" name="Google Shape;11644;p59"/>
          <p:cNvGrpSpPr/>
          <p:nvPr/>
        </p:nvGrpSpPr>
        <p:grpSpPr>
          <a:xfrm>
            <a:off x="7238484" y="1193208"/>
            <a:ext cx="1219413" cy="1051365"/>
            <a:chOff x="7287122" y="1165658"/>
            <a:chExt cx="1219413" cy="1051365"/>
          </a:xfrm>
        </p:grpSpPr>
        <p:grpSp>
          <p:nvGrpSpPr>
            <p:cNvPr id="11645" name="Google Shape;11645;p59"/>
            <p:cNvGrpSpPr/>
            <p:nvPr/>
          </p:nvGrpSpPr>
          <p:grpSpPr>
            <a:xfrm>
              <a:off x="7287122" y="1969723"/>
              <a:ext cx="1219413" cy="247300"/>
              <a:chOff x="7287122" y="1969723"/>
              <a:chExt cx="1219413" cy="247300"/>
            </a:xfrm>
          </p:grpSpPr>
          <p:sp>
            <p:nvSpPr>
              <p:cNvPr id="11646" name="Google Shape;11646;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7" name="Google Shape;11647;p59"/>
              <p:cNvGrpSpPr/>
              <p:nvPr/>
            </p:nvGrpSpPr>
            <p:grpSpPr>
              <a:xfrm>
                <a:off x="7287122" y="2063892"/>
                <a:ext cx="1151753" cy="73428"/>
                <a:chOff x="7287122" y="2063892"/>
                <a:chExt cx="1151753" cy="73428"/>
              </a:xfrm>
            </p:grpSpPr>
            <p:sp>
              <p:nvSpPr>
                <p:cNvPr id="11648" name="Google Shape;11648;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49" name="Google Shape;11649;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650" name="Google Shape;11650;p59"/>
            <p:cNvGrpSpPr/>
            <p:nvPr/>
          </p:nvGrpSpPr>
          <p:grpSpPr>
            <a:xfrm>
              <a:off x="7287122" y="1712201"/>
              <a:ext cx="1219403" cy="246767"/>
              <a:chOff x="7287122" y="1712201"/>
              <a:chExt cx="1219403" cy="246767"/>
            </a:xfrm>
          </p:grpSpPr>
          <p:sp>
            <p:nvSpPr>
              <p:cNvPr id="11651" name="Google Shape;11651;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2" name="Google Shape;11652;p59"/>
              <p:cNvGrpSpPr/>
              <p:nvPr/>
            </p:nvGrpSpPr>
            <p:grpSpPr>
              <a:xfrm>
                <a:off x="7287122" y="1842861"/>
                <a:ext cx="1005303" cy="73419"/>
                <a:chOff x="7287122" y="1842861"/>
                <a:chExt cx="1005303" cy="73419"/>
              </a:xfrm>
            </p:grpSpPr>
            <p:sp>
              <p:nvSpPr>
                <p:cNvPr id="11653" name="Google Shape;11653;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54" name="Google Shape;11654;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655" name="Google Shape;11655;p59"/>
            <p:cNvGrpSpPr/>
            <p:nvPr/>
          </p:nvGrpSpPr>
          <p:grpSpPr>
            <a:xfrm>
              <a:off x="7287122" y="1447520"/>
              <a:ext cx="1219403" cy="286667"/>
              <a:chOff x="7287122" y="1447520"/>
              <a:chExt cx="1219403" cy="286667"/>
            </a:xfrm>
          </p:grpSpPr>
          <p:sp>
            <p:nvSpPr>
              <p:cNvPr id="11656" name="Google Shape;11656;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7" name="Google Shape;11657;p59"/>
              <p:cNvGrpSpPr/>
              <p:nvPr/>
            </p:nvGrpSpPr>
            <p:grpSpPr>
              <a:xfrm>
                <a:off x="7287122" y="1581977"/>
                <a:ext cx="852803" cy="73428"/>
                <a:chOff x="7287122" y="1581977"/>
                <a:chExt cx="852803" cy="73428"/>
              </a:xfrm>
            </p:grpSpPr>
            <p:sp>
              <p:nvSpPr>
                <p:cNvPr id="11658" name="Google Shape;11658;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59" name="Google Shape;11659;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660" name="Google Shape;11660;p59"/>
            <p:cNvGrpSpPr/>
            <p:nvPr/>
          </p:nvGrpSpPr>
          <p:grpSpPr>
            <a:xfrm>
              <a:off x="7287122" y="1165658"/>
              <a:ext cx="1219403" cy="344253"/>
              <a:chOff x="7287122" y="1165658"/>
              <a:chExt cx="1219403" cy="344253"/>
            </a:xfrm>
          </p:grpSpPr>
          <p:sp>
            <p:nvSpPr>
              <p:cNvPr id="11661" name="Google Shape;11661;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2" name="Google Shape;11662;p59"/>
              <p:cNvGrpSpPr/>
              <p:nvPr/>
            </p:nvGrpSpPr>
            <p:grpSpPr>
              <a:xfrm>
                <a:off x="7287122" y="1341025"/>
                <a:ext cx="695703" cy="73419"/>
                <a:chOff x="7287122" y="1341025"/>
                <a:chExt cx="695703" cy="73419"/>
              </a:xfrm>
            </p:grpSpPr>
            <p:sp>
              <p:nvSpPr>
                <p:cNvPr id="11663" name="Google Shape;11663;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64" name="Google Shape;11664;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68" name="Shape 11668"/>
        <p:cNvGrpSpPr/>
        <p:nvPr/>
      </p:nvGrpSpPr>
      <p:grpSpPr>
        <a:xfrm>
          <a:off x="0" y="0"/>
          <a:ext cx="0" cy="0"/>
          <a:chOff x="0" y="0"/>
          <a:chExt cx="0" cy="0"/>
        </a:xfrm>
      </p:grpSpPr>
      <p:sp>
        <p:nvSpPr>
          <p:cNvPr id="11669" name="Google Shape;11669;p6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1670" name="Google Shape;11670;p60"/>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1671" name="Google Shape;11671;p60"/>
          <p:cNvGrpSpPr/>
          <p:nvPr/>
        </p:nvGrpSpPr>
        <p:grpSpPr>
          <a:xfrm>
            <a:off x="845855" y="2307733"/>
            <a:ext cx="340168" cy="298978"/>
            <a:chOff x="892750" y="267400"/>
            <a:chExt cx="483125" cy="424625"/>
          </a:xfrm>
        </p:grpSpPr>
        <p:sp>
          <p:nvSpPr>
            <p:cNvPr id="11672" name="Google Shape;11672;p6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73" name="Google Shape;11673;p6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74" name="Google Shape;11674;p6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675" name="Google Shape;11675;p60"/>
          <p:cNvGrpSpPr/>
          <p:nvPr/>
        </p:nvGrpSpPr>
        <p:grpSpPr>
          <a:xfrm>
            <a:off x="1284289" y="2287121"/>
            <a:ext cx="298996" cy="340204"/>
            <a:chOff x="1516475" y="238075"/>
            <a:chExt cx="424650" cy="483175"/>
          </a:xfrm>
        </p:grpSpPr>
        <p:sp>
          <p:nvSpPr>
            <p:cNvPr id="11676" name="Google Shape;11676;p6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77" name="Google Shape;11677;p6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678" name="Google Shape;11678;p60"/>
          <p:cNvGrpSpPr/>
          <p:nvPr/>
        </p:nvGrpSpPr>
        <p:grpSpPr>
          <a:xfrm>
            <a:off x="1677380" y="2367520"/>
            <a:ext cx="341488" cy="179405"/>
            <a:chOff x="2080675" y="352325"/>
            <a:chExt cx="485000" cy="254800"/>
          </a:xfrm>
        </p:grpSpPr>
        <p:sp>
          <p:nvSpPr>
            <p:cNvPr id="11679" name="Google Shape;11679;p6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80" name="Google Shape;11680;p6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681" name="Google Shape;11681;p60"/>
          <p:cNvGrpSpPr/>
          <p:nvPr/>
        </p:nvGrpSpPr>
        <p:grpSpPr>
          <a:xfrm>
            <a:off x="2126559" y="2287138"/>
            <a:ext cx="298996" cy="340168"/>
            <a:chOff x="2705375" y="238125"/>
            <a:chExt cx="424650" cy="483125"/>
          </a:xfrm>
        </p:grpSpPr>
        <p:sp>
          <p:nvSpPr>
            <p:cNvPr id="11682" name="Google Shape;11682;p6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83" name="Google Shape;11683;p6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84" name="Google Shape;11684;p6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85" name="Google Shape;11685;p6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686" name="Google Shape;11686;p60"/>
          <p:cNvGrpSpPr/>
          <p:nvPr/>
        </p:nvGrpSpPr>
        <p:grpSpPr>
          <a:xfrm>
            <a:off x="2542700" y="2287455"/>
            <a:ext cx="301161" cy="339535"/>
            <a:chOff x="3299850" y="238575"/>
            <a:chExt cx="427725" cy="482225"/>
          </a:xfrm>
        </p:grpSpPr>
        <p:sp>
          <p:nvSpPr>
            <p:cNvPr id="11687" name="Google Shape;11687;p6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88" name="Google Shape;11688;p6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89" name="Google Shape;11689;p6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0" name="Google Shape;11690;p6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1" name="Google Shape;11691;p6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692" name="Google Shape;11692;p60"/>
          <p:cNvGrpSpPr/>
          <p:nvPr/>
        </p:nvGrpSpPr>
        <p:grpSpPr>
          <a:xfrm>
            <a:off x="2929622" y="2287138"/>
            <a:ext cx="352455" cy="340168"/>
            <a:chOff x="3857225" y="238125"/>
            <a:chExt cx="500575" cy="483125"/>
          </a:xfrm>
        </p:grpSpPr>
        <p:sp>
          <p:nvSpPr>
            <p:cNvPr id="11693" name="Google Shape;11693;p6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4" name="Google Shape;11694;p6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5" name="Google Shape;11695;p6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6" name="Google Shape;11696;p6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7" name="Google Shape;11697;p6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8" name="Google Shape;11698;p6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9" name="Google Shape;11699;p6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700" name="Google Shape;11700;p60"/>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701" name="Google Shape;11701;p60"/>
          <p:cNvGrpSpPr/>
          <p:nvPr/>
        </p:nvGrpSpPr>
        <p:grpSpPr>
          <a:xfrm>
            <a:off x="3776398" y="2287165"/>
            <a:ext cx="340186" cy="340116"/>
            <a:chOff x="5053900" y="238200"/>
            <a:chExt cx="483150" cy="483050"/>
          </a:xfrm>
        </p:grpSpPr>
        <p:sp>
          <p:nvSpPr>
            <p:cNvPr id="11702" name="Google Shape;11702;p6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3" name="Google Shape;11703;p6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4" name="Google Shape;11704;p6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5" name="Google Shape;11705;p6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06" name="Google Shape;11706;p60"/>
          <p:cNvGrpSpPr/>
          <p:nvPr/>
        </p:nvGrpSpPr>
        <p:grpSpPr>
          <a:xfrm>
            <a:off x="4190348" y="2287138"/>
            <a:ext cx="340168" cy="340168"/>
            <a:chOff x="5648375" y="238125"/>
            <a:chExt cx="483125" cy="483125"/>
          </a:xfrm>
        </p:grpSpPr>
        <p:sp>
          <p:nvSpPr>
            <p:cNvPr id="11707" name="Google Shape;11707;p6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8" name="Google Shape;11708;p6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9" name="Google Shape;11709;p6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0" name="Google Shape;11710;p6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1" name="Google Shape;11711;p6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2" name="Google Shape;11712;p6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3" name="Google Shape;11713;p6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4" name="Google Shape;11714;p6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5" name="Google Shape;11715;p6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6" name="Google Shape;11716;p6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17" name="Google Shape;11717;p60"/>
          <p:cNvGrpSpPr/>
          <p:nvPr/>
        </p:nvGrpSpPr>
        <p:grpSpPr>
          <a:xfrm>
            <a:off x="4607035" y="2287138"/>
            <a:ext cx="340168" cy="340168"/>
            <a:chOff x="6242825" y="238125"/>
            <a:chExt cx="483125" cy="483125"/>
          </a:xfrm>
        </p:grpSpPr>
        <p:sp>
          <p:nvSpPr>
            <p:cNvPr id="11718" name="Google Shape;11718;p6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9" name="Google Shape;11719;p6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20" name="Google Shape;11720;p6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21" name="Google Shape;11721;p60"/>
          <p:cNvGrpSpPr/>
          <p:nvPr/>
        </p:nvGrpSpPr>
        <p:grpSpPr>
          <a:xfrm>
            <a:off x="844156" y="2727362"/>
            <a:ext cx="343566" cy="298943"/>
            <a:chOff x="889275" y="861850"/>
            <a:chExt cx="487950" cy="424575"/>
          </a:xfrm>
        </p:grpSpPr>
        <p:sp>
          <p:nvSpPr>
            <p:cNvPr id="11722" name="Google Shape;11722;p6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23" name="Google Shape;11723;p6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24" name="Google Shape;11724;p6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25" name="Google Shape;11725;p6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726" name="Google Shape;11726;p60"/>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27" name="Google Shape;11727;p60"/>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728" name="Google Shape;11728;p60"/>
          <p:cNvGrpSpPr/>
          <p:nvPr/>
        </p:nvGrpSpPr>
        <p:grpSpPr>
          <a:xfrm>
            <a:off x="2105973" y="2706749"/>
            <a:ext cx="340168" cy="340168"/>
            <a:chOff x="2676100" y="832575"/>
            <a:chExt cx="483125" cy="483125"/>
          </a:xfrm>
        </p:grpSpPr>
        <p:sp>
          <p:nvSpPr>
            <p:cNvPr id="11729" name="Google Shape;11729;p6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30" name="Google Shape;11730;p6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31" name="Google Shape;11731;p6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32" name="Google Shape;11732;p60"/>
          <p:cNvGrpSpPr/>
          <p:nvPr/>
        </p:nvGrpSpPr>
        <p:grpSpPr>
          <a:xfrm>
            <a:off x="2517477" y="2706749"/>
            <a:ext cx="351610" cy="340168"/>
            <a:chOff x="3270550" y="832575"/>
            <a:chExt cx="499375" cy="483125"/>
          </a:xfrm>
        </p:grpSpPr>
        <p:sp>
          <p:nvSpPr>
            <p:cNvPr id="11733" name="Google Shape;11733;p6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34" name="Google Shape;11734;p6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35" name="Google Shape;11735;p6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36" name="Google Shape;11736;p60"/>
          <p:cNvGrpSpPr/>
          <p:nvPr/>
        </p:nvGrpSpPr>
        <p:grpSpPr>
          <a:xfrm>
            <a:off x="2935756" y="2717381"/>
            <a:ext cx="340186" cy="318904"/>
            <a:chOff x="3865000" y="847675"/>
            <a:chExt cx="483150" cy="452925"/>
          </a:xfrm>
        </p:grpSpPr>
        <p:sp>
          <p:nvSpPr>
            <p:cNvPr id="11737" name="Google Shape;11737;p6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38" name="Google Shape;11738;p6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39" name="Google Shape;11739;p6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40" name="Google Shape;11740;p6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41" name="Google Shape;11741;p60"/>
          <p:cNvGrpSpPr/>
          <p:nvPr/>
        </p:nvGrpSpPr>
        <p:grpSpPr>
          <a:xfrm>
            <a:off x="3351439" y="2727300"/>
            <a:ext cx="344798" cy="299066"/>
            <a:chOff x="4452900" y="861750"/>
            <a:chExt cx="489700" cy="424750"/>
          </a:xfrm>
        </p:grpSpPr>
        <p:sp>
          <p:nvSpPr>
            <p:cNvPr id="11742" name="Google Shape;11742;p6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43" name="Google Shape;11743;p6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44" name="Google Shape;11744;p6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45" name="Google Shape;11745;p60"/>
          <p:cNvGrpSpPr/>
          <p:nvPr/>
        </p:nvGrpSpPr>
        <p:grpSpPr>
          <a:xfrm>
            <a:off x="3768671" y="2706758"/>
            <a:ext cx="355641" cy="340151"/>
            <a:chOff x="5049750" y="832600"/>
            <a:chExt cx="505100" cy="483100"/>
          </a:xfrm>
        </p:grpSpPr>
        <p:sp>
          <p:nvSpPr>
            <p:cNvPr id="11746" name="Google Shape;11746;p6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47" name="Google Shape;11747;p6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748" name="Google Shape;11748;p60"/>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749" name="Google Shape;11749;p60"/>
          <p:cNvGrpSpPr/>
          <p:nvPr/>
        </p:nvGrpSpPr>
        <p:grpSpPr>
          <a:xfrm>
            <a:off x="4627621" y="2706749"/>
            <a:ext cx="298996" cy="340168"/>
            <a:chOff x="6272100" y="832575"/>
            <a:chExt cx="424650" cy="483125"/>
          </a:xfrm>
        </p:grpSpPr>
        <p:sp>
          <p:nvSpPr>
            <p:cNvPr id="11750" name="Google Shape;11750;p6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51" name="Google Shape;11751;p6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52" name="Google Shape;11752;p60"/>
          <p:cNvGrpSpPr/>
          <p:nvPr/>
        </p:nvGrpSpPr>
        <p:grpSpPr>
          <a:xfrm>
            <a:off x="845828" y="3125798"/>
            <a:ext cx="340221" cy="340186"/>
            <a:chOff x="893650" y="1428000"/>
            <a:chExt cx="483200" cy="483150"/>
          </a:xfrm>
        </p:grpSpPr>
        <p:sp>
          <p:nvSpPr>
            <p:cNvPr id="11753" name="Google Shape;11753;p6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54" name="Google Shape;11754;p6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55" name="Google Shape;11755;p6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56" name="Google Shape;11756;p6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757" name="Google Shape;11757;p60"/>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58" name="Google Shape;11758;p60"/>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759" name="Google Shape;11759;p60"/>
          <p:cNvGrpSpPr/>
          <p:nvPr/>
        </p:nvGrpSpPr>
        <p:grpSpPr>
          <a:xfrm>
            <a:off x="2099646" y="3146463"/>
            <a:ext cx="352825" cy="298855"/>
            <a:chOff x="2676100" y="1456375"/>
            <a:chExt cx="501100" cy="424450"/>
          </a:xfrm>
        </p:grpSpPr>
        <p:sp>
          <p:nvSpPr>
            <p:cNvPr id="11760" name="Google Shape;11760;p6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61" name="Google Shape;11761;p6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62" name="Google Shape;11762;p6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63" name="Google Shape;11763;p60"/>
          <p:cNvGrpSpPr/>
          <p:nvPr/>
        </p:nvGrpSpPr>
        <p:grpSpPr>
          <a:xfrm>
            <a:off x="2523170" y="3125806"/>
            <a:ext cx="340221" cy="340168"/>
            <a:chOff x="3270475" y="1427025"/>
            <a:chExt cx="483200" cy="483125"/>
          </a:xfrm>
        </p:grpSpPr>
        <p:sp>
          <p:nvSpPr>
            <p:cNvPr id="11764" name="Google Shape;11764;p6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65" name="Google Shape;11765;p6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66" name="Google Shape;11766;p6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67" name="Google Shape;11767;p60"/>
          <p:cNvGrpSpPr/>
          <p:nvPr/>
        </p:nvGrpSpPr>
        <p:grpSpPr>
          <a:xfrm>
            <a:off x="2934083" y="3125780"/>
            <a:ext cx="343530" cy="340221"/>
            <a:chOff x="3860250" y="1427025"/>
            <a:chExt cx="487900" cy="483200"/>
          </a:xfrm>
        </p:grpSpPr>
        <p:sp>
          <p:nvSpPr>
            <p:cNvPr id="11768" name="Google Shape;11768;p6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69" name="Google Shape;11769;p6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70" name="Google Shape;11770;p6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771" name="Google Shape;11771;p60"/>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72" name="Google Shape;11772;p60"/>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773" name="Google Shape;11773;p60"/>
          <p:cNvGrpSpPr/>
          <p:nvPr/>
        </p:nvGrpSpPr>
        <p:grpSpPr>
          <a:xfrm>
            <a:off x="4190322" y="3125806"/>
            <a:ext cx="340221" cy="340168"/>
            <a:chOff x="5648375" y="1427025"/>
            <a:chExt cx="483200" cy="483125"/>
          </a:xfrm>
        </p:grpSpPr>
        <p:sp>
          <p:nvSpPr>
            <p:cNvPr id="11774" name="Google Shape;11774;p6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75" name="Google Shape;11775;p6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76" name="Google Shape;11776;p60"/>
          <p:cNvGrpSpPr/>
          <p:nvPr/>
        </p:nvGrpSpPr>
        <p:grpSpPr>
          <a:xfrm>
            <a:off x="4604808" y="3125789"/>
            <a:ext cx="344622" cy="340204"/>
            <a:chOff x="6238300" y="1426975"/>
            <a:chExt cx="489450" cy="483175"/>
          </a:xfrm>
        </p:grpSpPr>
        <p:sp>
          <p:nvSpPr>
            <p:cNvPr id="11777" name="Google Shape;11777;p6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78" name="Google Shape;11778;p6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79" name="Google Shape;11779;p6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780" name="Google Shape;11780;p60"/>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781" name="Google Shape;11781;p60"/>
          <p:cNvGrpSpPr/>
          <p:nvPr/>
        </p:nvGrpSpPr>
        <p:grpSpPr>
          <a:xfrm>
            <a:off x="1263703" y="3544794"/>
            <a:ext cx="340168" cy="340186"/>
            <a:chOff x="1487200" y="2021475"/>
            <a:chExt cx="483125" cy="483150"/>
          </a:xfrm>
        </p:grpSpPr>
        <p:sp>
          <p:nvSpPr>
            <p:cNvPr id="11782" name="Google Shape;11782;p6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83" name="Google Shape;11783;p6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84" name="Google Shape;11784;p6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85" name="Google Shape;11785;p6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86" name="Google Shape;11786;p60"/>
          <p:cNvGrpSpPr/>
          <p:nvPr/>
        </p:nvGrpSpPr>
        <p:grpSpPr>
          <a:xfrm>
            <a:off x="1678040" y="3565398"/>
            <a:ext cx="340168" cy="298978"/>
            <a:chOff x="2081650" y="2050750"/>
            <a:chExt cx="483125" cy="424625"/>
          </a:xfrm>
        </p:grpSpPr>
        <p:sp>
          <p:nvSpPr>
            <p:cNvPr id="11787" name="Google Shape;11787;p6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88" name="Google Shape;11788;p6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89" name="Google Shape;11789;p6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90" name="Google Shape;11790;p6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91" name="Google Shape;11791;p6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92" name="Google Shape;11792;p6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93" name="Google Shape;11793;p60"/>
          <p:cNvGrpSpPr/>
          <p:nvPr/>
        </p:nvGrpSpPr>
        <p:grpSpPr>
          <a:xfrm>
            <a:off x="2105973" y="3588721"/>
            <a:ext cx="340168" cy="252332"/>
            <a:chOff x="2676100" y="2083800"/>
            <a:chExt cx="483125" cy="358375"/>
          </a:xfrm>
        </p:grpSpPr>
        <p:sp>
          <p:nvSpPr>
            <p:cNvPr id="11794" name="Google Shape;11794;p6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95" name="Google Shape;11795;p6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96" name="Google Shape;11796;p60"/>
          <p:cNvGrpSpPr/>
          <p:nvPr/>
        </p:nvGrpSpPr>
        <p:grpSpPr>
          <a:xfrm>
            <a:off x="2531487" y="3554766"/>
            <a:ext cx="323587" cy="320242"/>
            <a:chOff x="3282325" y="2035675"/>
            <a:chExt cx="459575" cy="454825"/>
          </a:xfrm>
        </p:grpSpPr>
        <p:sp>
          <p:nvSpPr>
            <p:cNvPr id="11797" name="Google Shape;11797;p6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98" name="Google Shape;11798;p6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99" name="Google Shape;11799;p6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00" name="Google Shape;11800;p6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801" name="Google Shape;11801;p60"/>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02" name="Google Shape;11802;p60"/>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803" name="Google Shape;11803;p60"/>
          <p:cNvGrpSpPr/>
          <p:nvPr/>
        </p:nvGrpSpPr>
        <p:grpSpPr>
          <a:xfrm>
            <a:off x="3776187" y="3544803"/>
            <a:ext cx="340608" cy="340168"/>
            <a:chOff x="5053900" y="2021500"/>
            <a:chExt cx="483750" cy="483125"/>
          </a:xfrm>
        </p:grpSpPr>
        <p:sp>
          <p:nvSpPr>
            <p:cNvPr id="11804" name="Google Shape;11804;p6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05" name="Google Shape;11805;p6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06" name="Google Shape;11806;p6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07" name="Google Shape;11807;p6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08" name="Google Shape;11808;p6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09" name="Google Shape;11809;p6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10" name="Google Shape;11810;p6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11" name="Google Shape;11811;p6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812" name="Google Shape;11812;p60"/>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813" name="Google Shape;11813;p60"/>
          <p:cNvGrpSpPr/>
          <p:nvPr/>
        </p:nvGrpSpPr>
        <p:grpSpPr>
          <a:xfrm>
            <a:off x="4601286" y="3547971"/>
            <a:ext cx="351663" cy="333831"/>
            <a:chOff x="6222125" y="2025975"/>
            <a:chExt cx="499450" cy="474125"/>
          </a:xfrm>
        </p:grpSpPr>
        <p:sp>
          <p:nvSpPr>
            <p:cNvPr id="11814" name="Google Shape;11814;p6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15" name="Google Shape;11815;p6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16" name="Google Shape;11816;p6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17" name="Google Shape;11817;p60"/>
          <p:cNvGrpSpPr/>
          <p:nvPr/>
        </p:nvGrpSpPr>
        <p:grpSpPr>
          <a:xfrm>
            <a:off x="5058848" y="2364541"/>
            <a:ext cx="335504" cy="185953"/>
            <a:chOff x="896050" y="2725450"/>
            <a:chExt cx="476500" cy="264100"/>
          </a:xfrm>
        </p:grpSpPr>
        <p:sp>
          <p:nvSpPr>
            <p:cNvPr id="11818" name="Google Shape;11818;p6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19" name="Google Shape;11819;p6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20" name="Google Shape;11820;p6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21" name="Google Shape;11821;p60"/>
          <p:cNvGrpSpPr/>
          <p:nvPr/>
        </p:nvGrpSpPr>
        <p:grpSpPr>
          <a:xfrm>
            <a:off x="5489588" y="2287425"/>
            <a:ext cx="340168" cy="340186"/>
            <a:chOff x="1487200" y="2615925"/>
            <a:chExt cx="483125" cy="483150"/>
          </a:xfrm>
        </p:grpSpPr>
        <p:sp>
          <p:nvSpPr>
            <p:cNvPr id="11822" name="Google Shape;11822;p6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23" name="Google Shape;11823;p6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24" name="Google Shape;11824;p6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25" name="Google Shape;11825;p60"/>
          <p:cNvGrpSpPr/>
          <p:nvPr/>
        </p:nvGrpSpPr>
        <p:grpSpPr>
          <a:xfrm>
            <a:off x="5889537" y="2287425"/>
            <a:ext cx="353564" cy="340186"/>
            <a:chOff x="2077575" y="2615925"/>
            <a:chExt cx="502150" cy="483150"/>
          </a:xfrm>
        </p:grpSpPr>
        <p:sp>
          <p:nvSpPr>
            <p:cNvPr id="11826" name="Google Shape;11826;p6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27" name="Google Shape;11827;p6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28" name="Google Shape;11828;p6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29" name="Google Shape;11829;p6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30" name="Google Shape;11830;p60"/>
          <p:cNvGrpSpPr/>
          <p:nvPr/>
        </p:nvGrpSpPr>
        <p:grpSpPr>
          <a:xfrm>
            <a:off x="6313326" y="2303452"/>
            <a:ext cx="334536" cy="308132"/>
            <a:chOff x="2680100" y="2638725"/>
            <a:chExt cx="475125" cy="437625"/>
          </a:xfrm>
        </p:grpSpPr>
        <p:sp>
          <p:nvSpPr>
            <p:cNvPr id="11831" name="Google Shape;11831;p6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32" name="Google Shape;11832;p6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33" name="Google Shape;11833;p6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34" name="Google Shape;11834;p6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35" name="Google Shape;11835;p60"/>
          <p:cNvGrpSpPr/>
          <p:nvPr/>
        </p:nvGrpSpPr>
        <p:grpSpPr>
          <a:xfrm>
            <a:off x="6778965" y="2287425"/>
            <a:ext cx="239183" cy="340186"/>
            <a:chOff x="3342275" y="2615925"/>
            <a:chExt cx="339700" cy="483150"/>
          </a:xfrm>
        </p:grpSpPr>
        <p:sp>
          <p:nvSpPr>
            <p:cNvPr id="11836" name="Google Shape;11836;p6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37" name="Google Shape;11837;p6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838" name="Google Shape;11838;p60"/>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39" name="Google Shape;11839;p60"/>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40" name="Google Shape;11840;p60"/>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841" name="Google Shape;11841;p60"/>
          <p:cNvGrpSpPr/>
          <p:nvPr/>
        </p:nvGrpSpPr>
        <p:grpSpPr>
          <a:xfrm>
            <a:off x="6415846" y="3956426"/>
            <a:ext cx="339482" cy="339271"/>
            <a:chOff x="5648900" y="2616600"/>
            <a:chExt cx="482150" cy="481850"/>
          </a:xfrm>
        </p:grpSpPr>
        <p:sp>
          <p:nvSpPr>
            <p:cNvPr id="11842" name="Google Shape;11842;p6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43" name="Google Shape;11843;p6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44" name="Google Shape;11844;p60"/>
          <p:cNvGrpSpPr/>
          <p:nvPr/>
        </p:nvGrpSpPr>
        <p:grpSpPr>
          <a:xfrm>
            <a:off x="4735130" y="3963142"/>
            <a:ext cx="325626" cy="325694"/>
            <a:chOff x="6242825" y="2615925"/>
            <a:chExt cx="483125" cy="483225"/>
          </a:xfrm>
        </p:grpSpPr>
        <p:sp>
          <p:nvSpPr>
            <p:cNvPr id="11845" name="Google Shape;11845;p6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46" name="Google Shape;11846;p6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47" name="Google Shape;11847;p6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48" name="Google Shape;11848;p6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49" name="Google Shape;11849;p6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850" name="Google Shape;11850;p60"/>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851" name="Google Shape;11851;p60"/>
          <p:cNvGrpSpPr/>
          <p:nvPr/>
        </p:nvGrpSpPr>
        <p:grpSpPr>
          <a:xfrm>
            <a:off x="5488629" y="2707036"/>
            <a:ext cx="342087" cy="340186"/>
            <a:chOff x="1487200" y="3210375"/>
            <a:chExt cx="485850" cy="483150"/>
          </a:xfrm>
        </p:grpSpPr>
        <p:sp>
          <p:nvSpPr>
            <p:cNvPr id="11852" name="Google Shape;11852;p6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53" name="Google Shape;11853;p6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54" name="Google Shape;11854;p6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855" name="Google Shape;11855;p60"/>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56" name="Google Shape;11856;p60"/>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857" name="Google Shape;11857;p60"/>
          <p:cNvGrpSpPr/>
          <p:nvPr/>
        </p:nvGrpSpPr>
        <p:grpSpPr>
          <a:xfrm>
            <a:off x="6727988" y="2707027"/>
            <a:ext cx="341136" cy="340204"/>
            <a:chOff x="3269875" y="3210400"/>
            <a:chExt cx="484500" cy="483175"/>
          </a:xfrm>
        </p:grpSpPr>
        <p:sp>
          <p:nvSpPr>
            <p:cNvPr id="11858" name="Google Shape;11858;p6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59" name="Google Shape;11859;p6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60" name="Google Shape;11860;p60"/>
          <p:cNvGrpSpPr/>
          <p:nvPr/>
        </p:nvGrpSpPr>
        <p:grpSpPr>
          <a:xfrm>
            <a:off x="7227082" y="2706666"/>
            <a:ext cx="170216" cy="340925"/>
            <a:chOff x="3985700" y="3210375"/>
            <a:chExt cx="241750" cy="484200"/>
          </a:xfrm>
        </p:grpSpPr>
        <p:sp>
          <p:nvSpPr>
            <p:cNvPr id="11861" name="Google Shape;11861;p6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62" name="Google Shape;11862;p6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63" name="Google Shape;11863;p60"/>
          <p:cNvGrpSpPr/>
          <p:nvPr/>
        </p:nvGrpSpPr>
        <p:grpSpPr>
          <a:xfrm>
            <a:off x="7566351" y="2707678"/>
            <a:ext cx="339007" cy="338901"/>
            <a:chOff x="4460225" y="3211300"/>
            <a:chExt cx="481475" cy="481325"/>
          </a:xfrm>
        </p:grpSpPr>
        <p:sp>
          <p:nvSpPr>
            <p:cNvPr id="11864" name="Google Shape;11864;p6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65" name="Google Shape;11865;p6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866" name="Google Shape;11866;p60"/>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867" name="Google Shape;11867;p60"/>
          <p:cNvGrpSpPr/>
          <p:nvPr/>
        </p:nvGrpSpPr>
        <p:grpSpPr>
          <a:xfrm>
            <a:off x="6859688" y="3985756"/>
            <a:ext cx="342034" cy="280654"/>
            <a:chOff x="5647000" y="3252650"/>
            <a:chExt cx="485775" cy="398600"/>
          </a:xfrm>
        </p:grpSpPr>
        <p:sp>
          <p:nvSpPr>
            <p:cNvPr id="11868" name="Google Shape;11868;p6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69" name="Google Shape;11869;p6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70" name="Google Shape;11870;p6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71" name="Google Shape;11871;p6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72" name="Google Shape;11872;p6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73" name="Google Shape;11873;p60"/>
          <p:cNvGrpSpPr/>
          <p:nvPr/>
        </p:nvGrpSpPr>
        <p:grpSpPr>
          <a:xfrm>
            <a:off x="5165128" y="3991768"/>
            <a:ext cx="326536" cy="268454"/>
            <a:chOff x="6242450" y="3252800"/>
            <a:chExt cx="484475" cy="398300"/>
          </a:xfrm>
        </p:grpSpPr>
        <p:sp>
          <p:nvSpPr>
            <p:cNvPr id="11874" name="Google Shape;11874;p6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75" name="Google Shape;11875;p6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76" name="Google Shape;11876;p6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77" name="Google Shape;11877;p60"/>
          <p:cNvGrpSpPr/>
          <p:nvPr/>
        </p:nvGrpSpPr>
        <p:grpSpPr>
          <a:xfrm>
            <a:off x="5077111" y="3126102"/>
            <a:ext cx="298978" cy="340168"/>
            <a:chOff x="922025" y="3804850"/>
            <a:chExt cx="424625" cy="483125"/>
          </a:xfrm>
        </p:grpSpPr>
        <p:sp>
          <p:nvSpPr>
            <p:cNvPr id="11878" name="Google Shape;11878;p6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79" name="Google Shape;11879;p6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880" name="Google Shape;11880;p60"/>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881" name="Google Shape;11881;p60"/>
          <p:cNvGrpSpPr/>
          <p:nvPr/>
        </p:nvGrpSpPr>
        <p:grpSpPr>
          <a:xfrm>
            <a:off x="5909841" y="3126102"/>
            <a:ext cx="312955" cy="340168"/>
            <a:chOff x="2100300" y="3804850"/>
            <a:chExt cx="444475" cy="483125"/>
          </a:xfrm>
        </p:grpSpPr>
        <p:sp>
          <p:nvSpPr>
            <p:cNvPr id="11882" name="Google Shape;11882;p6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83" name="Google Shape;11883;p6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84" name="Google Shape;11884;p60"/>
          <p:cNvGrpSpPr/>
          <p:nvPr/>
        </p:nvGrpSpPr>
        <p:grpSpPr>
          <a:xfrm>
            <a:off x="6333463" y="3126102"/>
            <a:ext cx="294261" cy="340168"/>
            <a:chOff x="2708700" y="3804850"/>
            <a:chExt cx="417925" cy="483125"/>
          </a:xfrm>
        </p:grpSpPr>
        <p:sp>
          <p:nvSpPr>
            <p:cNvPr id="11885" name="Google Shape;11885;p6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86" name="Google Shape;11886;p6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87" name="Google Shape;11887;p6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88" name="Google Shape;11888;p6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889" name="Google Shape;11889;p60"/>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90" name="Google Shape;11890;p60"/>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891" name="Google Shape;11891;p60"/>
          <p:cNvGrpSpPr/>
          <p:nvPr/>
        </p:nvGrpSpPr>
        <p:grpSpPr>
          <a:xfrm>
            <a:off x="7570338" y="3127378"/>
            <a:ext cx="331033" cy="337616"/>
            <a:chOff x="4467450" y="3808475"/>
            <a:chExt cx="470150" cy="479500"/>
          </a:xfrm>
        </p:grpSpPr>
        <p:sp>
          <p:nvSpPr>
            <p:cNvPr id="11892" name="Google Shape;11892;p6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93" name="Google Shape;11893;p6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94" name="Google Shape;11894;p6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95" name="Google Shape;11895;p6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96" name="Google Shape;11896;p60"/>
          <p:cNvGrpSpPr/>
          <p:nvPr/>
        </p:nvGrpSpPr>
        <p:grpSpPr>
          <a:xfrm>
            <a:off x="7990685" y="3126102"/>
            <a:ext cx="340186" cy="340168"/>
            <a:chOff x="5053900" y="3804850"/>
            <a:chExt cx="483150" cy="483125"/>
          </a:xfrm>
        </p:grpSpPr>
        <p:sp>
          <p:nvSpPr>
            <p:cNvPr id="11897" name="Google Shape;11897;p6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98" name="Google Shape;11898;p6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99" name="Google Shape;11899;p6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00" name="Google Shape;11900;p6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01" name="Google Shape;11901;p60"/>
          <p:cNvGrpSpPr/>
          <p:nvPr/>
        </p:nvGrpSpPr>
        <p:grpSpPr>
          <a:xfrm>
            <a:off x="7306081" y="3956021"/>
            <a:ext cx="340168" cy="340168"/>
            <a:chOff x="5648375" y="3804850"/>
            <a:chExt cx="483125" cy="483125"/>
          </a:xfrm>
        </p:grpSpPr>
        <p:sp>
          <p:nvSpPr>
            <p:cNvPr id="11902" name="Google Shape;11902;p6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03" name="Google Shape;11903;p6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04" name="Google Shape;11904;p6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05" name="Google Shape;11905;p6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06" name="Google Shape;11906;p60"/>
          <p:cNvGrpSpPr/>
          <p:nvPr/>
        </p:nvGrpSpPr>
        <p:grpSpPr>
          <a:xfrm>
            <a:off x="5596036" y="3968278"/>
            <a:ext cx="280923" cy="315449"/>
            <a:chOff x="6276025" y="3812400"/>
            <a:chExt cx="416800" cy="468025"/>
          </a:xfrm>
        </p:grpSpPr>
        <p:sp>
          <p:nvSpPr>
            <p:cNvPr id="11907" name="Google Shape;11907;p6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08" name="Google Shape;11908;p6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09" name="Google Shape;11909;p6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10" name="Google Shape;11910;p6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11" name="Google Shape;11911;p60"/>
          <p:cNvGrpSpPr/>
          <p:nvPr/>
        </p:nvGrpSpPr>
        <p:grpSpPr>
          <a:xfrm>
            <a:off x="5055293" y="3545089"/>
            <a:ext cx="342615" cy="340186"/>
            <a:chOff x="890400" y="4399350"/>
            <a:chExt cx="486600" cy="483150"/>
          </a:xfrm>
        </p:grpSpPr>
        <p:sp>
          <p:nvSpPr>
            <p:cNvPr id="11912" name="Google Shape;11912;p6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13" name="Google Shape;11913;p6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14" name="Google Shape;11914;p6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15" name="Google Shape;11915;p60"/>
          <p:cNvGrpSpPr/>
          <p:nvPr/>
        </p:nvGrpSpPr>
        <p:grpSpPr>
          <a:xfrm>
            <a:off x="5489588" y="3560368"/>
            <a:ext cx="340168" cy="309628"/>
            <a:chOff x="1487200" y="4421025"/>
            <a:chExt cx="483125" cy="439750"/>
          </a:xfrm>
        </p:grpSpPr>
        <p:sp>
          <p:nvSpPr>
            <p:cNvPr id="11916" name="Google Shape;11916;p6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17" name="Google Shape;11917;p6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18" name="Google Shape;11918;p6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19" name="Google Shape;11919;p6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20" name="Google Shape;11920;p60"/>
          <p:cNvGrpSpPr/>
          <p:nvPr/>
        </p:nvGrpSpPr>
        <p:grpSpPr>
          <a:xfrm>
            <a:off x="5893867" y="3545107"/>
            <a:ext cx="344903" cy="340151"/>
            <a:chOff x="2079300" y="4399325"/>
            <a:chExt cx="489850" cy="483100"/>
          </a:xfrm>
        </p:grpSpPr>
        <p:sp>
          <p:nvSpPr>
            <p:cNvPr id="11921" name="Google Shape;11921;p6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22" name="Google Shape;11922;p6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923" name="Google Shape;11923;p60"/>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924" name="Google Shape;11924;p60"/>
          <p:cNvGrpSpPr/>
          <p:nvPr/>
        </p:nvGrpSpPr>
        <p:grpSpPr>
          <a:xfrm>
            <a:off x="6760439" y="3545107"/>
            <a:ext cx="276236" cy="340151"/>
            <a:chOff x="3316000" y="4399325"/>
            <a:chExt cx="392325" cy="483100"/>
          </a:xfrm>
        </p:grpSpPr>
        <p:sp>
          <p:nvSpPr>
            <p:cNvPr id="11925" name="Google Shape;11925;p6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26" name="Google Shape;11926;p6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27" name="Google Shape;11927;p60"/>
          <p:cNvGrpSpPr/>
          <p:nvPr/>
        </p:nvGrpSpPr>
        <p:grpSpPr>
          <a:xfrm>
            <a:off x="7185179" y="3545089"/>
            <a:ext cx="254022" cy="340186"/>
            <a:chOff x="3926225" y="4399275"/>
            <a:chExt cx="360775" cy="483150"/>
          </a:xfrm>
        </p:grpSpPr>
        <p:sp>
          <p:nvSpPr>
            <p:cNvPr id="11928" name="Google Shape;11928;p6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29" name="Google Shape;11929;p6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930" name="Google Shape;11930;p60"/>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931" name="Google Shape;11931;p60"/>
          <p:cNvGrpSpPr/>
          <p:nvPr/>
        </p:nvGrpSpPr>
        <p:grpSpPr>
          <a:xfrm>
            <a:off x="7990738" y="3545151"/>
            <a:ext cx="340080" cy="340063"/>
            <a:chOff x="5053975" y="4399375"/>
            <a:chExt cx="483000" cy="482975"/>
          </a:xfrm>
        </p:grpSpPr>
        <p:sp>
          <p:nvSpPr>
            <p:cNvPr id="11932" name="Google Shape;11932;p6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33" name="Google Shape;11933;p6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34" name="Google Shape;11934;p6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35" name="Google Shape;11935;p60"/>
          <p:cNvGrpSpPr/>
          <p:nvPr/>
        </p:nvGrpSpPr>
        <p:grpSpPr>
          <a:xfrm>
            <a:off x="7750609" y="3956042"/>
            <a:ext cx="340168" cy="340168"/>
            <a:chOff x="5648375" y="4399300"/>
            <a:chExt cx="483125" cy="483125"/>
          </a:xfrm>
        </p:grpSpPr>
        <p:sp>
          <p:nvSpPr>
            <p:cNvPr id="11936" name="Google Shape;11936;p6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37" name="Google Shape;11937;p6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38" name="Google Shape;11938;p60"/>
          <p:cNvGrpSpPr/>
          <p:nvPr/>
        </p:nvGrpSpPr>
        <p:grpSpPr>
          <a:xfrm>
            <a:off x="5981331" y="3974637"/>
            <a:ext cx="330007" cy="302744"/>
            <a:chOff x="6239575" y="4416275"/>
            <a:chExt cx="489625" cy="449175"/>
          </a:xfrm>
        </p:grpSpPr>
        <p:sp>
          <p:nvSpPr>
            <p:cNvPr id="11939" name="Google Shape;11939;p6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40" name="Google Shape;11940;p6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41" name="Google Shape;11941;p6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42" name="Google Shape;11942;p60"/>
          <p:cNvGrpSpPr/>
          <p:nvPr/>
        </p:nvGrpSpPr>
        <p:grpSpPr>
          <a:xfrm>
            <a:off x="3084610" y="3971815"/>
            <a:ext cx="308234" cy="308234"/>
            <a:chOff x="892750" y="4993750"/>
            <a:chExt cx="483125" cy="483125"/>
          </a:xfrm>
        </p:grpSpPr>
        <p:sp>
          <p:nvSpPr>
            <p:cNvPr id="11943" name="Google Shape;11943;p6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44" name="Google Shape;11944;p6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45" name="Google Shape;11945;p6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46" name="Google Shape;11946;p60"/>
          <p:cNvGrpSpPr/>
          <p:nvPr/>
        </p:nvGrpSpPr>
        <p:grpSpPr>
          <a:xfrm>
            <a:off x="3497219" y="3971815"/>
            <a:ext cx="308234" cy="308234"/>
            <a:chOff x="1487200" y="4993750"/>
            <a:chExt cx="483125" cy="483125"/>
          </a:xfrm>
        </p:grpSpPr>
        <p:sp>
          <p:nvSpPr>
            <p:cNvPr id="11947" name="Google Shape;11947;p6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48" name="Google Shape;11948;p6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49" name="Google Shape;11949;p60"/>
          <p:cNvGrpSpPr/>
          <p:nvPr/>
        </p:nvGrpSpPr>
        <p:grpSpPr>
          <a:xfrm>
            <a:off x="3909829" y="3971815"/>
            <a:ext cx="308234" cy="308234"/>
            <a:chOff x="2081650" y="4993750"/>
            <a:chExt cx="483125" cy="483125"/>
          </a:xfrm>
        </p:grpSpPr>
        <p:sp>
          <p:nvSpPr>
            <p:cNvPr id="11950" name="Google Shape;11950;p6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51" name="Google Shape;11951;p6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52" name="Google Shape;11952;p60"/>
          <p:cNvGrpSpPr/>
          <p:nvPr/>
        </p:nvGrpSpPr>
        <p:grpSpPr>
          <a:xfrm>
            <a:off x="1491328" y="3979188"/>
            <a:ext cx="293982" cy="293982"/>
            <a:chOff x="2676100" y="4993750"/>
            <a:chExt cx="483125" cy="483125"/>
          </a:xfrm>
        </p:grpSpPr>
        <p:sp>
          <p:nvSpPr>
            <p:cNvPr id="11953" name="Google Shape;11953;p6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54" name="Google Shape;11954;p6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55" name="Google Shape;11955;p6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56" name="Google Shape;11956;p60"/>
          <p:cNvGrpSpPr/>
          <p:nvPr/>
        </p:nvGrpSpPr>
        <p:grpSpPr>
          <a:xfrm>
            <a:off x="4322435" y="3971815"/>
            <a:ext cx="308234" cy="308234"/>
            <a:chOff x="3270550" y="4993750"/>
            <a:chExt cx="483125" cy="483125"/>
          </a:xfrm>
        </p:grpSpPr>
        <p:sp>
          <p:nvSpPr>
            <p:cNvPr id="11957" name="Google Shape;11957;p6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58" name="Google Shape;11958;p6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59" name="Google Shape;11959;p6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960" name="Google Shape;11960;p60"/>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961" name="Google Shape;11961;p60"/>
          <p:cNvGrpSpPr/>
          <p:nvPr/>
        </p:nvGrpSpPr>
        <p:grpSpPr>
          <a:xfrm>
            <a:off x="2288093" y="3979142"/>
            <a:ext cx="293997" cy="294073"/>
            <a:chOff x="4459450" y="4993700"/>
            <a:chExt cx="483150" cy="483275"/>
          </a:xfrm>
        </p:grpSpPr>
        <p:sp>
          <p:nvSpPr>
            <p:cNvPr id="11962" name="Google Shape;11962;p6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63" name="Google Shape;11963;p6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64" name="Google Shape;11964;p60"/>
          <p:cNvGrpSpPr/>
          <p:nvPr/>
        </p:nvGrpSpPr>
        <p:grpSpPr>
          <a:xfrm>
            <a:off x="2686471" y="3979142"/>
            <a:ext cx="293997" cy="294073"/>
            <a:chOff x="5053900" y="4993700"/>
            <a:chExt cx="483150" cy="483275"/>
          </a:xfrm>
        </p:grpSpPr>
        <p:sp>
          <p:nvSpPr>
            <p:cNvPr id="11965" name="Google Shape;11965;p6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66" name="Google Shape;11966;p6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70" name="Shape 11970"/>
        <p:cNvGrpSpPr/>
        <p:nvPr/>
      </p:nvGrpSpPr>
      <p:grpSpPr>
        <a:xfrm>
          <a:off x="0" y="0"/>
          <a:ext cx="0" cy="0"/>
          <a:chOff x="0" y="0"/>
          <a:chExt cx="0" cy="0"/>
        </a:xfrm>
      </p:grpSpPr>
      <p:sp>
        <p:nvSpPr>
          <p:cNvPr id="11971" name="Google Shape;11971;p61"/>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1"/>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1"/>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4" name="Google Shape;11974;p61"/>
          <p:cNvGrpSpPr/>
          <p:nvPr/>
        </p:nvGrpSpPr>
        <p:grpSpPr>
          <a:xfrm>
            <a:off x="2987728" y="1561903"/>
            <a:ext cx="371882" cy="373766"/>
            <a:chOff x="-41270450" y="1973375"/>
            <a:chExt cx="315850" cy="317450"/>
          </a:xfrm>
        </p:grpSpPr>
        <p:sp>
          <p:nvSpPr>
            <p:cNvPr id="11975" name="Google Shape;11975;p6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61"/>
          <p:cNvGrpSpPr/>
          <p:nvPr/>
        </p:nvGrpSpPr>
        <p:grpSpPr>
          <a:xfrm>
            <a:off x="3005407" y="2008859"/>
            <a:ext cx="395871" cy="372088"/>
            <a:chOff x="-41291625" y="2339025"/>
            <a:chExt cx="336225" cy="316025"/>
          </a:xfrm>
        </p:grpSpPr>
        <p:sp>
          <p:nvSpPr>
            <p:cNvPr id="11980" name="Google Shape;11980;p6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1"/>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2" name="Google Shape;11982;p61"/>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1"/>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1"/>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1"/>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1"/>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1"/>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8" name="Google Shape;11988;p61"/>
          <p:cNvGrpSpPr/>
          <p:nvPr/>
        </p:nvGrpSpPr>
        <p:grpSpPr>
          <a:xfrm>
            <a:off x="1229534" y="1533910"/>
            <a:ext cx="396931" cy="373147"/>
            <a:chOff x="-42804750" y="1949600"/>
            <a:chExt cx="337125" cy="316925"/>
          </a:xfrm>
        </p:grpSpPr>
        <p:sp>
          <p:nvSpPr>
            <p:cNvPr id="11989" name="Google Shape;11989;p6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61"/>
          <p:cNvGrpSpPr/>
          <p:nvPr/>
        </p:nvGrpSpPr>
        <p:grpSpPr>
          <a:xfrm>
            <a:off x="1292211" y="1986607"/>
            <a:ext cx="335706" cy="364258"/>
            <a:chOff x="-42778750" y="2320125"/>
            <a:chExt cx="285125" cy="309375"/>
          </a:xfrm>
        </p:grpSpPr>
        <p:sp>
          <p:nvSpPr>
            <p:cNvPr id="11993" name="Google Shape;11993;p6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61"/>
          <p:cNvGrpSpPr/>
          <p:nvPr/>
        </p:nvGrpSpPr>
        <p:grpSpPr>
          <a:xfrm>
            <a:off x="1269879" y="2433612"/>
            <a:ext cx="375591" cy="374678"/>
            <a:chOff x="-42796875" y="2680675"/>
            <a:chExt cx="319000" cy="318225"/>
          </a:xfrm>
        </p:grpSpPr>
        <p:sp>
          <p:nvSpPr>
            <p:cNvPr id="11996" name="Google Shape;11996;p6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1" name="Google Shape;12001;p61"/>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1"/>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1"/>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1"/>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1"/>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6" name="Google Shape;12006;p61"/>
          <p:cNvGrpSpPr/>
          <p:nvPr/>
        </p:nvGrpSpPr>
        <p:grpSpPr>
          <a:xfrm>
            <a:off x="2168150" y="3311887"/>
            <a:ext cx="390426" cy="369586"/>
            <a:chOff x="-39055650" y="2315975"/>
            <a:chExt cx="331600" cy="313900"/>
          </a:xfrm>
        </p:grpSpPr>
        <p:sp>
          <p:nvSpPr>
            <p:cNvPr id="12007" name="Google Shape;12007;p6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9" name="Google Shape;12009;p61"/>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1"/>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1" name="Google Shape;12011;p61"/>
          <p:cNvGrpSpPr/>
          <p:nvPr/>
        </p:nvGrpSpPr>
        <p:grpSpPr>
          <a:xfrm>
            <a:off x="1659816" y="1534087"/>
            <a:ext cx="380241" cy="371793"/>
            <a:chOff x="-42430625" y="1949750"/>
            <a:chExt cx="322950" cy="315775"/>
          </a:xfrm>
        </p:grpSpPr>
        <p:sp>
          <p:nvSpPr>
            <p:cNvPr id="12012" name="Google Shape;12012;p6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6" name="Google Shape;12016;p61"/>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1"/>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1"/>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1"/>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1"/>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1"/>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2" name="Google Shape;12022;p61"/>
          <p:cNvGrpSpPr/>
          <p:nvPr/>
        </p:nvGrpSpPr>
        <p:grpSpPr>
          <a:xfrm>
            <a:off x="2623344" y="3310032"/>
            <a:ext cx="372824" cy="372058"/>
            <a:chOff x="-38686275" y="2314400"/>
            <a:chExt cx="316650" cy="316000"/>
          </a:xfrm>
        </p:grpSpPr>
        <p:sp>
          <p:nvSpPr>
            <p:cNvPr id="12023" name="Google Shape;12023;p6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61"/>
          <p:cNvGrpSpPr/>
          <p:nvPr/>
        </p:nvGrpSpPr>
        <p:grpSpPr>
          <a:xfrm>
            <a:off x="2621946" y="3802072"/>
            <a:ext cx="375620" cy="373736"/>
            <a:chOff x="-38686275" y="2682250"/>
            <a:chExt cx="319025" cy="317425"/>
          </a:xfrm>
        </p:grpSpPr>
        <p:sp>
          <p:nvSpPr>
            <p:cNvPr id="12026" name="Google Shape;12026;p6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8" name="Google Shape;12028;p61"/>
          <p:cNvGrpSpPr/>
          <p:nvPr/>
        </p:nvGrpSpPr>
        <p:grpSpPr>
          <a:xfrm>
            <a:off x="3940328" y="3800615"/>
            <a:ext cx="391368" cy="376650"/>
            <a:chOff x="-37534750" y="2668075"/>
            <a:chExt cx="332400" cy="319900"/>
          </a:xfrm>
        </p:grpSpPr>
        <p:sp>
          <p:nvSpPr>
            <p:cNvPr id="12029" name="Google Shape;12029;p6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1" name="Google Shape;12031;p61"/>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2" name="Google Shape;12032;p61"/>
          <p:cNvGrpSpPr/>
          <p:nvPr/>
        </p:nvGrpSpPr>
        <p:grpSpPr>
          <a:xfrm>
            <a:off x="2131694" y="1981750"/>
            <a:ext cx="375591" cy="374060"/>
            <a:chOff x="-42062025" y="2316000"/>
            <a:chExt cx="319000" cy="317700"/>
          </a:xfrm>
        </p:grpSpPr>
        <p:sp>
          <p:nvSpPr>
            <p:cNvPr id="12033" name="Google Shape;12033;p6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5" name="Google Shape;12035;p61"/>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6" name="Google Shape;12036;p61"/>
          <p:cNvGrpSpPr/>
          <p:nvPr/>
        </p:nvGrpSpPr>
        <p:grpSpPr>
          <a:xfrm>
            <a:off x="876569" y="2892853"/>
            <a:ext cx="330143" cy="368173"/>
            <a:chOff x="-40150450" y="1977325"/>
            <a:chExt cx="280400" cy="312700"/>
          </a:xfrm>
        </p:grpSpPr>
        <p:sp>
          <p:nvSpPr>
            <p:cNvPr id="12037" name="Google Shape;12037;p61"/>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1"/>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61"/>
          <p:cNvGrpSpPr/>
          <p:nvPr/>
        </p:nvGrpSpPr>
        <p:grpSpPr>
          <a:xfrm>
            <a:off x="870534" y="3352072"/>
            <a:ext cx="342211" cy="372824"/>
            <a:chOff x="-40160700" y="2339625"/>
            <a:chExt cx="290650" cy="316650"/>
          </a:xfrm>
        </p:grpSpPr>
        <p:sp>
          <p:nvSpPr>
            <p:cNvPr id="12042" name="Google Shape;12042;p6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61"/>
          <p:cNvGrpSpPr/>
          <p:nvPr/>
        </p:nvGrpSpPr>
        <p:grpSpPr>
          <a:xfrm>
            <a:off x="852359" y="3802529"/>
            <a:ext cx="375591" cy="372824"/>
            <a:chOff x="-40171725" y="2705875"/>
            <a:chExt cx="319000" cy="316650"/>
          </a:xfrm>
        </p:grpSpPr>
        <p:sp>
          <p:nvSpPr>
            <p:cNvPr id="12047" name="Google Shape;12047;p6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61"/>
          <p:cNvGrpSpPr/>
          <p:nvPr/>
        </p:nvGrpSpPr>
        <p:grpSpPr>
          <a:xfrm>
            <a:off x="3109957" y="2876984"/>
            <a:ext cx="272686" cy="373766"/>
            <a:chOff x="-38275925" y="1946600"/>
            <a:chExt cx="231600" cy="317450"/>
          </a:xfrm>
        </p:grpSpPr>
        <p:sp>
          <p:nvSpPr>
            <p:cNvPr id="12050" name="Google Shape;12050;p6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2" name="Google Shape;12052;p61"/>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1"/>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4" name="Google Shape;12054;p61"/>
          <p:cNvGrpSpPr/>
          <p:nvPr/>
        </p:nvGrpSpPr>
        <p:grpSpPr>
          <a:xfrm>
            <a:off x="2173841" y="4274426"/>
            <a:ext cx="382096" cy="371911"/>
            <a:chOff x="-37190575" y="1951325"/>
            <a:chExt cx="324525" cy="315875"/>
          </a:xfrm>
        </p:grpSpPr>
        <p:sp>
          <p:nvSpPr>
            <p:cNvPr id="12055" name="Google Shape;12055;p6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0" name="Google Shape;12060;p61"/>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1" name="Google Shape;12061;p61"/>
          <p:cNvGrpSpPr/>
          <p:nvPr/>
        </p:nvGrpSpPr>
        <p:grpSpPr>
          <a:xfrm>
            <a:off x="2574144" y="2060577"/>
            <a:ext cx="373736" cy="293055"/>
            <a:chOff x="-41694200" y="2382950"/>
            <a:chExt cx="317425" cy="248900"/>
          </a:xfrm>
        </p:grpSpPr>
        <p:sp>
          <p:nvSpPr>
            <p:cNvPr id="12062" name="Google Shape;12062;p6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61"/>
          <p:cNvGrpSpPr/>
          <p:nvPr/>
        </p:nvGrpSpPr>
        <p:grpSpPr>
          <a:xfrm>
            <a:off x="2570967" y="2413885"/>
            <a:ext cx="375591" cy="373766"/>
            <a:chOff x="-41695775" y="2683025"/>
            <a:chExt cx="319000" cy="317450"/>
          </a:xfrm>
        </p:grpSpPr>
        <p:sp>
          <p:nvSpPr>
            <p:cNvPr id="12065" name="Google Shape;12065;p6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61"/>
          <p:cNvGrpSpPr/>
          <p:nvPr/>
        </p:nvGrpSpPr>
        <p:grpSpPr>
          <a:xfrm>
            <a:off x="1313266" y="2906655"/>
            <a:ext cx="342211" cy="375620"/>
            <a:chOff x="-39792875" y="1971800"/>
            <a:chExt cx="290650" cy="319025"/>
          </a:xfrm>
        </p:grpSpPr>
        <p:sp>
          <p:nvSpPr>
            <p:cNvPr id="12069" name="Google Shape;12069;p6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61"/>
          <p:cNvGrpSpPr/>
          <p:nvPr/>
        </p:nvGrpSpPr>
        <p:grpSpPr>
          <a:xfrm>
            <a:off x="1322068" y="3337731"/>
            <a:ext cx="324609" cy="374825"/>
            <a:chOff x="-39783425" y="2337925"/>
            <a:chExt cx="275700" cy="318350"/>
          </a:xfrm>
        </p:grpSpPr>
        <p:sp>
          <p:nvSpPr>
            <p:cNvPr id="12072" name="Google Shape;12072;p6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4" name="Google Shape;12074;p61"/>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5" name="Google Shape;12075;p61"/>
          <p:cNvGrpSpPr/>
          <p:nvPr/>
        </p:nvGrpSpPr>
        <p:grpSpPr>
          <a:xfrm>
            <a:off x="3490328" y="2878839"/>
            <a:ext cx="383950" cy="372618"/>
            <a:chOff x="-37956150" y="1948175"/>
            <a:chExt cx="326100" cy="316475"/>
          </a:xfrm>
        </p:grpSpPr>
        <p:sp>
          <p:nvSpPr>
            <p:cNvPr id="12076" name="Google Shape;12076;p6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1"/>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61"/>
          <p:cNvGrpSpPr/>
          <p:nvPr/>
        </p:nvGrpSpPr>
        <p:grpSpPr>
          <a:xfrm>
            <a:off x="3497847" y="3386092"/>
            <a:ext cx="375620" cy="243015"/>
            <a:chOff x="-37953000" y="2379000"/>
            <a:chExt cx="319025" cy="206400"/>
          </a:xfrm>
        </p:grpSpPr>
        <p:sp>
          <p:nvSpPr>
            <p:cNvPr id="12080" name="Google Shape;12080;p6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5" name="Google Shape;12085;p61"/>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1"/>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1"/>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088" name="Google Shape;12088;p61"/>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2089" name="Google Shape;12089;p61"/>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0" name="Google Shape;12090;p61"/>
          <p:cNvGrpSpPr/>
          <p:nvPr/>
        </p:nvGrpSpPr>
        <p:grpSpPr>
          <a:xfrm>
            <a:off x="4865594" y="2008353"/>
            <a:ext cx="354107" cy="355063"/>
            <a:chOff x="-28467625" y="2331750"/>
            <a:chExt cx="296150" cy="296950"/>
          </a:xfrm>
        </p:grpSpPr>
        <p:sp>
          <p:nvSpPr>
            <p:cNvPr id="12091" name="Google Shape;12091;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61"/>
          <p:cNvGrpSpPr/>
          <p:nvPr/>
        </p:nvGrpSpPr>
        <p:grpSpPr>
          <a:xfrm>
            <a:off x="4879719" y="2451434"/>
            <a:ext cx="325858" cy="351327"/>
            <a:chOff x="-28461325" y="2701925"/>
            <a:chExt cx="272525" cy="293825"/>
          </a:xfrm>
        </p:grpSpPr>
        <p:sp>
          <p:nvSpPr>
            <p:cNvPr id="12094" name="Google Shape;12094;p6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61"/>
          <p:cNvGrpSpPr/>
          <p:nvPr/>
        </p:nvGrpSpPr>
        <p:grpSpPr>
          <a:xfrm>
            <a:off x="7103910" y="1625071"/>
            <a:ext cx="354107" cy="226974"/>
            <a:chOff x="-26585200" y="2025375"/>
            <a:chExt cx="296150" cy="189825"/>
          </a:xfrm>
        </p:grpSpPr>
        <p:sp>
          <p:nvSpPr>
            <p:cNvPr id="12098" name="Google Shape;12098;p6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61"/>
          <p:cNvGrpSpPr/>
          <p:nvPr/>
        </p:nvGrpSpPr>
        <p:grpSpPr>
          <a:xfrm>
            <a:off x="7104373" y="2009294"/>
            <a:ext cx="353180" cy="353180"/>
            <a:chOff x="-26584425" y="2340425"/>
            <a:chExt cx="295375" cy="295375"/>
          </a:xfrm>
        </p:grpSpPr>
        <p:sp>
          <p:nvSpPr>
            <p:cNvPr id="12104" name="Google Shape;12104;p6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61"/>
          <p:cNvGrpSpPr/>
          <p:nvPr/>
        </p:nvGrpSpPr>
        <p:grpSpPr>
          <a:xfrm>
            <a:off x="7099202" y="2450388"/>
            <a:ext cx="363523" cy="353419"/>
            <a:chOff x="-26585200" y="2710400"/>
            <a:chExt cx="304025" cy="295575"/>
          </a:xfrm>
        </p:grpSpPr>
        <p:sp>
          <p:nvSpPr>
            <p:cNvPr id="12110" name="Google Shape;12110;p6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61"/>
          <p:cNvGrpSpPr/>
          <p:nvPr/>
        </p:nvGrpSpPr>
        <p:grpSpPr>
          <a:xfrm>
            <a:off x="5754337" y="2891866"/>
            <a:ext cx="354136" cy="353210"/>
            <a:chOff x="-24709875" y="1970225"/>
            <a:chExt cx="296175" cy="295400"/>
          </a:xfrm>
        </p:grpSpPr>
        <p:sp>
          <p:nvSpPr>
            <p:cNvPr id="12123" name="Google Shape;12123;p6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5" name="Google Shape;12125;p61"/>
          <p:cNvGrpSpPr/>
          <p:nvPr/>
        </p:nvGrpSpPr>
        <p:grpSpPr>
          <a:xfrm>
            <a:off x="5786352" y="3338744"/>
            <a:ext cx="290107" cy="354107"/>
            <a:chOff x="-24683100" y="2340425"/>
            <a:chExt cx="242625" cy="296150"/>
          </a:xfrm>
        </p:grpSpPr>
        <p:sp>
          <p:nvSpPr>
            <p:cNvPr id="12126" name="Google Shape;12126;p6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0" name="Google Shape;12130;p61"/>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1" name="Google Shape;12131;p61"/>
          <p:cNvGrpSpPr/>
          <p:nvPr/>
        </p:nvGrpSpPr>
        <p:grpSpPr>
          <a:xfrm>
            <a:off x="7992594" y="2891866"/>
            <a:ext cx="360713" cy="353210"/>
            <a:chOff x="-22881800" y="1971800"/>
            <a:chExt cx="301675" cy="295400"/>
          </a:xfrm>
        </p:grpSpPr>
        <p:sp>
          <p:nvSpPr>
            <p:cNvPr id="12132" name="Google Shape;12132;p6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8" name="Google Shape;12138;p61"/>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1"/>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0" name="Google Shape;12140;p61"/>
          <p:cNvGrpSpPr/>
          <p:nvPr/>
        </p:nvGrpSpPr>
        <p:grpSpPr>
          <a:xfrm>
            <a:off x="5368939" y="2450029"/>
            <a:ext cx="227930" cy="354136"/>
            <a:chOff x="-28043900" y="2701925"/>
            <a:chExt cx="190625" cy="296175"/>
          </a:xfrm>
        </p:grpSpPr>
        <p:sp>
          <p:nvSpPr>
            <p:cNvPr id="12141" name="Google Shape;12141;p6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61"/>
          <p:cNvGrpSpPr/>
          <p:nvPr/>
        </p:nvGrpSpPr>
        <p:grpSpPr>
          <a:xfrm>
            <a:off x="7541805" y="1561968"/>
            <a:ext cx="354136" cy="353180"/>
            <a:chOff x="-26215025" y="1971025"/>
            <a:chExt cx="296175" cy="295375"/>
          </a:xfrm>
        </p:grpSpPr>
        <p:sp>
          <p:nvSpPr>
            <p:cNvPr id="12147" name="Google Shape;12147;p6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5" name="Google Shape;12155;p61"/>
          <p:cNvGrpSpPr/>
          <p:nvPr/>
        </p:nvGrpSpPr>
        <p:grpSpPr>
          <a:xfrm>
            <a:off x="7541327" y="2009758"/>
            <a:ext cx="355093" cy="352253"/>
            <a:chOff x="-26215825" y="2341200"/>
            <a:chExt cx="296975" cy="294600"/>
          </a:xfrm>
        </p:grpSpPr>
        <p:sp>
          <p:nvSpPr>
            <p:cNvPr id="12156" name="Google Shape;12156;p6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8" name="Google Shape;12158;p61"/>
          <p:cNvGrpSpPr/>
          <p:nvPr/>
        </p:nvGrpSpPr>
        <p:grpSpPr>
          <a:xfrm>
            <a:off x="7573357" y="2450508"/>
            <a:ext cx="291033" cy="353180"/>
            <a:chOff x="-26179575" y="2710600"/>
            <a:chExt cx="243400" cy="295375"/>
          </a:xfrm>
        </p:grpSpPr>
        <p:sp>
          <p:nvSpPr>
            <p:cNvPr id="12159" name="Google Shape;12159;p6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61"/>
          <p:cNvGrpSpPr/>
          <p:nvPr/>
        </p:nvGrpSpPr>
        <p:grpSpPr>
          <a:xfrm>
            <a:off x="6212417" y="2891881"/>
            <a:ext cx="337187" cy="353180"/>
            <a:chOff x="-24328675" y="1971025"/>
            <a:chExt cx="282000" cy="295375"/>
          </a:xfrm>
        </p:grpSpPr>
        <p:sp>
          <p:nvSpPr>
            <p:cNvPr id="12163" name="Google Shape;12163;p6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61"/>
          <p:cNvGrpSpPr/>
          <p:nvPr/>
        </p:nvGrpSpPr>
        <p:grpSpPr>
          <a:xfrm>
            <a:off x="6214778" y="3339207"/>
            <a:ext cx="332464" cy="353180"/>
            <a:chOff x="-24330250" y="2340425"/>
            <a:chExt cx="278050" cy="295375"/>
          </a:xfrm>
        </p:grpSpPr>
        <p:sp>
          <p:nvSpPr>
            <p:cNvPr id="12166" name="Google Shape;12166;p6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61"/>
          <p:cNvGrpSpPr/>
          <p:nvPr/>
        </p:nvGrpSpPr>
        <p:grpSpPr>
          <a:xfrm>
            <a:off x="6204420" y="3780420"/>
            <a:ext cx="353180" cy="353180"/>
            <a:chOff x="-24338900" y="2710600"/>
            <a:chExt cx="295375" cy="295375"/>
          </a:xfrm>
        </p:grpSpPr>
        <p:sp>
          <p:nvSpPr>
            <p:cNvPr id="12174" name="Google Shape;12174;p6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61"/>
          <p:cNvGrpSpPr/>
          <p:nvPr/>
        </p:nvGrpSpPr>
        <p:grpSpPr>
          <a:xfrm>
            <a:off x="7995419" y="3339805"/>
            <a:ext cx="355063" cy="351984"/>
            <a:chOff x="-22859750" y="2335900"/>
            <a:chExt cx="296950" cy="294375"/>
          </a:xfrm>
        </p:grpSpPr>
        <p:sp>
          <p:nvSpPr>
            <p:cNvPr id="12177" name="Google Shape;12177;p6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61"/>
          <p:cNvGrpSpPr/>
          <p:nvPr/>
        </p:nvGrpSpPr>
        <p:grpSpPr>
          <a:xfrm>
            <a:off x="5774767" y="1561953"/>
            <a:ext cx="311749" cy="353210"/>
            <a:chOff x="-27710725" y="1959200"/>
            <a:chExt cx="260725" cy="295400"/>
          </a:xfrm>
        </p:grpSpPr>
        <p:sp>
          <p:nvSpPr>
            <p:cNvPr id="12181" name="Google Shape;12181;p6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61"/>
          <p:cNvGrpSpPr/>
          <p:nvPr/>
        </p:nvGrpSpPr>
        <p:grpSpPr>
          <a:xfrm>
            <a:off x="5752631" y="2070499"/>
            <a:ext cx="356020" cy="230770"/>
            <a:chOff x="-27728850" y="2382950"/>
            <a:chExt cx="297750" cy="193000"/>
          </a:xfrm>
        </p:grpSpPr>
        <p:sp>
          <p:nvSpPr>
            <p:cNvPr id="12184" name="Google Shape;12184;p6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7" name="Google Shape;12187;p61"/>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1"/>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9" name="Google Shape;12189;p61"/>
          <p:cNvGrpSpPr/>
          <p:nvPr/>
        </p:nvGrpSpPr>
        <p:grpSpPr>
          <a:xfrm>
            <a:off x="7983975" y="2018710"/>
            <a:ext cx="354136" cy="334348"/>
            <a:chOff x="-25844850" y="2357750"/>
            <a:chExt cx="296175" cy="279625"/>
          </a:xfrm>
        </p:grpSpPr>
        <p:sp>
          <p:nvSpPr>
            <p:cNvPr id="12190" name="Google Shape;12190;p6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6" name="Google Shape;12196;p61"/>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7" name="Google Shape;12197;p61"/>
          <p:cNvGrpSpPr/>
          <p:nvPr/>
        </p:nvGrpSpPr>
        <p:grpSpPr>
          <a:xfrm>
            <a:off x="6712883" y="2891866"/>
            <a:ext cx="228887" cy="353210"/>
            <a:chOff x="-23917525" y="1970225"/>
            <a:chExt cx="191425" cy="295400"/>
          </a:xfrm>
        </p:grpSpPr>
        <p:sp>
          <p:nvSpPr>
            <p:cNvPr id="12198" name="Google Shape;12198;p6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61"/>
          <p:cNvGrpSpPr/>
          <p:nvPr/>
        </p:nvGrpSpPr>
        <p:grpSpPr>
          <a:xfrm>
            <a:off x="6668164" y="3338744"/>
            <a:ext cx="318325" cy="354107"/>
            <a:chOff x="-23952175" y="2340425"/>
            <a:chExt cx="266225" cy="296150"/>
          </a:xfrm>
        </p:grpSpPr>
        <p:sp>
          <p:nvSpPr>
            <p:cNvPr id="12202" name="Google Shape;12202;p6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4" name="Google Shape;12204;p61"/>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5" name="Google Shape;12205;p61"/>
          <p:cNvGrpSpPr/>
          <p:nvPr/>
        </p:nvGrpSpPr>
        <p:grpSpPr>
          <a:xfrm>
            <a:off x="8053336" y="3779000"/>
            <a:ext cx="239230" cy="356020"/>
            <a:chOff x="-22811700" y="2700350"/>
            <a:chExt cx="200075" cy="297750"/>
          </a:xfrm>
        </p:grpSpPr>
        <p:sp>
          <p:nvSpPr>
            <p:cNvPr id="12206" name="Google Shape;12206;p6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61"/>
          <p:cNvGrpSpPr/>
          <p:nvPr/>
        </p:nvGrpSpPr>
        <p:grpSpPr>
          <a:xfrm>
            <a:off x="6201787" y="1561490"/>
            <a:ext cx="355063" cy="354136"/>
            <a:chOff x="-27358650" y="1961575"/>
            <a:chExt cx="296950" cy="296175"/>
          </a:xfrm>
        </p:grpSpPr>
        <p:sp>
          <p:nvSpPr>
            <p:cNvPr id="12210" name="Google Shape;12210;p6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2" name="Google Shape;12212;p61"/>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1"/>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1"/>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5" name="Google Shape;12215;p61"/>
          <p:cNvGrpSpPr/>
          <p:nvPr/>
        </p:nvGrpSpPr>
        <p:grpSpPr>
          <a:xfrm>
            <a:off x="4865631" y="3349565"/>
            <a:ext cx="356946" cy="332464"/>
            <a:chOff x="-25477800" y="2357750"/>
            <a:chExt cx="298525" cy="278050"/>
          </a:xfrm>
        </p:grpSpPr>
        <p:sp>
          <p:nvSpPr>
            <p:cNvPr id="12216" name="Google Shape;12216;p6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8" name="Google Shape;12218;p61"/>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9" name="Google Shape;12219;p61"/>
          <p:cNvGrpSpPr/>
          <p:nvPr/>
        </p:nvGrpSpPr>
        <p:grpSpPr>
          <a:xfrm>
            <a:off x="7100357" y="2891881"/>
            <a:ext cx="354136" cy="353180"/>
            <a:chOff x="-23599325" y="1971025"/>
            <a:chExt cx="296175" cy="295375"/>
          </a:xfrm>
        </p:grpSpPr>
        <p:sp>
          <p:nvSpPr>
            <p:cNvPr id="12220" name="Google Shape;12220;p6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2" name="Google Shape;12222;p61"/>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1"/>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1"/>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5" name="Google Shape;12225;p61"/>
          <p:cNvGrpSpPr/>
          <p:nvPr/>
        </p:nvGrpSpPr>
        <p:grpSpPr>
          <a:xfrm>
            <a:off x="6644801" y="1561609"/>
            <a:ext cx="360713" cy="353897"/>
            <a:chOff x="-26993200" y="1961775"/>
            <a:chExt cx="301675" cy="295975"/>
          </a:xfrm>
        </p:grpSpPr>
        <p:sp>
          <p:nvSpPr>
            <p:cNvPr id="12226" name="Google Shape;12226;p6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61"/>
          <p:cNvGrpSpPr/>
          <p:nvPr/>
        </p:nvGrpSpPr>
        <p:grpSpPr>
          <a:xfrm>
            <a:off x="6669761" y="2009294"/>
            <a:ext cx="310792" cy="353180"/>
            <a:chOff x="-26970350" y="2332550"/>
            <a:chExt cx="259925" cy="295375"/>
          </a:xfrm>
        </p:grpSpPr>
        <p:sp>
          <p:nvSpPr>
            <p:cNvPr id="12230" name="Google Shape;12230;p6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61"/>
          <p:cNvGrpSpPr/>
          <p:nvPr/>
        </p:nvGrpSpPr>
        <p:grpSpPr>
          <a:xfrm>
            <a:off x="6649046" y="2482059"/>
            <a:ext cx="352223" cy="290077"/>
            <a:chOff x="-26986100" y="2735800"/>
            <a:chExt cx="294575" cy="242600"/>
          </a:xfrm>
        </p:grpSpPr>
        <p:sp>
          <p:nvSpPr>
            <p:cNvPr id="12233" name="Google Shape;12233;p6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5" name="Google Shape;12235;p61"/>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6" name="Google Shape;12236;p61"/>
          <p:cNvGrpSpPr/>
          <p:nvPr/>
        </p:nvGrpSpPr>
        <p:grpSpPr>
          <a:xfrm>
            <a:off x="5308265" y="3338744"/>
            <a:ext cx="353180" cy="354107"/>
            <a:chOff x="-25104475" y="2340425"/>
            <a:chExt cx="295375" cy="296150"/>
          </a:xfrm>
        </p:grpSpPr>
        <p:sp>
          <p:nvSpPr>
            <p:cNvPr id="12237" name="Google Shape;12237;p6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6" name="Google Shape;12246;p61"/>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7" name="Google Shape;12247;p61"/>
          <p:cNvGrpSpPr/>
          <p:nvPr/>
        </p:nvGrpSpPr>
        <p:grpSpPr>
          <a:xfrm>
            <a:off x="7548093" y="2891403"/>
            <a:ext cx="355063" cy="354136"/>
            <a:chOff x="-23229925" y="1970225"/>
            <a:chExt cx="296950" cy="296175"/>
          </a:xfrm>
        </p:grpSpPr>
        <p:sp>
          <p:nvSpPr>
            <p:cNvPr id="12248" name="Google Shape;12248;p6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61"/>
          <p:cNvGrpSpPr/>
          <p:nvPr/>
        </p:nvGrpSpPr>
        <p:grpSpPr>
          <a:xfrm>
            <a:off x="7590466" y="3338266"/>
            <a:ext cx="270318" cy="355063"/>
            <a:chOff x="-23177950" y="2340425"/>
            <a:chExt cx="226075" cy="296950"/>
          </a:xfrm>
        </p:grpSpPr>
        <p:sp>
          <p:nvSpPr>
            <p:cNvPr id="12253" name="Google Shape;12253;p6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5" name="Google Shape;12255;p61"/>
          <p:cNvGrpSpPr/>
          <p:nvPr/>
        </p:nvGrpSpPr>
        <p:grpSpPr>
          <a:xfrm>
            <a:off x="7548556" y="3779942"/>
            <a:ext cx="354136" cy="354136"/>
            <a:chOff x="-23229150" y="2710600"/>
            <a:chExt cx="296175" cy="296175"/>
          </a:xfrm>
        </p:grpSpPr>
        <p:sp>
          <p:nvSpPr>
            <p:cNvPr id="12256" name="Google Shape;12256;p6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8" name="Google Shape;12258;p61"/>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62" name="Shape 12262"/>
        <p:cNvGrpSpPr/>
        <p:nvPr/>
      </p:nvGrpSpPr>
      <p:grpSpPr>
        <a:xfrm>
          <a:off x="0" y="0"/>
          <a:ext cx="0" cy="0"/>
          <a:chOff x="0" y="0"/>
          <a:chExt cx="0" cy="0"/>
        </a:xfrm>
      </p:grpSpPr>
      <p:sp>
        <p:nvSpPr>
          <p:cNvPr id="12263" name="Google Shape;12263;p62"/>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264" name="Google Shape;12264;p62"/>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265" name="Google Shape;12265;p62"/>
          <p:cNvGrpSpPr/>
          <p:nvPr/>
        </p:nvGrpSpPr>
        <p:grpSpPr>
          <a:xfrm>
            <a:off x="854368" y="1541720"/>
            <a:ext cx="366269" cy="366240"/>
            <a:chOff x="-65131525" y="1914325"/>
            <a:chExt cx="316650" cy="316625"/>
          </a:xfrm>
        </p:grpSpPr>
        <p:sp>
          <p:nvSpPr>
            <p:cNvPr id="12266" name="Google Shape;12266;p6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62"/>
          <p:cNvGrpSpPr/>
          <p:nvPr/>
        </p:nvGrpSpPr>
        <p:grpSpPr>
          <a:xfrm>
            <a:off x="854368" y="2022007"/>
            <a:ext cx="366269" cy="366269"/>
            <a:chOff x="-65131525" y="2281350"/>
            <a:chExt cx="316650" cy="316650"/>
          </a:xfrm>
        </p:grpSpPr>
        <p:sp>
          <p:nvSpPr>
            <p:cNvPr id="12269" name="Google Shape;12269;p6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62"/>
          <p:cNvGrpSpPr/>
          <p:nvPr/>
        </p:nvGrpSpPr>
        <p:grpSpPr>
          <a:xfrm>
            <a:off x="857564" y="2487006"/>
            <a:ext cx="359878" cy="367165"/>
            <a:chOff x="-65129950" y="2646800"/>
            <a:chExt cx="311125" cy="317425"/>
          </a:xfrm>
        </p:grpSpPr>
        <p:sp>
          <p:nvSpPr>
            <p:cNvPr id="12272" name="Google Shape;12272;p6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62"/>
          <p:cNvGrpSpPr/>
          <p:nvPr/>
        </p:nvGrpSpPr>
        <p:grpSpPr>
          <a:xfrm>
            <a:off x="3060897" y="1540332"/>
            <a:ext cx="368987" cy="369016"/>
            <a:chOff x="-63252250" y="1930850"/>
            <a:chExt cx="319000" cy="319025"/>
          </a:xfrm>
        </p:grpSpPr>
        <p:sp>
          <p:nvSpPr>
            <p:cNvPr id="12275" name="Google Shape;12275;p6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7" name="Google Shape;12277;p62"/>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8" name="Google Shape;12278;p62"/>
          <p:cNvGrpSpPr/>
          <p:nvPr/>
        </p:nvGrpSpPr>
        <p:grpSpPr>
          <a:xfrm>
            <a:off x="3061808" y="2486543"/>
            <a:ext cx="367165" cy="368091"/>
            <a:chOff x="-63250675" y="2664125"/>
            <a:chExt cx="317425" cy="318225"/>
          </a:xfrm>
        </p:grpSpPr>
        <p:sp>
          <p:nvSpPr>
            <p:cNvPr id="12279" name="Google Shape;12279;p6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2"/>
          <p:cNvGrpSpPr/>
          <p:nvPr/>
        </p:nvGrpSpPr>
        <p:grpSpPr>
          <a:xfrm>
            <a:off x="1738471" y="2962950"/>
            <a:ext cx="363522" cy="361266"/>
            <a:chOff x="-61354075" y="1940500"/>
            <a:chExt cx="314275" cy="312325"/>
          </a:xfrm>
        </p:grpSpPr>
        <p:sp>
          <p:nvSpPr>
            <p:cNvPr id="12282" name="Google Shape;12282;p6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6" name="Google Shape;12286;p62"/>
          <p:cNvGrpSpPr/>
          <p:nvPr/>
        </p:nvGrpSpPr>
        <p:grpSpPr>
          <a:xfrm>
            <a:off x="1737098" y="3411502"/>
            <a:ext cx="366269" cy="336195"/>
            <a:chOff x="-61354875" y="2322300"/>
            <a:chExt cx="316650" cy="290650"/>
          </a:xfrm>
        </p:grpSpPr>
        <p:sp>
          <p:nvSpPr>
            <p:cNvPr id="12287" name="Google Shape;12287;p6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62"/>
          <p:cNvGrpSpPr/>
          <p:nvPr/>
        </p:nvGrpSpPr>
        <p:grpSpPr>
          <a:xfrm>
            <a:off x="1737098" y="3839066"/>
            <a:ext cx="366269" cy="366269"/>
            <a:chOff x="-61354875" y="2671225"/>
            <a:chExt cx="316650" cy="316650"/>
          </a:xfrm>
        </p:grpSpPr>
        <p:sp>
          <p:nvSpPr>
            <p:cNvPr id="12291" name="Google Shape;12291;p6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6" name="Google Shape;12296;p62"/>
          <p:cNvGrpSpPr/>
          <p:nvPr/>
        </p:nvGrpSpPr>
        <p:grpSpPr>
          <a:xfrm>
            <a:off x="3952502" y="2958801"/>
            <a:ext cx="368987" cy="369566"/>
            <a:chOff x="-59502375" y="1904375"/>
            <a:chExt cx="319000" cy="319500"/>
          </a:xfrm>
        </p:grpSpPr>
        <p:sp>
          <p:nvSpPr>
            <p:cNvPr id="12297" name="Google Shape;12297;p6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0" name="Google Shape;12300;p62"/>
          <p:cNvGrpSpPr/>
          <p:nvPr/>
        </p:nvGrpSpPr>
        <p:grpSpPr>
          <a:xfrm>
            <a:off x="1298621" y="1543007"/>
            <a:ext cx="368987" cy="363666"/>
            <a:chOff x="-64774725" y="1916550"/>
            <a:chExt cx="319000" cy="314400"/>
          </a:xfrm>
        </p:grpSpPr>
        <p:sp>
          <p:nvSpPr>
            <p:cNvPr id="12301" name="Google Shape;12301;p6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3" name="Google Shape;12303;p62"/>
          <p:cNvGrpSpPr/>
          <p:nvPr/>
        </p:nvGrpSpPr>
        <p:grpSpPr>
          <a:xfrm>
            <a:off x="1299979" y="2020186"/>
            <a:ext cx="366269" cy="369913"/>
            <a:chOff x="-64764500" y="2280550"/>
            <a:chExt cx="316650" cy="319800"/>
          </a:xfrm>
        </p:grpSpPr>
        <p:sp>
          <p:nvSpPr>
            <p:cNvPr id="12304" name="Google Shape;12304;p6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6" name="Google Shape;12306;p62"/>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7" name="Google Shape;12307;p62"/>
          <p:cNvGrpSpPr/>
          <p:nvPr/>
        </p:nvGrpSpPr>
        <p:grpSpPr>
          <a:xfrm>
            <a:off x="3512023" y="1579963"/>
            <a:ext cx="365344" cy="289753"/>
            <a:chOff x="-62882850" y="1999375"/>
            <a:chExt cx="315850" cy="250500"/>
          </a:xfrm>
        </p:grpSpPr>
        <p:sp>
          <p:nvSpPr>
            <p:cNvPr id="12308" name="Google Shape;12308;p6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62"/>
          <p:cNvGrpSpPr/>
          <p:nvPr/>
        </p:nvGrpSpPr>
        <p:grpSpPr>
          <a:xfrm>
            <a:off x="3503362" y="2021545"/>
            <a:ext cx="382665" cy="367194"/>
            <a:chOff x="-62890750" y="2296300"/>
            <a:chExt cx="330825" cy="317450"/>
          </a:xfrm>
        </p:grpSpPr>
        <p:sp>
          <p:nvSpPr>
            <p:cNvPr id="12311" name="Google Shape;12311;p6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62"/>
          <p:cNvGrpSpPr/>
          <p:nvPr/>
        </p:nvGrpSpPr>
        <p:grpSpPr>
          <a:xfrm>
            <a:off x="3512023" y="2487006"/>
            <a:ext cx="365344" cy="367165"/>
            <a:chOff x="-62882850" y="2664925"/>
            <a:chExt cx="315850" cy="317425"/>
          </a:xfrm>
        </p:grpSpPr>
        <p:sp>
          <p:nvSpPr>
            <p:cNvPr id="12315" name="Google Shape;12315;p6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7" name="Google Shape;12317;p62"/>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8" name="Google Shape;12318;p62"/>
          <p:cNvGrpSpPr/>
          <p:nvPr/>
        </p:nvGrpSpPr>
        <p:grpSpPr>
          <a:xfrm>
            <a:off x="2183172" y="3399646"/>
            <a:ext cx="366269" cy="359907"/>
            <a:chOff x="-60988625" y="2310475"/>
            <a:chExt cx="316650" cy="311150"/>
          </a:xfrm>
        </p:grpSpPr>
        <p:sp>
          <p:nvSpPr>
            <p:cNvPr id="12319" name="Google Shape;12319;p6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62"/>
          <p:cNvGrpSpPr/>
          <p:nvPr/>
        </p:nvGrpSpPr>
        <p:grpSpPr>
          <a:xfrm>
            <a:off x="2183634" y="3837809"/>
            <a:ext cx="365344" cy="368785"/>
            <a:chOff x="-60987050" y="2671400"/>
            <a:chExt cx="315850" cy="318825"/>
          </a:xfrm>
        </p:grpSpPr>
        <p:sp>
          <p:nvSpPr>
            <p:cNvPr id="12326" name="Google Shape;12326;p6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62"/>
          <p:cNvGrpSpPr/>
          <p:nvPr/>
        </p:nvGrpSpPr>
        <p:grpSpPr>
          <a:xfrm>
            <a:off x="3952500" y="3400571"/>
            <a:ext cx="368987" cy="358056"/>
            <a:chOff x="-59481900" y="2290800"/>
            <a:chExt cx="319000" cy="309550"/>
          </a:xfrm>
        </p:grpSpPr>
        <p:sp>
          <p:nvSpPr>
            <p:cNvPr id="12329" name="Google Shape;12329;p6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62"/>
          <p:cNvGrpSpPr/>
          <p:nvPr/>
        </p:nvGrpSpPr>
        <p:grpSpPr>
          <a:xfrm>
            <a:off x="1741805" y="1541344"/>
            <a:ext cx="368987" cy="366992"/>
            <a:chOff x="-64401400" y="1914475"/>
            <a:chExt cx="319000" cy="317275"/>
          </a:xfrm>
        </p:grpSpPr>
        <p:sp>
          <p:nvSpPr>
            <p:cNvPr id="12336" name="Google Shape;12336;p6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2"/>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9" name="Google Shape;12339;p62"/>
          <p:cNvGrpSpPr/>
          <p:nvPr/>
        </p:nvGrpSpPr>
        <p:grpSpPr>
          <a:xfrm>
            <a:off x="1806493" y="2022383"/>
            <a:ext cx="239610" cy="365517"/>
            <a:chOff x="-64343900" y="2282125"/>
            <a:chExt cx="207150" cy="316000"/>
          </a:xfrm>
        </p:grpSpPr>
        <p:sp>
          <p:nvSpPr>
            <p:cNvPr id="12340" name="Google Shape;12340;p6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2" name="Google Shape;12342;p62"/>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3" name="Google Shape;12343;p62"/>
          <p:cNvGrpSpPr/>
          <p:nvPr/>
        </p:nvGrpSpPr>
        <p:grpSpPr>
          <a:xfrm>
            <a:off x="3986941" y="1541604"/>
            <a:ext cx="318873" cy="366471"/>
            <a:chOff x="-62496925" y="1931475"/>
            <a:chExt cx="275675" cy="316825"/>
          </a:xfrm>
        </p:grpSpPr>
        <p:sp>
          <p:nvSpPr>
            <p:cNvPr id="12344" name="Google Shape;12344;p6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62"/>
          <p:cNvGrpSpPr/>
          <p:nvPr/>
        </p:nvGrpSpPr>
        <p:grpSpPr>
          <a:xfrm>
            <a:off x="3963691" y="2021429"/>
            <a:ext cx="365373" cy="367426"/>
            <a:chOff x="-62516625" y="2297875"/>
            <a:chExt cx="315875" cy="317650"/>
          </a:xfrm>
        </p:grpSpPr>
        <p:sp>
          <p:nvSpPr>
            <p:cNvPr id="12347" name="Google Shape;12347;p6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62"/>
          <p:cNvGrpSpPr/>
          <p:nvPr/>
        </p:nvGrpSpPr>
        <p:grpSpPr>
          <a:xfrm>
            <a:off x="3962332" y="2503388"/>
            <a:ext cx="368091" cy="334402"/>
            <a:chOff x="-62518200" y="2692475"/>
            <a:chExt cx="318225" cy="289100"/>
          </a:xfrm>
        </p:grpSpPr>
        <p:sp>
          <p:nvSpPr>
            <p:cNvPr id="12350" name="Google Shape;12350;p6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2" name="Google Shape;12352;p62"/>
          <p:cNvGrpSpPr/>
          <p:nvPr/>
        </p:nvGrpSpPr>
        <p:grpSpPr>
          <a:xfrm>
            <a:off x="2648986" y="2960912"/>
            <a:ext cx="309793" cy="365344"/>
            <a:chOff x="-60597975" y="1939525"/>
            <a:chExt cx="267825" cy="315850"/>
          </a:xfrm>
        </p:grpSpPr>
        <p:sp>
          <p:nvSpPr>
            <p:cNvPr id="12353" name="Google Shape;12353;p6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62"/>
          <p:cNvGrpSpPr/>
          <p:nvPr/>
        </p:nvGrpSpPr>
        <p:grpSpPr>
          <a:xfrm>
            <a:off x="2619389" y="3395337"/>
            <a:ext cx="368987" cy="368525"/>
            <a:chOff x="-60620800" y="2304600"/>
            <a:chExt cx="319000" cy="318600"/>
          </a:xfrm>
        </p:grpSpPr>
        <p:sp>
          <p:nvSpPr>
            <p:cNvPr id="12356" name="Google Shape;12356;p6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62"/>
          <p:cNvGrpSpPr/>
          <p:nvPr/>
        </p:nvGrpSpPr>
        <p:grpSpPr>
          <a:xfrm>
            <a:off x="2620748" y="3890988"/>
            <a:ext cx="366269" cy="262426"/>
            <a:chOff x="-60621600" y="2716100"/>
            <a:chExt cx="316650" cy="226875"/>
          </a:xfrm>
        </p:grpSpPr>
        <p:sp>
          <p:nvSpPr>
            <p:cNvPr id="12360" name="Google Shape;12360;p6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62"/>
          <p:cNvGrpSpPr/>
          <p:nvPr/>
        </p:nvGrpSpPr>
        <p:grpSpPr>
          <a:xfrm>
            <a:off x="3957965" y="3839081"/>
            <a:ext cx="358056" cy="366240"/>
            <a:chOff x="-59475600" y="2658625"/>
            <a:chExt cx="309550" cy="316625"/>
          </a:xfrm>
        </p:grpSpPr>
        <p:sp>
          <p:nvSpPr>
            <p:cNvPr id="12363" name="Google Shape;12363;p6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0" name="Google Shape;12370;p62"/>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2"/>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2" name="Google Shape;12372;p62"/>
          <p:cNvGrpSpPr/>
          <p:nvPr/>
        </p:nvGrpSpPr>
        <p:grpSpPr>
          <a:xfrm>
            <a:off x="2233086" y="2487006"/>
            <a:ext cx="263294" cy="367165"/>
            <a:chOff x="-63987100" y="2646800"/>
            <a:chExt cx="227625" cy="317425"/>
          </a:xfrm>
        </p:grpSpPr>
        <p:sp>
          <p:nvSpPr>
            <p:cNvPr id="12373" name="Google Shape;12373;p6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5" name="Google Shape;12375;p62"/>
          <p:cNvGrpSpPr/>
          <p:nvPr/>
        </p:nvGrpSpPr>
        <p:grpSpPr>
          <a:xfrm>
            <a:off x="852428" y="2958627"/>
            <a:ext cx="358056" cy="369913"/>
            <a:chOff x="-62148000" y="1930075"/>
            <a:chExt cx="309550" cy="319800"/>
          </a:xfrm>
        </p:grpSpPr>
        <p:sp>
          <p:nvSpPr>
            <p:cNvPr id="12376" name="Google Shape;12376;p6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8" name="Google Shape;12378;p62"/>
          <p:cNvGrpSpPr/>
          <p:nvPr/>
        </p:nvGrpSpPr>
        <p:grpSpPr>
          <a:xfrm>
            <a:off x="849695" y="3396913"/>
            <a:ext cx="363522" cy="365373"/>
            <a:chOff x="-62150375" y="2297875"/>
            <a:chExt cx="314275" cy="315875"/>
          </a:xfrm>
        </p:grpSpPr>
        <p:sp>
          <p:nvSpPr>
            <p:cNvPr id="12379" name="Google Shape;12379;p6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62"/>
          <p:cNvGrpSpPr/>
          <p:nvPr/>
        </p:nvGrpSpPr>
        <p:grpSpPr>
          <a:xfrm>
            <a:off x="848322" y="3838156"/>
            <a:ext cx="366269" cy="368091"/>
            <a:chOff x="-62150375" y="2664925"/>
            <a:chExt cx="316650" cy="318225"/>
          </a:xfrm>
        </p:grpSpPr>
        <p:sp>
          <p:nvSpPr>
            <p:cNvPr id="12385" name="Google Shape;12385;p6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62"/>
          <p:cNvGrpSpPr/>
          <p:nvPr/>
        </p:nvGrpSpPr>
        <p:grpSpPr>
          <a:xfrm>
            <a:off x="3065911" y="2959133"/>
            <a:ext cx="367165" cy="368901"/>
            <a:chOff x="-60254550" y="1938025"/>
            <a:chExt cx="317425" cy="318925"/>
          </a:xfrm>
        </p:grpSpPr>
        <p:sp>
          <p:nvSpPr>
            <p:cNvPr id="12390" name="Google Shape;12390;p6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62"/>
          <p:cNvGrpSpPr/>
          <p:nvPr/>
        </p:nvGrpSpPr>
        <p:grpSpPr>
          <a:xfrm>
            <a:off x="3040249" y="3396389"/>
            <a:ext cx="366648" cy="366420"/>
            <a:chOff x="6479471" y="2079003"/>
            <a:chExt cx="348923" cy="348706"/>
          </a:xfrm>
        </p:grpSpPr>
        <p:sp>
          <p:nvSpPr>
            <p:cNvPr id="12395" name="Google Shape;12395;p6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6" name="Google Shape;12396;p62"/>
            <p:cNvGrpSpPr/>
            <p:nvPr/>
          </p:nvGrpSpPr>
          <p:grpSpPr>
            <a:xfrm>
              <a:off x="6520582" y="2079003"/>
              <a:ext cx="307811" cy="348706"/>
              <a:chOff x="-60218325" y="2304850"/>
              <a:chExt cx="279625" cy="316775"/>
            </a:xfrm>
          </p:grpSpPr>
          <p:sp>
            <p:nvSpPr>
              <p:cNvPr id="12397" name="Google Shape;12397;p6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04" name="Google Shape;12404;p62"/>
          <p:cNvGrpSpPr/>
          <p:nvPr/>
        </p:nvGrpSpPr>
        <p:grpSpPr>
          <a:xfrm>
            <a:off x="3094149" y="3837707"/>
            <a:ext cx="310690" cy="368987"/>
            <a:chOff x="-60232500" y="2671225"/>
            <a:chExt cx="268600" cy="319000"/>
          </a:xfrm>
        </p:grpSpPr>
        <p:sp>
          <p:nvSpPr>
            <p:cNvPr id="12405" name="Google Shape;12405;p6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62"/>
          <p:cNvGrpSpPr/>
          <p:nvPr/>
        </p:nvGrpSpPr>
        <p:grpSpPr>
          <a:xfrm>
            <a:off x="2179643" y="4286341"/>
            <a:ext cx="365373" cy="368987"/>
            <a:chOff x="-59100700" y="1911950"/>
            <a:chExt cx="315875" cy="319000"/>
          </a:xfrm>
        </p:grpSpPr>
        <p:sp>
          <p:nvSpPr>
            <p:cNvPr id="12408" name="Google Shape;12408;p6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62"/>
          <p:cNvGrpSpPr/>
          <p:nvPr/>
        </p:nvGrpSpPr>
        <p:grpSpPr>
          <a:xfrm>
            <a:off x="2621810" y="1541821"/>
            <a:ext cx="379918" cy="366038"/>
            <a:chOff x="-63665750" y="1914325"/>
            <a:chExt cx="328450" cy="316450"/>
          </a:xfrm>
        </p:grpSpPr>
        <p:sp>
          <p:nvSpPr>
            <p:cNvPr id="12419" name="Google Shape;12419;p6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1" name="Google Shape;12421;p62"/>
          <p:cNvGrpSpPr/>
          <p:nvPr/>
        </p:nvGrpSpPr>
        <p:grpSpPr>
          <a:xfrm>
            <a:off x="2626814" y="2020865"/>
            <a:ext cx="369913" cy="368554"/>
            <a:chOff x="-63666550" y="2278975"/>
            <a:chExt cx="319800" cy="318625"/>
          </a:xfrm>
        </p:grpSpPr>
        <p:sp>
          <p:nvSpPr>
            <p:cNvPr id="12422" name="Google Shape;12422;p6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62"/>
          <p:cNvGrpSpPr/>
          <p:nvPr/>
        </p:nvGrpSpPr>
        <p:grpSpPr>
          <a:xfrm>
            <a:off x="2624081" y="2486890"/>
            <a:ext cx="375378" cy="367397"/>
            <a:chOff x="-63669700" y="2646600"/>
            <a:chExt cx="324525" cy="317625"/>
          </a:xfrm>
        </p:grpSpPr>
        <p:sp>
          <p:nvSpPr>
            <p:cNvPr id="12425" name="Google Shape;12425;p6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7" name="Google Shape;12427;p62"/>
          <p:cNvGrpSpPr/>
          <p:nvPr/>
        </p:nvGrpSpPr>
        <p:grpSpPr>
          <a:xfrm>
            <a:off x="1286361" y="2960218"/>
            <a:ext cx="366269" cy="366732"/>
            <a:chOff x="-61784125" y="1931250"/>
            <a:chExt cx="316650" cy="317050"/>
          </a:xfrm>
        </p:grpSpPr>
        <p:sp>
          <p:nvSpPr>
            <p:cNvPr id="12428" name="Google Shape;12428;p6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62"/>
          <p:cNvGrpSpPr/>
          <p:nvPr/>
        </p:nvGrpSpPr>
        <p:grpSpPr>
          <a:xfrm>
            <a:off x="1286360" y="3396465"/>
            <a:ext cx="366269" cy="366269"/>
            <a:chOff x="-61783350" y="2297100"/>
            <a:chExt cx="316650" cy="316650"/>
          </a:xfrm>
        </p:grpSpPr>
        <p:sp>
          <p:nvSpPr>
            <p:cNvPr id="12433" name="Google Shape;12433;p6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62"/>
          <p:cNvGrpSpPr/>
          <p:nvPr/>
        </p:nvGrpSpPr>
        <p:grpSpPr>
          <a:xfrm>
            <a:off x="1286360" y="3837548"/>
            <a:ext cx="366269" cy="369305"/>
            <a:chOff x="-61782550" y="2664925"/>
            <a:chExt cx="316650" cy="319275"/>
          </a:xfrm>
        </p:grpSpPr>
        <p:sp>
          <p:nvSpPr>
            <p:cNvPr id="12436" name="Google Shape;12436;p6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9" name="Google Shape;12439;p62"/>
          <p:cNvGrpSpPr/>
          <p:nvPr/>
        </p:nvGrpSpPr>
        <p:grpSpPr>
          <a:xfrm>
            <a:off x="3508137" y="2968936"/>
            <a:ext cx="367165" cy="349294"/>
            <a:chOff x="-59889100" y="1945025"/>
            <a:chExt cx="317425" cy="301975"/>
          </a:xfrm>
        </p:grpSpPr>
        <p:sp>
          <p:nvSpPr>
            <p:cNvPr id="12440" name="Google Shape;12440;p6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4" name="Google Shape;12444;p62"/>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5" name="Google Shape;12445;p62"/>
          <p:cNvGrpSpPr/>
          <p:nvPr/>
        </p:nvGrpSpPr>
        <p:grpSpPr>
          <a:xfrm>
            <a:off x="3507226" y="3839471"/>
            <a:ext cx="368987" cy="365459"/>
            <a:chOff x="-59889100" y="2671925"/>
            <a:chExt cx="319000" cy="315950"/>
          </a:xfrm>
        </p:grpSpPr>
        <p:sp>
          <p:nvSpPr>
            <p:cNvPr id="12446" name="Google Shape;12446;p6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0" name="Google Shape;12450;p62"/>
          <p:cNvGrpSpPr/>
          <p:nvPr/>
        </p:nvGrpSpPr>
        <p:grpSpPr>
          <a:xfrm>
            <a:off x="2620204" y="4281976"/>
            <a:ext cx="367165" cy="366269"/>
            <a:chOff x="-59092025" y="2296300"/>
            <a:chExt cx="317425" cy="316650"/>
          </a:xfrm>
        </p:grpSpPr>
        <p:sp>
          <p:nvSpPr>
            <p:cNvPr id="12451" name="Google Shape;12451;p6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2"/>
          <p:cNvGrpSpPr/>
          <p:nvPr/>
        </p:nvGrpSpPr>
        <p:grpSpPr>
          <a:xfrm>
            <a:off x="4865611" y="1532895"/>
            <a:ext cx="353174" cy="347599"/>
            <a:chOff x="683125" y="1955275"/>
            <a:chExt cx="299325" cy="294600"/>
          </a:xfrm>
        </p:grpSpPr>
        <p:sp>
          <p:nvSpPr>
            <p:cNvPr id="12454" name="Google Shape;12454;p6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62"/>
          <p:cNvGrpSpPr/>
          <p:nvPr/>
        </p:nvGrpSpPr>
        <p:grpSpPr>
          <a:xfrm>
            <a:off x="4866541" y="1983453"/>
            <a:ext cx="351315" cy="349486"/>
            <a:chOff x="685475" y="2318350"/>
            <a:chExt cx="297750" cy="296200"/>
          </a:xfrm>
        </p:grpSpPr>
        <p:sp>
          <p:nvSpPr>
            <p:cNvPr id="12459" name="Google Shape;12459;p6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2" name="Google Shape;12462;p62"/>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3" name="Google Shape;12463;p62"/>
          <p:cNvGrpSpPr/>
          <p:nvPr/>
        </p:nvGrpSpPr>
        <p:grpSpPr>
          <a:xfrm>
            <a:off x="7094699" y="1532659"/>
            <a:ext cx="309517" cy="348071"/>
            <a:chOff x="2523000" y="1954875"/>
            <a:chExt cx="262325" cy="295000"/>
          </a:xfrm>
        </p:grpSpPr>
        <p:sp>
          <p:nvSpPr>
            <p:cNvPr id="12464" name="Google Shape;12464;p6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62"/>
          <p:cNvGrpSpPr/>
          <p:nvPr/>
        </p:nvGrpSpPr>
        <p:grpSpPr>
          <a:xfrm>
            <a:off x="7073800" y="1983925"/>
            <a:ext cx="351315" cy="348542"/>
            <a:chOff x="2508825" y="2318350"/>
            <a:chExt cx="297750" cy="295400"/>
          </a:xfrm>
        </p:grpSpPr>
        <p:sp>
          <p:nvSpPr>
            <p:cNvPr id="12467" name="Google Shape;12467;p6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9" name="Google Shape;12469;p62"/>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0" name="Google Shape;12470;p62"/>
          <p:cNvGrpSpPr/>
          <p:nvPr/>
        </p:nvGrpSpPr>
        <p:grpSpPr>
          <a:xfrm>
            <a:off x="5747373" y="2897978"/>
            <a:ext cx="347599" cy="348513"/>
            <a:chOff x="4321150" y="1946600"/>
            <a:chExt cx="294600" cy="295375"/>
          </a:xfrm>
        </p:grpSpPr>
        <p:sp>
          <p:nvSpPr>
            <p:cNvPr id="12471" name="Google Shape;12471;p6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4" name="Google Shape;12474;p62"/>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2"/>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2"/>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2"/>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8" name="Google Shape;12478;p62"/>
          <p:cNvGrpSpPr/>
          <p:nvPr/>
        </p:nvGrpSpPr>
        <p:grpSpPr>
          <a:xfrm>
            <a:off x="5309921" y="1983925"/>
            <a:ext cx="352230" cy="348542"/>
            <a:chOff x="1049375" y="2318350"/>
            <a:chExt cx="298525" cy="295400"/>
          </a:xfrm>
        </p:grpSpPr>
        <p:sp>
          <p:nvSpPr>
            <p:cNvPr id="12479" name="Google Shape;12479;p6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62"/>
          <p:cNvGrpSpPr/>
          <p:nvPr/>
        </p:nvGrpSpPr>
        <p:grpSpPr>
          <a:xfrm>
            <a:off x="5310393" y="2424376"/>
            <a:ext cx="351286" cy="351286"/>
            <a:chOff x="1049375" y="2680675"/>
            <a:chExt cx="297725" cy="297725"/>
          </a:xfrm>
        </p:grpSpPr>
        <p:sp>
          <p:nvSpPr>
            <p:cNvPr id="12484" name="Google Shape;12484;p6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62"/>
          <p:cNvGrpSpPr/>
          <p:nvPr/>
        </p:nvGrpSpPr>
        <p:grpSpPr>
          <a:xfrm>
            <a:off x="7523845" y="1532423"/>
            <a:ext cx="348513" cy="348542"/>
            <a:chOff x="2872725" y="1954475"/>
            <a:chExt cx="295375" cy="295400"/>
          </a:xfrm>
        </p:grpSpPr>
        <p:sp>
          <p:nvSpPr>
            <p:cNvPr id="12487" name="Google Shape;12487;p6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0" name="Google Shape;12490;p62"/>
          <p:cNvGrpSpPr/>
          <p:nvPr/>
        </p:nvGrpSpPr>
        <p:grpSpPr>
          <a:xfrm>
            <a:off x="7545216" y="1982996"/>
            <a:ext cx="305771" cy="350401"/>
            <a:chOff x="2890050" y="2318350"/>
            <a:chExt cx="259150" cy="296975"/>
          </a:xfrm>
        </p:grpSpPr>
        <p:sp>
          <p:nvSpPr>
            <p:cNvPr id="12491" name="Google Shape;12491;p6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3" name="Google Shape;12493;p62"/>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4" name="Google Shape;12494;p62"/>
          <p:cNvGrpSpPr/>
          <p:nvPr/>
        </p:nvGrpSpPr>
        <p:grpSpPr>
          <a:xfrm>
            <a:off x="6187732" y="2898450"/>
            <a:ext cx="347569" cy="347569"/>
            <a:chOff x="4685050" y="1945825"/>
            <a:chExt cx="294575" cy="294575"/>
          </a:xfrm>
        </p:grpSpPr>
        <p:sp>
          <p:nvSpPr>
            <p:cNvPr id="12495" name="Google Shape;12495;p6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0" name="Google Shape;12500;p62"/>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2"/>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2" name="Google Shape;12502;p62"/>
          <p:cNvGrpSpPr/>
          <p:nvPr/>
        </p:nvGrpSpPr>
        <p:grpSpPr>
          <a:xfrm>
            <a:off x="7958004" y="3387425"/>
            <a:ext cx="348513" cy="347599"/>
            <a:chOff x="6131900" y="2301825"/>
            <a:chExt cx="295375" cy="294600"/>
          </a:xfrm>
        </p:grpSpPr>
        <p:sp>
          <p:nvSpPr>
            <p:cNvPr id="12503" name="Google Shape;12503;p6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62"/>
          <p:cNvGrpSpPr/>
          <p:nvPr/>
        </p:nvGrpSpPr>
        <p:grpSpPr>
          <a:xfrm>
            <a:off x="5753997" y="1531966"/>
            <a:ext cx="351315" cy="349457"/>
            <a:chOff x="1412450" y="1954475"/>
            <a:chExt cx="297750" cy="296175"/>
          </a:xfrm>
        </p:grpSpPr>
        <p:sp>
          <p:nvSpPr>
            <p:cNvPr id="12508" name="Google Shape;12508;p6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0" name="Google Shape;12510;p62"/>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1" name="Google Shape;12511;p62"/>
          <p:cNvGrpSpPr/>
          <p:nvPr/>
        </p:nvGrpSpPr>
        <p:grpSpPr>
          <a:xfrm>
            <a:off x="5753997" y="2424494"/>
            <a:ext cx="351315" cy="351050"/>
            <a:chOff x="1413250" y="2680675"/>
            <a:chExt cx="297750" cy="297525"/>
          </a:xfrm>
        </p:grpSpPr>
        <p:sp>
          <p:nvSpPr>
            <p:cNvPr id="12512" name="Google Shape;12512;p6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6" name="Google Shape;12516;p62"/>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2"/>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2"/>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9" name="Google Shape;12519;p62"/>
          <p:cNvGrpSpPr/>
          <p:nvPr/>
        </p:nvGrpSpPr>
        <p:grpSpPr>
          <a:xfrm>
            <a:off x="6630407" y="2898111"/>
            <a:ext cx="350371" cy="348247"/>
            <a:chOff x="5045775" y="1946400"/>
            <a:chExt cx="296950" cy="295150"/>
          </a:xfrm>
        </p:grpSpPr>
        <p:sp>
          <p:nvSpPr>
            <p:cNvPr id="12520" name="Google Shape;12520;p6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2" name="Google Shape;12522;p62"/>
          <p:cNvGrpSpPr/>
          <p:nvPr/>
        </p:nvGrpSpPr>
        <p:grpSpPr>
          <a:xfrm>
            <a:off x="6629006" y="3406938"/>
            <a:ext cx="353174" cy="308573"/>
            <a:chOff x="5046550" y="2327025"/>
            <a:chExt cx="299325" cy="261525"/>
          </a:xfrm>
        </p:grpSpPr>
        <p:sp>
          <p:nvSpPr>
            <p:cNvPr id="12523" name="Google Shape;12523;p6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6" name="Google Shape;12526;p62"/>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7" name="Google Shape;12527;p62"/>
          <p:cNvGrpSpPr/>
          <p:nvPr/>
        </p:nvGrpSpPr>
        <p:grpSpPr>
          <a:xfrm>
            <a:off x="7956604" y="3836276"/>
            <a:ext cx="351315" cy="348513"/>
            <a:chOff x="6167350" y="2672800"/>
            <a:chExt cx="297750" cy="295375"/>
          </a:xfrm>
        </p:grpSpPr>
        <p:sp>
          <p:nvSpPr>
            <p:cNvPr id="12528" name="Google Shape;12528;p6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3" name="Google Shape;12533;p62"/>
          <p:cNvGrpSpPr/>
          <p:nvPr/>
        </p:nvGrpSpPr>
        <p:grpSpPr>
          <a:xfrm>
            <a:off x="6197601" y="1531509"/>
            <a:ext cx="347599" cy="350371"/>
            <a:chOff x="1777925" y="1953700"/>
            <a:chExt cx="294600" cy="296950"/>
          </a:xfrm>
        </p:grpSpPr>
        <p:sp>
          <p:nvSpPr>
            <p:cNvPr id="12534" name="Google Shape;12534;p6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8" name="Google Shape;12538;p62"/>
          <p:cNvGrpSpPr/>
          <p:nvPr/>
        </p:nvGrpSpPr>
        <p:grpSpPr>
          <a:xfrm>
            <a:off x="6213411" y="1984397"/>
            <a:ext cx="315977" cy="347599"/>
            <a:chOff x="1790525" y="2319150"/>
            <a:chExt cx="267800" cy="294600"/>
          </a:xfrm>
        </p:grpSpPr>
        <p:sp>
          <p:nvSpPr>
            <p:cNvPr id="12539" name="Google Shape;12539;p6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1" name="Google Shape;12541;p62"/>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2" name="Google Shape;12542;p62"/>
          <p:cNvGrpSpPr/>
          <p:nvPr/>
        </p:nvGrpSpPr>
        <p:grpSpPr>
          <a:xfrm>
            <a:off x="4866386" y="2897963"/>
            <a:ext cx="349457" cy="348542"/>
            <a:chOff x="3599700" y="1954475"/>
            <a:chExt cx="296175" cy="295400"/>
          </a:xfrm>
        </p:grpSpPr>
        <p:sp>
          <p:nvSpPr>
            <p:cNvPr id="12543" name="Google Shape;12543;p6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62"/>
          <p:cNvGrpSpPr/>
          <p:nvPr/>
        </p:nvGrpSpPr>
        <p:grpSpPr>
          <a:xfrm>
            <a:off x="4867316" y="3387426"/>
            <a:ext cx="347599" cy="347599"/>
            <a:chOff x="3601275" y="2319150"/>
            <a:chExt cx="294600" cy="294600"/>
          </a:xfrm>
        </p:grpSpPr>
        <p:sp>
          <p:nvSpPr>
            <p:cNvPr id="12547" name="Google Shape;12547;p6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9" name="Google Shape;12549;p62"/>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0" name="Google Shape;12550;p62"/>
          <p:cNvGrpSpPr/>
          <p:nvPr/>
        </p:nvGrpSpPr>
        <p:grpSpPr>
          <a:xfrm>
            <a:off x="7087019" y="2897521"/>
            <a:ext cx="328071" cy="349427"/>
            <a:chOff x="5421475" y="1945825"/>
            <a:chExt cx="278050" cy="296150"/>
          </a:xfrm>
        </p:grpSpPr>
        <p:sp>
          <p:nvSpPr>
            <p:cNvPr id="12551" name="Google Shape;12551;p6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9" name="Google Shape;12559;p62"/>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0" name="Google Shape;12560;p62"/>
          <p:cNvGrpSpPr/>
          <p:nvPr/>
        </p:nvGrpSpPr>
        <p:grpSpPr>
          <a:xfrm>
            <a:off x="7075869" y="3898073"/>
            <a:ext cx="350371" cy="224918"/>
            <a:chOff x="5411225" y="2726350"/>
            <a:chExt cx="296950" cy="190625"/>
          </a:xfrm>
        </p:grpSpPr>
        <p:sp>
          <p:nvSpPr>
            <p:cNvPr id="12561" name="Google Shape;12561;p6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3" name="Google Shape;12563;p62"/>
          <p:cNvGrpSpPr/>
          <p:nvPr/>
        </p:nvGrpSpPr>
        <p:grpSpPr>
          <a:xfrm>
            <a:off x="6185904" y="4287346"/>
            <a:ext cx="351286" cy="326390"/>
            <a:chOff x="6524150" y="1938725"/>
            <a:chExt cx="297725" cy="276625"/>
          </a:xfrm>
        </p:grpSpPr>
        <p:sp>
          <p:nvSpPr>
            <p:cNvPr id="12564" name="Google Shape;12564;p6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62"/>
          <p:cNvGrpSpPr/>
          <p:nvPr/>
        </p:nvGrpSpPr>
        <p:grpSpPr>
          <a:xfrm>
            <a:off x="6637536" y="1531966"/>
            <a:ext cx="350401" cy="349457"/>
            <a:chOff x="2141000" y="1954475"/>
            <a:chExt cx="296975" cy="296175"/>
          </a:xfrm>
        </p:grpSpPr>
        <p:sp>
          <p:nvSpPr>
            <p:cNvPr id="12569" name="Google Shape;12569;p6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62"/>
          <p:cNvGrpSpPr/>
          <p:nvPr/>
        </p:nvGrpSpPr>
        <p:grpSpPr>
          <a:xfrm>
            <a:off x="6631047" y="1983807"/>
            <a:ext cx="363380" cy="348778"/>
            <a:chOff x="2140225" y="2318650"/>
            <a:chExt cx="307975" cy="295600"/>
          </a:xfrm>
        </p:grpSpPr>
        <p:sp>
          <p:nvSpPr>
            <p:cNvPr id="12574" name="Google Shape;12574;p6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62"/>
          <p:cNvGrpSpPr/>
          <p:nvPr/>
        </p:nvGrpSpPr>
        <p:grpSpPr>
          <a:xfrm>
            <a:off x="6636607" y="2425305"/>
            <a:ext cx="352259" cy="349427"/>
            <a:chOff x="2139425" y="2682250"/>
            <a:chExt cx="298550" cy="296150"/>
          </a:xfrm>
        </p:grpSpPr>
        <p:sp>
          <p:nvSpPr>
            <p:cNvPr id="12577" name="Google Shape;12577;p6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62"/>
          <p:cNvGrpSpPr/>
          <p:nvPr/>
        </p:nvGrpSpPr>
        <p:grpSpPr>
          <a:xfrm>
            <a:off x="5301219" y="2939791"/>
            <a:ext cx="350401" cy="264888"/>
            <a:chOff x="3962775" y="1990700"/>
            <a:chExt cx="296975" cy="224500"/>
          </a:xfrm>
        </p:grpSpPr>
        <p:sp>
          <p:nvSpPr>
            <p:cNvPr id="12582" name="Google Shape;12582;p6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62"/>
          <p:cNvGrpSpPr/>
          <p:nvPr/>
        </p:nvGrpSpPr>
        <p:grpSpPr>
          <a:xfrm>
            <a:off x="5301691" y="3386497"/>
            <a:ext cx="349457" cy="349457"/>
            <a:chOff x="3963575" y="2317575"/>
            <a:chExt cx="296175" cy="296175"/>
          </a:xfrm>
        </p:grpSpPr>
        <p:sp>
          <p:nvSpPr>
            <p:cNvPr id="12587" name="Google Shape;12587;p6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62"/>
          <p:cNvGrpSpPr/>
          <p:nvPr/>
        </p:nvGrpSpPr>
        <p:grpSpPr>
          <a:xfrm>
            <a:off x="5301691" y="3836276"/>
            <a:ext cx="349457" cy="348513"/>
            <a:chOff x="3962775" y="2683025"/>
            <a:chExt cx="296175" cy="295375"/>
          </a:xfrm>
        </p:grpSpPr>
        <p:sp>
          <p:nvSpPr>
            <p:cNvPr id="12604" name="Google Shape;12604;p6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7" name="Google Shape;12607;p62"/>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8" name="Google Shape;12608;p62"/>
          <p:cNvGrpSpPr/>
          <p:nvPr/>
        </p:nvGrpSpPr>
        <p:grpSpPr>
          <a:xfrm>
            <a:off x="7516228" y="3386968"/>
            <a:ext cx="348513" cy="348513"/>
            <a:chOff x="5775900" y="2308125"/>
            <a:chExt cx="295375" cy="295375"/>
          </a:xfrm>
        </p:grpSpPr>
        <p:sp>
          <p:nvSpPr>
            <p:cNvPr id="12609" name="Google Shape;12609;p6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4" name="Google Shape;12614;p62"/>
          <p:cNvGrpSpPr/>
          <p:nvPr/>
        </p:nvGrpSpPr>
        <p:grpSpPr>
          <a:xfrm>
            <a:off x="7537142" y="3835804"/>
            <a:ext cx="306686" cy="349457"/>
            <a:chOff x="5794025" y="2673575"/>
            <a:chExt cx="259925" cy="296175"/>
          </a:xfrm>
        </p:grpSpPr>
        <p:sp>
          <p:nvSpPr>
            <p:cNvPr id="12615" name="Google Shape;12615;p6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7" name="Google Shape;12617;p62"/>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27"/>
          <p:cNvSpPr txBox="1"/>
          <p:nvPr>
            <p:ph type="title"/>
          </p:nvPr>
        </p:nvSpPr>
        <p:spPr>
          <a:xfrm>
            <a:off x="4308900" y="1217300"/>
            <a:ext cx="4115100" cy="9219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INTRODUCTION</a:t>
            </a:r>
            <a:endParaRPr/>
          </a:p>
        </p:txBody>
      </p:sp>
      <p:sp>
        <p:nvSpPr>
          <p:cNvPr id="752" name="Google Shape;752;p27"/>
          <p:cNvSpPr txBox="1"/>
          <p:nvPr>
            <p:ph idx="1" type="subTitle"/>
          </p:nvPr>
        </p:nvSpPr>
        <p:spPr>
          <a:xfrm>
            <a:off x="4308900" y="2139100"/>
            <a:ext cx="4115100" cy="1787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 </a:t>
            </a:r>
            <a:endParaRPr/>
          </a:p>
        </p:txBody>
      </p:sp>
      <p:grpSp>
        <p:nvGrpSpPr>
          <p:cNvPr id="753" name="Google Shape;753;p27"/>
          <p:cNvGrpSpPr/>
          <p:nvPr/>
        </p:nvGrpSpPr>
        <p:grpSpPr>
          <a:xfrm>
            <a:off x="719992" y="1149202"/>
            <a:ext cx="2457508" cy="2845096"/>
            <a:chOff x="719992" y="1149202"/>
            <a:chExt cx="2457508" cy="2845096"/>
          </a:xfrm>
        </p:grpSpPr>
        <p:grpSp>
          <p:nvGrpSpPr>
            <p:cNvPr id="754" name="Google Shape;754;p27"/>
            <p:cNvGrpSpPr/>
            <p:nvPr/>
          </p:nvGrpSpPr>
          <p:grpSpPr>
            <a:xfrm>
              <a:off x="1272042" y="1149202"/>
              <a:ext cx="1226273" cy="1165909"/>
              <a:chOff x="1291642" y="1263502"/>
              <a:chExt cx="1226273" cy="1165909"/>
            </a:xfrm>
          </p:grpSpPr>
          <p:grpSp>
            <p:nvGrpSpPr>
              <p:cNvPr id="755" name="Google Shape;755;p27"/>
              <p:cNvGrpSpPr/>
              <p:nvPr/>
            </p:nvGrpSpPr>
            <p:grpSpPr>
              <a:xfrm>
                <a:off x="1291642" y="1263502"/>
                <a:ext cx="1226273" cy="1165909"/>
                <a:chOff x="1291642" y="1263324"/>
                <a:chExt cx="1226273" cy="1165909"/>
              </a:xfrm>
            </p:grpSpPr>
            <p:sp>
              <p:nvSpPr>
                <p:cNvPr id="756" name="Google Shape;756;p27"/>
                <p:cNvSpPr/>
                <p:nvPr/>
              </p:nvSpPr>
              <p:spPr>
                <a:xfrm>
                  <a:off x="1291642" y="1263324"/>
                  <a:ext cx="1226273" cy="1165909"/>
                </a:xfrm>
                <a:custGeom>
                  <a:rect b="b" l="l" r="r" t="t"/>
                  <a:pathLst>
                    <a:path extrusionOk="0" h="13810" w="14525">
                      <a:moveTo>
                        <a:pt x="7262" y="0"/>
                      </a:moveTo>
                      <a:cubicBezTo>
                        <a:pt x="4738" y="0"/>
                        <a:pt x="2267" y="687"/>
                        <a:pt x="117" y="1989"/>
                      </a:cubicBezTo>
                      <a:cubicBezTo>
                        <a:pt x="63" y="2016"/>
                        <a:pt x="28" y="2070"/>
                        <a:pt x="10" y="2132"/>
                      </a:cubicBezTo>
                      <a:cubicBezTo>
                        <a:pt x="1" y="2186"/>
                        <a:pt x="10" y="2248"/>
                        <a:pt x="36" y="2302"/>
                      </a:cubicBezTo>
                      <a:lnTo>
                        <a:pt x="7066" y="13703"/>
                      </a:lnTo>
                      <a:cubicBezTo>
                        <a:pt x="7102" y="13774"/>
                        <a:pt x="7182" y="13810"/>
                        <a:pt x="7262" y="13810"/>
                      </a:cubicBezTo>
                      <a:cubicBezTo>
                        <a:pt x="7343" y="13810"/>
                        <a:pt x="7414" y="13774"/>
                        <a:pt x="7459" y="13703"/>
                      </a:cubicBezTo>
                      <a:lnTo>
                        <a:pt x="14480" y="2302"/>
                      </a:lnTo>
                      <a:cubicBezTo>
                        <a:pt x="14515" y="2248"/>
                        <a:pt x="14524" y="2186"/>
                        <a:pt x="14506" y="2132"/>
                      </a:cubicBezTo>
                      <a:cubicBezTo>
                        <a:pt x="14489" y="2070"/>
                        <a:pt x="14453" y="2016"/>
                        <a:pt x="14399" y="1989"/>
                      </a:cubicBezTo>
                      <a:cubicBezTo>
                        <a:pt x="12249" y="687"/>
                        <a:pt x="9778" y="0"/>
                        <a:pt x="7262" y="0"/>
                      </a:cubicBez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7"/>
                <p:cNvSpPr/>
                <p:nvPr/>
              </p:nvSpPr>
              <p:spPr>
                <a:xfrm>
                  <a:off x="1341368" y="1389791"/>
                  <a:ext cx="1126061" cy="1039441"/>
                </a:xfrm>
                <a:custGeom>
                  <a:rect b="b" l="l" r="r" t="t"/>
                  <a:pathLst>
                    <a:path extrusionOk="0" h="12312" w="13338">
                      <a:moveTo>
                        <a:pt x="6673" y="1"/>
                      </a:moveTo>
                      <a:cubicBezTo>
                        <a:pt x="4336" y="1"/>
                        <a:pt x="2043" y="590"/>
                        <a:pt x="1" y="1705"/>
                      </a:cubicBezTo>
                      <a:lnTo>
                        <a:pt x="6477" y="12205"/>
                      </a:lnTo>
                      <a:cubicBezTo>
                        <a:pt x="6513" y="12276"/>
                        <a:pt x="6593" y="12312"/>
                        <a:pt x="6673" y="12312"/>
                      </a:cubicBezTo>
                      <a:cubicBezTo>
                        <a:pt x="6754" y="12312"/>
                        <a:pt x="6825" y="12276"/>
                        <a:pt x="6870" y="12205"/>
                      </a:cubicBezTo>
                      <a:lnTo>
                        <a:pt x="13338" y="1705"/>
                      </a:lnTo>
                      <a:cubicBezTo>
                        <a:pt x="11304" y="590"/>
                        <a:pt x="9011" y="1"/>
                        <a:pt x="6673" y="1"/>
                      </a:cubicBez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 name="Google Shape;758;p27"/>
              <p:cNvSpPr/>
              <p:nvPr/>
            </p:nvSpPr>
            <p:spPr>
              <a:xfrm>
                <a:off x="2036526" y="1829844"/>
                <a:ext cx="145878" cy="115869"/>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27"/>
              <p:cNvGrpSpPr/>
              <p:nvPr/>
            </p:nvGrpSpPr>
            <p:grpSpPr>
              <a:xfrm>
                <a:off x="1993774" y="1473334"/>
                <a:ext cx="326687" cy="298772"/>
                <a:chOff x="7951491" y="3948941"/>
                <a:chExt cx="472500" cy="432126"/>
              </a:xfrm>
            </p:grpSpPr>
            <p:sp>
              <p:nvSpPr>
                <p:cNvPr id="760" name="Google Shape;760;p2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 name="Google Shape;761;p27"/>
                <p:cNvGrpSpPr/>
                <p:nvPr/>
              </p:nvGrpSpPr>
              <p:grpSpPr>
                <a:xfrm>
                  <a:off x="8040998" y="4004152"/>
                  <a:ext cx="305305" cy="293709"/>
                  <a:chOff x="8040998" y="4004152"/>
                  <a:chExt cx="305305" cy="293709"/>
                </a:xfrm>
              </p:grpSpPr>
              <p:sp>
                <p:nvSpPr>
                  <p:cNvPr id="762" name="Google Shape;762;p2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7"/>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 name="Google Shape;770;p27"/>
              <p:cNvGrpSpPr/>
              <p:nvPr/>
            </p:nvGrpSpPr>
            <p:grpSpPr>
              <a:xfrm>
                <a:off x="1558949" y="1635734"/>
                <a:ext cx="326687" cy="298772"/>
                <a:chOff x="7951491" y="3948941"/>
                <a:chExt cx="472500" cy="432126"/>
              </a:xfrm>
            </p:grpSpPr>
            <p:sp>
              <p:nvSpPr>
                <p:cNvPr id="771" name="Google Shape;771;p2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 name="Google Shape;772;p27"/>
                <p:cNvGrpSpPr/>
                <p:nvPr/>
              </p:nvGrpSpPr>
              <p:grpSpPr>
                <a:xfrm>
                  <a:off x="8040998" y="4004152"/>
                  <a:ext cx="305305" cy="293709"/>
                  <a:chOff x="8040998" y="4004152"/>
                  <a:chExt cx="305305" cy="293709"/>
                </a:xfrm>
              </p:grpSpPr>
              <p:sp>
                <p:nvSpPr>
                  <p:cNvPr id="773" name="Google Shape;773;p2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7"/>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1" name="Google Shape;781;p27"/>
              <p:cNvSpPr/>
              <p:nvPr/>
            </p:nvSpPr>
            <p:spPr>
              <a:xfrm>
                <a:off x="1838044" y="1749667"/>
                <a:ext cx="272120" cy="258551"/>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 name="Google Shape;782;p27"/>
              <p:cNvGrpSpPr/>
              <p:nvPr/>
            </p:nvGrpSpPr>
            <p:grpSpPr>
              <a:xfrm rot="-4424905">
                <a:off x="1750308" y="1433439"/>
                <a:ext cx="308956" cy="262438"/>
                <a:chOff x="9520904" y="1806552"/>
                <a:chExt cx="446838" cy="379559"/>
              </a:xfrm>
            </p:grpSpPr>
            <p:sp>
              <p:nvSpPr>
                <p:cNvPr id="783" name="Google Shape;783;p27"/>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7"/>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7"/>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7"/>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 name="Google Shape;787;p27"/>
              <p:cNvSpPr/>
              <p:nvPr/>
            </p:nvSpPr>
            <p:spPr>
              <a:xfrm>
                <a:off x="1469623" y="1535466"/>
                <a:ext cx="148728" cy="148237"/>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 name="Google Shape;788;p27"/>
              <p:cNvGrpSpPr/>
              <p:nvPr/>
            </p:nvGrpSpPr>
            <p:grpSpPr>
              <a:xfrm rot="-7593699">
                <a:off x="1777607" y="1963434"/>
                <a:ext cx="308975" cy="262454"/>
                <a:chOff x="9520904" y="1806552"/>
                <a:chExt cx="446838" cy="379559"/>
              </a:xfrm>
            </p:grpSpPr>
            <p:sp>
              <p:nvSpPr>
                <p:cNvPr id="789" name="Google Shape;789;p27"/>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7"/>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7"/>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7"/>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 name="Google Shape;793;p27"/>
              <p:cNvSpPr/>
              <p:nvPr/>
            </p:nvSpPr>
            <p:spPr>
              <a:xfrm>
                <a:off x="1608926" y="1501694"/>
                <a:ext cx="145878" cy="115869"/>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27"/>
            <p:cNvGrpSpPr/>
            <p:nvPr/>
          </p:nvGrpSpPr>
          <p:grpSpPr>
            <a:xfrm>
              <a:off x="719992" y="1819088"/>
              <a:ext cx="2339417" cy="2175210"/>
              <a:chOff x="739592" y="1704788"/>
              <a:chExt cx="2339417" cy="2175210"/>
            </a:xfrm>
          </p:grpSpPr>
          <p:grpSp>
            <p:nvGrpSpPr>
              <p:cNvPr id="795" name="Google Shape;795;p27"/>
              <p:cNvGrpSpPr/>
              <p:nvPr/>
            </p:nvGrpSpPr>
            <p:grpSpPr>
              <a:xfrm>
                <a:off x="739592" y="1704788"/>
                <a:ext cx="2339417" cy="2175210"/>
                <a:chOff x="739592" y="1704609"/>
                <a:chExt cx="2339417" cy="2175210"/>
              </a:xfrm>
            </p:grpSpPr>
            <p:sp>
              <p:nvSpPr>
                <p:cNvPr id="796" name="Google Shape;796;p27"/>
                <p:cNvSpPr/>
                <p:nvPr/>
              </p:nvSpPr>
              <p:spPr>
                <a:xfrm>
                  <a:off x="739592" y="1704609"/>
                  <a:ext cx="2339417" cy="2175210"/>
                </a:xfrm>
                <a:custGeom>
                  <a:rect b="b" l="l" r="r" t="t"/>
                  <a:pathLst>
                    <a:path extrusionOk="0" h="25765" w="27710">
                      <a:moveTo>
                        <a:pt x="6825" y="1"/>
                      </a:moveTo>
                      <a:cubicBezTo>
                        <a:pt x="6790" y="1"/>
                        <a:pt x="6745" y="19"/>
                        <a:pt x="6709" y="36"/>
                      </a:cubicBezTo>
                      <a:cubicBezTo>
                        <a:pt x="2507" y="2570"/>
                        <a:pt x="1" y="7013"/>
                        <a:pt x="1" y="11910"/>
                      </a:cubicBezTo>
                      <a:cubicBezTo>
                        <a:pt x="1" y="19547"/>
                        <a:pt x="6210" y="25765"/>
                        <a:pt x="13855" y="25765"/>
                      </a:cubicBezTo>
                      <a:cubicBezTo>
                        <a:pt x="21491" y="25765"/>
                        <a:pt x="27709" y="19547"/>
                        <a:pt x="27709" y="11910"/>
                      </a:cubicBezTo>
                      <a:cubicBezTo>
                        <a:pt x="27709" y="7013"/>
                        <a:pt x="25203" y="2570"/>
                        <a:pt x="20992" y="36"/>
                      </a:cubicBezTo>
                      <a:cubicBezTo>
                        <a:pt x="20956" y="19"/>
                        <a:pt x="20920" y="1"/>
                        <a:pt x="20876" y="1"/>
                      </a:cubicBezTo>
                      <a:cubicBezTo>
                        <a:pt x="20805" y="1"/>
                        <a:pt x="20724" y="45"/>
                        <a:pt x="20680" y="117"/>
                      </a:cubicBezTo>
                      <a:lnTo>
                        <a:pt x="13855" y="11197"/>
                      </a:lnTo>
                      <a:lnTo>
                        <a:pt x="7021" y="117"/>
                      </a:lnTo>
                      <a:cubicBezTo>
                        <a:pt x="6977" y="45"/>
                        <a:pt x="6906" y="1"/>
                        <a:pt x="6825" y="1"/>
                      </a:cubicBezTo>
                      <a:close/>
                    </a:path>
                  </a:pathLst>
                </a:custGeom>
                <a:solidFill>
                  <a:schemeClr val="accent5"/>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7"/>
                <p:cNvSpPr/>
                <p:nvPr/>
              </p:nvSpPr>
              <p:spPr>
                <a:xfrm>
                  <a:off x="866144" y="1800262"/>
                  <a:ext cx="2086311" cy="1945490"/>
                </a:xfrm>
                <a:custGeom>
                  <a:rect b="b" l="l" r="r" t="t"/>
                  <a:pathLst>
                    <a:path extrusionOk="0" h="23044" w="24712">
                      <a:moveTo>
                        <a:pt x="6156" y="1"/>
                      </a:moveTo>
                      <a:cubicBezTo>
                        <a:pt x="2471" y="2142"/>
                        <a:pt x="0" y="6120"/>
                        <a:pt x="0" y="10688"/>
                      </a:cubicBezTo>
                      <a:cubicBezTo>
                        <a:pt x="0" y="17513"/>
                        <a:pt x="5531" y="23044"/>
                        <a:pt x="12356" y="23044"/>
                      </a:cubicBezTo>
                      <a:cubicBezTo>
                        <a:pt x="19181" y="23044"/>
                        <a:pt x="24712" y="17513"/>
                        <a:pt x="24712" y="10688"/>
                      </a:cubicBezTo>
                      <a:cubicBezTo>
                        <a:pt x="24712" y="6120"/>
                        <a:pt x="22232" y="2142"/>
                        <a:pt x="18556" y="1"/>
                      </a:cubicBezTo>
                      <a:lnTo>
                        <a:pt x="12356" y="10064"/>
                      </a:lnTo>
                      <a:lnTo>
                        <a:pt x="6156" y="1"/>
                      </a:lnTo>
                      <a:close/>
                    </a:path>
                  </a:pathLst>
                </a:custGeom>
                <a:solidFill>
                  <a:schemeClr val="lt2"/>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27"/>
              <p:cNvSpPr/>
              <p:nvPr/>
            </p:nvSpPr>
            <p:spPr>
              <a:xfrm>
                <a:off x="1428876" y="2932157"/>
                <a:ext cx="145878" cy="115869"/>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 name="Google Shape;799;p27"/>
              <p:cNvGrpSpPr/>
              <p:nvPr/>
            </p:nvGrpSpPr>
            <p:grpSpPr>
              <a:xfrm rot="-8100000">
                <a:off x="1844306" y="3118812"/>
                <a:ext cx="308948" cy="262430"/>
                <a:chOff x="9520904" y="1806552"/>
                <a:chExt cx="446838" cy="379559"/>
              </a:xfrm>
            </p:grpSpPr>
            <p:sp>
              <p:nvSpPr>
                <p:cNvPr id="800" name="Google Shape;800;p27"/>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7"/>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7"/>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7"/>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 name="Google Shape;804;p27"/>
              <p:cNvSpPr/>
              <p:nvPr/>
            </p:nvSpPr>
            <p:spPr>
              <a:xfrm>
                <a:off x="2052073" y="3303816"/>
                <a:ext cx="148728" cy="148237"/>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 name="Google Shape;805;p27"/>
              <p:cNvGrpSpPr/>
              <p:nvPr/>
            </p:nvGrpSpPr>
            <p:grpSpPr>
              <a:xfrm>
                <a:off x="2308086" y="2932159"/>
                <a:ext cx="326687" cy="298772"/>
                <a:chOff x="7951491" y="3948941"/>
                <a:chExt cx="472500" cy="432126"/>
              </a:xfrm>
            </p:grpSpPr>
            <p:sp>
              <p:nvSpPr>
                <p:cNvPr id="806" name="Google Shape;806;p2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 name="Google Shape;807;p27"/>
                <p:cNvGrpSpPr/>
                <p:nvPr/>
              </p:nvGrpSpPr>
              <p:grpSpPr>
                <a:xfrm>
                  <a:off x="8040998" y="4004152"/>
                  <a:ext cx="305305" cy="293709"/>
                  <a:chOff x="8040998" y="4004152"/>
                  <a:chExt cx="305305" cy="293709"/>
                </a:xfrm>
              </p:grpSpPr>
              <p:sp>
                <p:nvSpPr>
                  <p:cNvPr id="808" name="Google Shape;808;p2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7"/>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16" name="Google Shape;816;p27"/>
              <p:cNvSpPr/>
              <p:nvPr/>
            </p:nvSpPr>
            <p:spPr>
              <a:xfrm>
                <a:off x="2517919" y="2723692"/>
                <a:ext cx="272120" cy="258551"/>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 name="Google Shape;817;p27"/>
              <p:cNvGrpSpPr/>
              <p:nvPr/>
            </p:nvGrpSpPr>
            <p:grpSpPr>
              <a:xfrm>
                <a:off x="1065636" y="2207734"/>
                <a:ext cx="326687" cy="298772"/>
                <a:chOff x="7951491" y="3948941"/>
                <a:chExt cx="472500" cy="432126"/>
              </a:xfrm>
            </p:grpSpPr>
            <p:sp>
              <p:nvSpPr>
                <p:cNvPr id="818" name="Google Shape;818;p2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 name="Google Shape;819;p27"/>
                <p:cNvGrpSpPr/>
                <p:nvPr/>
              </p:nvGrpSpPr>
              <p:grpSpPr>
                <a:xfrm>
                  <a:off x="8040998" y="4004152"/>
                  <a:ext cx="305305" cy="293709"/>
                  <a:chOff x="8040998" y="4004152"/>
                  <a:chExt cx="305305" cy="293709"/>
                </a:xfrm>
              </p:grpSpPr>
              <p:sp>
                <p:nvSpPr>
                  <p:cNvPr id="820" name="Google Shape;820;p2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7"/>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 name="Google Shape;828;p27"/>
              <p:cNvGrpSpPr/>
              <p:nvPr/>
            </p:nvGrpSpPr>
            <p:grpSpPr>
              <a:xfrm>
                <a:off x="1291661" y="3153284"/>
                <a:ext cx="326687" cy="298772"/>
                <a:chOff x="7951491" y="3948941"/>
                <a:chExt cx="472500" cy="432126"/>
              </a:xfrm>
            </p:grpSpPr>
            <p:sp>
              <p:nvSpPr>
                <p:cNvPr id="829" name="Google Shape;829;p2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27"/>
                <p:cNvGrpSpPr/>
                <p:nvPr/>
              </p:nvGrpSpPr>
              <p:grpSpPr>
                <a:xfrm>
                  <a:off x="8040998" y="4004152"/>
                  <a:ext cx="305305" cy="293709"/>
                  <a:chOff x="8040998" y="4004152"/>
                  <a:chExt cx="305305" cy="293709"/>
                </a:xfrm>
              </p:grpSpPr>
              <p:sp>
                <p:nvSpPr>
                  <p:cNvPr id="831" name="Google Shape;831;p2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7"/>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9" name="Google Shape;839;p27"/>
              <p:cNvSpPr/>
              <p:nvPr/>
            </p:nvSpPr>
            <p:spPr>
              <a:xfrm rot="-3356822">
                <a:off x="1019513" y="2506490"/>
                <a:ext cx="272122" cy="258543"/>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7"/>
              <p:cNvSpPr/>
              <p:nvPr/>
            </p:nvSpPr>
            <p:spPr>
              <a:xfrm>
                <a:off x="1156744" y="2952254"/>
                <a:ext cx="272120" cy="258551"/>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7"/>
              <p:cNvSpPr/>
              <p:nvPr/>
            </p:nvSpPr>
            <p:spPr>
              <a:xfrm>
                <a:off x="1910269" y="2737342"/>
                <a:ext cx="272120" cy="258551"/>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7"/>
              <p:cNvSpPr/>
              <p:nvPr/>
            </p:nvSpPr>
            <p:spPr>
              <a:xfrm>
                <a:off x="2335356" y="2104392"/>
                <a:ext cx="272120" cy="258551"/>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 name="Google Shape;843;p27"/>
              <p:cNvGrpSpPr/>
              <p:nvPr/>
            </p:nvGrpSpPr>
            <p:grpSpPr>
              <a:xfrm>
                <a:off x="1437624" y="2571759"/>
                <a:ext cx="326687" cy="298772"/>
                <a:chOff x="7951491" y="3948941"/>
                <a:chExt cx="472500" cy="432126"/>
              </a:xfrm>
            </p:grpSpPr>
            <p:sp>
              <p:nvSpPr>
                <p:cNvPr id="844" name="Google Shape;844;p2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 name="Google Shape;845;p27"/>
                <p:cNvGrpSpPr/>
                <p:nvPr/>
              </p:nvGrpSpPr>
              <p:grpSpPr>
                <a:xfrm>
                  <a:off x="8040998" y="4004152"/>
                  <a:ext cx="305305" cy="293709"/>
                  <a:chOff x="8040998" y="4004152"/>
                  <a:chExt cx="305305" cy="293709"/>
                </a:xfrm>
              </p:grpSpPr>
              <p:sp>
                <p:nvSpPr>
                  <p:cNvPr id="846" name="Google Shape;846;p2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7"/>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 name="Google Shape;854;p27"/>
              <p:cNvGrpSpPr/>
              <p:nvPr/>
            </p:nvGrpSpPr>
            <p:grpSpPr>
              <a:xfrm>
                <a:off x="2490649" y="2319784"/>
                <a:ext cx="326687" cy="298772"/>
                <a:chOff x="7951491" y="3948941"/>
                <a:chExt cx="472500" cy="432126"/>
              </a:xfrm>
            </p:grpSpPr>
            <p:sp>
              <p:nvSpPr>
                <p:cNvPr id="855" name="Google Shape;855;p27"/>
                <p:cNvSpPr/>
                <p:nvPr/>
              </p:nvSpPr>
              <p:spPr>
                <a:xfrm>
                  <a:off x="7951491" y="3948941"/>
                  <a:ext cx="472500" cy="432126"/>
                </a:xfrm>
                <a:custGeom>
                  <a:rect b="b" l="l" r="r" t="t"/>
                  <a:pathLst>
                    <a:path extrusionOk="0" h="5557" w="6076">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 name="Google Shape;856;p27"/>
                <p:cNvGrpSpPr/>
                <p:nvPr/>
              </p:nvGrpSpPr>
              <p:grpSpPr>
                <a:xfrm>
                  <a:off x="8040998" y="4004152"/>
                  <a:ext cx="305305" cy="293709"/>
                  <a:chOff x="8040998" y="4004152"/>
                  <a:chExt cx="305305" cy="293709"/>
                </a:xfrm>
              </p:grpSpPr>
              <p:sp>
                <p:nvSpPr>
                  <p:cNvPr id="857" name="Google Shape;857;p27"/>
                  <p:cNvSpPr/>
                  <p:nvPr/>
                </p:nvSpPr>
                <p:spPr>
                  <a:xfrm>
                    <a:off x="8238677" y="4004152"/>
                    <a:ext cx="36861" cy="34060"/>
                  </a:xfrm>
                  <a:custGeom>
                    <a:rect b="b" l="l" r="r" t="t"/>
                    <a:pathLst>
                      <a:path extrusionOk="0" h="438" w="474">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7"/>
                  <p:cNvSpPr/>
                  <p:nvPr/>
                </p:nvSpPr>
                <p:spPr>
                  <a:xfrm>
                    <a:off x="8240777" y="4264112"/>
                    <a:ext cx="36861" cy="33516"/>
                  </a:xfrm>
                  <a:custGeom>
                    <a:rect b="b" l="l" r="r" t="t"/>
                    <a:pathLst>
                      <a:path extrusionOk="0" h="431" w="474">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7"/>
                  <p:cNvSpPr/>
                  <p:nvPr/>
                </p:nvSpPr>
                <p:spPr>
                  <a:xfrm>
                    <a:off x="8040998" y="4051665"/>
                    <a:ext cx="75665" cy="69442"/>
                  </a:xfrm>
                  <a:custGeom>
                    <a:rect b="b" l="l" r="r" t="t"/>
                    <a:pathLst>
                      <a:path extrusionOk="0" h="893" w="973">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7"/>
                  <p:cNvSpPr/>
                  <p:nvPr/>
                </p:nvSpPr>
                <p:spPr>
                  <a:xfrm>
                    <a:off x="8040998" y="4214889"/>
                    <a:ext cx="43782" cy="40359"/>
                  </a:xfrm>
                  <a:custGeom>
                    <a:rect b="b" l="l" r="r" t="t"/>
                    <a:pathLst>
                      <a:path extrusionOk="0" h="519" w="563">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7"/>
                  <p:cNvSpPr/>
                  <p:nvPr/>
                </p:nvSpPr>
                <p:spPr>
                  <a:xfrm>
                    <a:off x="8302522" y="4139070"/>
                    <a:ext cx="43782" cy="39892"/>
                  </a:xfrm>
                  <a:custGeom>
                    <a:rect b="b" l="l" r="r" t="t"/>
                    <a:pathLst>
                      <a:path extrusionOk="0" h="513" w="563">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7"/>
                  <p:cNvSpPr/>
                  <p:nvPr/>
                </p:nvSpPr>
                <p:spPr>
                  <a:xfrm>
                    <a:off x="8139449" y="4040467"/>
                    <a:ext cx="59101" cy="53501"/>
                  </a:xfrm>
                  <a:custGeom>
                    <a:rect b="b" l="l" r="r" t="t"/>
                    <a:pathLst>
                      <a:path extrusionOk="0" h="688" w="76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7"/>
                  <p:cNvSpPr/>
                  <p:nvPr/>
                </p:nvSpPr>
                <p:spPr>
                  <a:xfrm>
                    <a:off x="8160290" y="4137748"/>
                    <a:ext cx="59024" cy="53812"/>
                  </a:xfrm>
                  <a:custGeom>
                    <a:rect b="b" l="l" r="r" t="t"/>
                    <a:pathLst>
                      <a:path extrusionOk="0" h="692" w="759">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7"/>
                  <p:cNvSpPr/>
                  <p:nvPr/>
                </p:nvSpPr>
                <p:spPr>
                  <a:xfrm>
                    <a:off x="8139449" y="4231996"/>
                    <a:ext cx="71544" cy="65865"/>
                  </a:xfrm>
                  <a:custGeom>
                    <a:rect b="b" l="l" r="r" t="t"/>
                    <a:pathLst>
                      <a:path extrusionOk="0" h="847" w="92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 name="Google Shape;865;p27"/>
              <p:cNvGrpSpPr/>
              <p:nvPr/>
            </p:nvGrpSpPr>
            <p:grpSpPr>
              <a:xfrm rot="-6579062">
                <a:off x="1300506" y="2226326"/>
                <a:ext cx="308929" cy="262414"/>
                <a:chOff x="9520904" y="1806552"/>
                <a:chExt cx="446838" cy="379559"/>
              </a:xfrm>
            </p:grpSpPr>
            <p:sp>
              <p:nvSpPr>
                <p:cNvPr id="866" name="Google Shape;866;p27"/>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7"/>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7"/>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7"/>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27"/>
              <p:cNvGrpSpPr/>
              <p:nvPr/>
            </p:nvGrpSpPr>
            <p:grpSpPr>
              <a:xfrm rot="-10485318">
                <a:off x="1515106" y="2718992"/>
                <a:ext cx="308941" cy="262425"/>
                <a:chOff x="9520904" y="1806552"/>
                <a:chExt cx="446838" cy="379559"/>
              </a:xfrm>
            </p:grpSpPr>
            <p:sp>
              <p:nvSpPr>
                <p:cNvPr id="871" name="Google Shape;871;p27"/>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7"/>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7"/>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7"/>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27"/>
              <p:cNvGrpSpPr/>
              <p:nvPr/>
            </p:nvGrpSpPr>
            <p:grpSpPr>
              <a:xfrm rot="-8100000">
                <a:off x="1446411" y="3284470"/>
                <a:ext cx="308948" cy="262430"/>
                <a:chOff x="9520904" y="1806552"/>
                <a:chExt cx="446838" cy="379559"/>
              </a:xfrm>
            </p:grpSpPr>
            <p:sp>
              <p:nvSpPr>
                <p:cNvPr id="876" name="Google Shape;876;p27"/>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7"/>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7"/>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7"/>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27"/>
              <p:cNvGrpSpPr/>
              <p:nvPr/>
            </p:nvGrpSpPr>
            <p:grpSpPr>
              <a:xfrm rot="-8100000">
                <a:off x="2248336" y="2735395"/>
                <a:ext cx="308948" cy="262430"/>
                <a:chOff x="9520904" y="1806552"/>
                <a:chExt cx="446838" cy="379559"/>
              </a:xfrm>
            </p:grpSpPr>
            <p:sp>
              <p:nvSpPr>
                <p:cNvPr id="881" name="Google Shape;881;p27"/>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7"/>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7"/>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7"/>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 name="Google Shape;885;p27"/>
              <p:cNvSpPr/>
              <p:nvPr/>
            </p:nvSpPr>
            <p:spPr>
              <a:xfrm>
                <a:off x="2329876" y="3357757"/>
                <a:ext cx="145878" cy="115869"/>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7"/>
              <p:cNvSpPr/>
              <p:nvPr/>
            </p:nvSpPr>
            <p:spPr>
              <a:xfrm>
                <a:off x="2054539" y="2513819"/>
                <a:ext cx="145878" cy="115869"/>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7"/>
              <p:cNvSpPr/>
              <p:nvPr/>
            </p:nvSpPr>
            <p:spPr>
              <a:xfrm rot="-2491123">
                <a:off x="1382025" y="2112718"/>
                <a:ext cx="145879" cy="115868"/>
              </a:xfrm>
              <a:custGeom>
                <a:rect b="b" l="l" r="r" t="t"/>
                <a:pathLst>
                  <a:path extrusionOk="0" h="2155" w="2713">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7"/>
              <p:cNvSpPr/>
              <p:nvPr/>
            </p:nvSpPr>
            <p:spPr>
              <a:xfrm>
                <a:off x="2749523" y="2561641"/>
                <a:ext cx="148728" cy="148237"/>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7"/>
              <p:cNvSpPr/>
              <p:nvPr/>
            </p:nvSpPr>
            <p:spPr>
              <a:xfrm>
                <a:off x="989623" y="2792504"/>
                <a:ext cx="148728" cy="148237"/>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7"/>
              <p:cNvSpPr/>
              <p:nvPr/>
            </p:nvSpPr>
            <p:spPr>
              <a:xfrm>
                <a:off x="1686673" y="3030216"/>
                <a:ext cx="148728" cy="148237"/>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7"/>
              <p:cNvSpPr/>
              <p:nvPr/>
            </p:nvSpPr>
            <p:spPr>
              <a:xfrm>
                <a:off x="1838044" y="3357742"/>
                <a:ext cx="272120" cy="258551"/>
              </a:xfrm>
              <a:custGeom>
                <a:rect b="b" l="l" r="r" t="t"/>
                <a:pathLst>
                  <a:path extrusionOk="0" h="6671" w="7022">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cap="flat" cmpd="sng" w="19050">
                <a:solidFill>
                  <a:srgbClr val="481F1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 name="Google Shape;892;p27"/>
              <p:cNvGrpSpPr/>
              <p:nvPr/>
            </p:nvGrpSpPr>
            <p:grpSpPr>
              <a:xfrm rot="-4424905">
                <a:off x="2248496" y="2225764"/>
                <a:ext cx="308956" cy="262438"/>
                <a:chOff x="9520904" y="1806552"/>
                <a:chExt cx="446838" cy="379559"/>
              </a:xfrm>
            </p:grpSpPr>
            <p:sp>
              <p:nvSpPr>
                <p:cNvPr id="893" name="Google Shape;893;p27"/>
                <p:cNvSpPr/>
                <p:nvPr/>
              </p:nvSpPr>
              <p:spPr>
                <a:xfrm>
                  <a:off x="9539645" y="1824204"/>
                  <a:ext cx="398312" cy="344332"/>
                </a:xfrm>
                <a:custGeom>
                  <a:rect b="b" l="l" r="r" t="t"/>
                  <a:pathLst>
                    <a:path extrusionOk="0" h="4428" w="5122">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7"/>
                <p:cNvSpPr/>
                <p:nvPr/>
              </p:nvSpPr>
              <p:spPr>
                <a:xfrm>
                  <a:off x="9520904" y="1806552"/>
                  <a:ext cx="446838" cy="379559"/>
                </a:xfrm>
                <a:custGeom>
                  <a:rect b="b" l="l" r="r" t="t"/>
                  <a:pathLst>
                    <a:path extrusionOk="0" h="4881" w="5746">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7"/>
                <p:cNvSpPr/>
                <p:nvPr/>
              </p:nvSpPr>
              <p:spPr>
                <a:xfrm>
                  <a:off x="9554265" y="1965576"/>
                  <a:ext cx="117970" cy="117188"/>
                </a:xfrm>
                <a:custGeom>
                  <a:rect b="b" l="l" r="r" t="t"/>
                  <a:pathLst>
                    <a:path extrusionOk="0" h="1507" w="1517">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7"/>
                <p:cNvSpPr/>
                <p:nvPr/>
              </p:nvSpPr>
              <p:spPr>
                <a:xfrm>
                  <a:off x="9659714" y="1836879"/>
                  <a:ext cx="131889" cy="104357"/>
                </a:xfrm>
                <a:custGeom>
                  <a:rect b="b" l="l" r="r" t="t"/>
                  <a:pathLst>
                    <a:path extrusionOk="0" h="1342" w="1696">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 name="Google Shape;897;p27"/>
              <p:cNvSpPr/>
              <p:nvPr/>
            </p:nvSpPr>
            <p:spPr>
              <a:xfrm>
                <a:off x="1218448" y="1970004"/>
                <a:ext cx="148728" cy="148237"/>
              </a:xfrm>
              <a:custGeom>
                <a:rect b="b" l="l" r="r" t="t"/>
                <a:pathLst>
                  <a:path extrusionOk="0" h="2757" w="2766">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27"/>
            <p:cNvGrpSpPr/>
            <p:nvPr/>
          </p:nvGrpSpPr>
          <p:grpSpPr>
            <a:xfrm rot="-498017">
              <a:off x="1557120" y="1898893"/>
              <a:ext cx="155799" cy="336693"/>
              <a:chOff x="1469000" y="2230225"/>
              <a:chExt cx="109075" cy="235750"/>
            </a:xfrm>
          </p:grpSpPr>
          <p:sp>
            <p:nvSpPr>
              <p:cNvPr id="899" name="Google Shape;899;p27"/>
              <p:cNvSpPr/>
              <p:nvPr/>
            </p:nvSpPr>
            <p:spPr>
              <a:xfrm>
                <a:off x="1497100" y="2295400"/>
                <a:ext cx="80975" cy="170575"/>
              </a:xfrm>
              <a:custGeom>
                <a:rect b="b" l="l" r="r" t="t"/>
                <a:pathLst>
                  <a:path extrusionOk="0" h="6823" w="3239">
                    <a:moveTo>
                      <a:pt x="231" y="0"/>
                    </a:moveTo>
                    <a:cubicBezTo>
                      <a:pt x="205" y="0"/>
                      <a:pt x="178" y="5"/>
                      <a:pt x="152" y="16"/>
                    </a:cubicBezTo>
                    <a:cubicBezTo>
                      <a:pt x="54" y="61"/>
                      <a:pt x="0" y="185"/>
                      <a:pt x="45" y="284"/>
                    </a:cubicBezTo>
                    <a:lnTo>
                      <a:pt x="2828" y="6698"/>
                    </a:lnTo>
                    <a:cubicBezTo>
                      <a:pt x="2864" y="6778"/>
                      <a:pt x="2935" y="6823"/>
                      <a:pt x="3016" y="6823"/>
                    </a:cubicBezTo>
                    <a:cubicBezTo>
                      <a:pt x="3042" y="6823"/>
                      <a:pt x="3069" y="6814"/>
                      <a:pt x="3096" y="6805"/>
                    </a:cubicBezTo>
                    <a:cubicBezTo>
                      <a:pt x="3194" y="6760"/>
                      <a:pt x="3239" y="6644"/>
                      <a:pt x="3194" y="6537"/>
                    </a:cubicBezTo>
                    <a:lnTo>
                      <a:pt x="420" y="123"/>
                    </a:lnTo>
                    <a:cubicBezTo>
                      <a:pt x="386" y="49"/>
                      <a:pt x="311" y="0"/>
                      <a:pt x="23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7"/>
              <p:cNvSpPr/>
              <p:nvPr/>
            </p:nvSpPr>
            <p:spPr>
              <a:xfrm>
                <a:off x="1469000" y="2230225"/>
                <a:ext cx="28350" cy="49075"/>
              </a:xfrm>
              <a:custGeom>
                <a:rect b="b" l="l" r="r" t="t"/>
                <a:pathLst>
                  <a:path extrusionOk="0" h="1963" w="1134">
                    <a:moveTo>
                      <a:pt x="231" y="1"/>
                    </a:moveTo>
                    <a:cubicBezTo>
                      <a:pt x="204" y="1"/>
                      <a:pt x="177" y="6"/>
                      <a:pt x="152" y="18"/>
                    </a:cubicBezTo>
                    <a:cubicBezTo>
                      <a:pt x="45" y="63"/>
                      <a:pt x="0" y="179"/>
                      <a:pt x="45" y="286"/>
                    </a:cubicBezTo>
                    <a:lnTo>
                      <a:pt x="714" y="1838"/>
                    </a:lnTo>
                    <a:cubicBezTo>
                      <a:pt x="750" y="1918"/>
                      <a:pt x="821" y="1963"/>
                      <a:pt x="901" y="1963"/>
                    </a:cubicBezTo>
                    <a:cubicBezTo>
                      <a:pt x="928" y="1963"/>
                      <a:pt x="955" y="1954"/>
                      <a:pt x="982" y="1945"/>
                    </a:cubicBezTo>
                    <a:cubicBezTo>
                      <a:pt x="1089" y="1900"/>
                      <a:pt x="1133" y="1784"/>
                      <a:pt x="1089" y="1677"/>
                    </a:cubicBezTo>
                    <a:lnTo>
                      <a:pt x="411" y="125"/>
                    </a:lnTo>
                    <a:cubicBezTo>
                      <a:pt x="378" y="46"/>
                      <a:pt x="306" y="1"/>
                      <a:pt x="23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27"/>
            <p:cNvGrpSpPr/>
            <p:nvPr/>
          </p:nvGrpSpPr>
          <p:grpSpPr>
            <a:xfrm rot="3284330">
              <a:off x="1929945" y="2267694"/>
              <a:ext cx="155799" cy="336698"/>
              <a:chOff x="1469000" y="2230225"/>
              <a:chExt cx="109075" cy="235750"/>
            </a:xfrm>
          </p:grpSpPr>
          <p:sp>
            <p:nvSpPr>
              <p:cNvPr id="902" name="Google Shape;902;p27"/>
              <p:cNvSpPr/>
              <p:nvPr/>
            </p:nvSpPr>
            <p:spPr>
              <a:xfrm>
                <a:off x="1497100" y="2295400"/>
                <a:ext cx="80975" cy="170575"/>
              </a:xfrm>
              <a:custGeom>
                <a:rect b="b" l="l" r="r" t="t"/>
                <a:pathLst>
                  <a:path extrusionOk="0" h="6823" w="3239">
                    <a:moveTo>
                      <a:pt x="231" y="0"/>
                    </a:moveTo>
                    <a:cubicBezTo>
                      <a:pt x="205" y="0"/>
                      <a:pt x="178" y="5"/>
                      <a:pt x="152" y="16"/>
                    </a:cubicBezTo>
                    <a:cubicBezTo>
                      <a:pt x="54" y="61"/>
                      <a:pt x="0" y="185"/>
                      <a:pt x="45" y="284"/>
                    </a:cubicBezTo>
                    <a:lnTo>
                      <a:pt x="2828" y="6698"/>
                    </a:lnTo>
                    <a:cubicBezTo>
                      <a:pt x="2864" y="6778"/>
                      <a:pt x="2935" y="6823"/>
                      <a:pt x="3016" y="6823"/>
                    </a:cubicBezTo>
                    <a:cubicBezTo>
                      <a:pt x="3042" y="6823"/>
                      <a:pt x="3069" y="6814"/>
                      <a:pt x="3096" y="6805"/>
                    </a:cubicBezTo>
                    <a:cubicBezTo>
                      <a:pt x="3194" y="6760"/>
                      <a:pt x="3239" y="6644"/>
                      <a:pt x="3194" y="6537"/>
                    </a:cubicBezTo>
                    <a:lnTo>
                      <a:pt x="420" y="123"/>
                    </a:lnTo>
                    <a:cubicBezTo>
                      <a:pt x="386" y="49"/>
                      <a:pt x="311" y="0"/>
                      <a:pt x="23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7"/>
              <p:cNvSpPr/>
              <p:nvPr/>
            </p:nvSpPr>
            <p:spPr>
              <a:xfrm>
                <a:off x="1469000" y="2230225"/>
                <a:ext cx="28350" cy="49075"/>
              </a:xfrm>
              <a:custGeom>
                <a:rect b="b" l="l" r="r" t="t"/>
                <a:pathLst>
                  <a:path extrusionOk="0" h="1963" w="1134">
                    <a:moveTo>
                      <a:pt x="231" y="1"/>
                    </a:moveTo>
                    <a:cubicBezTo>
                      <a:pt x="204" y="1"/>
                      <a:pt x="177" y="6"/>
                      <a:pt x="152" y="18"/>
                    </a:cubicBezTo>
                    <a:cubicBezTo>
                      <a:pt x="45" y="63"/>
                      <a:pt x="0" y="179"/>
                      <a:pt x="45" y="286"/>
                    </a:cubicBezTo>
                    <a:lnTo>
                      <a:pt x="714" y="1838"/>
                    </a:lnTo>
                    <a:cubicBezTo>
                      <a:pt x="750" y="1918"/>
                      <a:pt x="821" y="1963"/>
                      <a:pt x="901" y="1963"/>
                    </a:cubicBezTo>
                    <a:cubicBezTo>
                      <a:pt x="928" y="1963"/>
                      <a:pt x="955" y="1954"/>
                      <a:pt x="982" y="1945"/>
                    </a:cubicBezTo>
                    <a:cubicBezTo>
                      <a:pt x="1089" y="1900"/>
                      <a:pt x="1133" y="1784"/>
                      <a:pt x="1089" y="1677"/>
                    </a:cubicBezTo>
                    <a:lnTo>
                      <a:pt x="411" y="125"/>
                    </a:lnTo>
                    <a:cubicBezTo>
                      <a:pt x="378" y="46"/>
                      <a:pt x="306" y="1"/>
                      <a:pt x="23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27"/>
            <p:cNvGrpSpPr/>
            <p:nvPr/>
          </p:nvGrpSpPr>
          <p:grpSpPr>
            <a:xfrm rot="-150971">
              <a:off x="2795613" y="1897056"/>
              <a:ext cx="364837" cy="784730"/>
              <a:chOff x="3076963" y="1775125"/>
              <a:chExt cx="364850" cy="784758"/>
            </a:xfrm>
          </p:grpSpPr>
          <p:sp>
            <p:nvSpPr>
              <p:cNvPr id="905" name="Google Shape;905;p27"/>
              <p:cNvSpPr/>
              <p:nvPr/>
            </p:nvSpPr>
            <p:spPr>
              <a:xfrm>
                <a:off x="3269321" y="2014303"/>
                <a:ext cx="172491" cy="545580"/>
              </a:xfrm>
              <a:custGeom>
                <a:rect b="b" l="l" r="r" t="t"/>
                <a:pathLst>
                  <a:path extrusionOk="0" h="7085" w="2240">
                    <a:moveTo>
                      <a:pt x="239" y="1"/>
                    </a:moveTo>
                    <a:cubicBezTo>
                      <a:pt x="204" y="1"/>
                      <a:pt x="167" y="10"/>
                      <a:pt x="134" y="28"/>
                    </a:cubicBezTo>
                    <a:cubicBezTo>
                      <a:pt x="36" y="81"/>
                      <a:pt x="0" y="206"/>
                      <a:pt x="63" y="304"/>
                    </a:cubicBezTo>
                    <a:cubicBezTo>
                      <a:pt x="1222" y="2294"/>
                      <a:pt x="1838" y="4569"/>
                      <a:pt x="1838" y="6888"/>
                    </a:cubicBezTo>
                    <a:cubicBezTo>
                      <a:pt x="1838" y="6995"/>
                      <a:pt x="1927" y="7084"/>
                      <a:pt x="2043" y="7084"/>
                    </a:cubicBezTo>
                    <a:cubicBezTo>
                      <a:pt x="2150" y="7084"/>
                      <a:pt x="2239" y="6995"/>
                      <a:pt x="2239" y="6888"/>
                    </a:cubicBezTo>
                    <a:cubicBezTo>
                      <a:pt x="2239" y="4497"/>
                      <a:pt x="1606" y="2151"/>
                      <a:pt x="410" y="99"/>
                    </a:cubicBezTo>
                    <a:cubicBezTo>
                      <a:pt x="375" y="34"/>
                      <a:pt x="309" y="1"/>
                      <a:pt x="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7"/>
              <p:cNvSpPr/>
              <p:nvPr/>
            </p:nvSpPr>
            <p:spPr>
              <a:xfrm>
                <a:off x="3076963" y="1775125"/>
                <a:ext cx="135375" cy="137608"/>
              </a:xfrm>
              <a:custGeom>
                <a:rect b="b" l="l" r="r" t="t"/>
                <a:pathLst>
                  <a:path extrusionOk="0" h="1787" w="1758">
                    <a:moveTo>
                      <a:pt x="223" y="0"/>
                    </a:moveTo>
                    <a:cubicBezTo>
                      <a:pt x="169" y="0"/>
                      <a:pt x="114" y="23"/>
                      <a:pt x="72" y="65"/>
                    </a:cubicBezTo>
                    <a:cubicBezTo>
                      <a:pt x="0" y="154"/>
                      <a:pt x="0" y="279"/>
                      <a:pt x="89" y="350"/>
                    </a:cubicBezTo>
                    <a:cubicBezTo>
                      <a:pt x="544" y="779"/>
                      <a:pt x="981" y="1234"/>
                      <a:pt x="1374" y="1706"/>
                    </a:cubicBezTo>
                    <a:cubicBezTo>
                      <a:pt x="1410" y="1760"/>
                      <a:pt x="1472" y="1787"/>
                      <a:pt x="1526" y="1787"/>
                    </a:cubicBezTo>
                    <a:cubicBezTo>
                      <a:pt x="1570" y="1787"/>
                      <a:pt x="1624" y="1769"/>
                      <a:pt x="1659" y="1733"/>
                    </a:cubicBezTo>
                    <a:cubicBezTo>
                      <a:pt x="1740" y="1662"/>
                      <a:pt x="1758" y="1537"/>
                      <a:pt x="1686" y="1448"/>
                    </a:cubicBezTo>
                    <a:cubicBezTo>
                      <a:pt x="1276" y="957"/>
                      <a:pt x="830" y="484"/>
                      <a:pt x="357" y="56"/>
                    </a:cubicBezTo>
                    <a:cubicBezTo>
                      <a:pt x="319" y="18"/>
                      <a:pt x="271"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21" name="Shape 12621"/>
        <p:cNvGrpSpPr/>
        <p:nvPr/>
      </p:nvGrpSpPr>
      <p:grpSpPr>
        <a:xfrm>
          <a:off x="0" y="0"/>
          <a:ext cx="0" cy="0"/>
          <a:chOff x="0" y="0"/>
          <a:chExt cx="0" cy="0"/>
        </a:xfrm>
      </p:grpSpPr>
      <p:sp>
        <p:nvSpPr>
          <p:cNvPr id="12622" name="Google Shape;12622;p63"/>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623" name="Google Shape;12623;p63"/>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624" name="Google Shape;12624;p63"/>
          <p:cNvGrpSpPr/>
          <p:nvPr/>
        </p:nvGrpSpPr>
        <p:grpSpPr>
          <a:xfrm>
            <a:off x="882957" y="1534450"/>
            <a:ext cx="292442" cy="355741"/>
            <a:chOff x="-35830350" y="1912725"/>
            <a:chExt cx="241050" cy="293225"/>
          </a:xfrm>
        </p:grpSpPr>
        <p:sp>
          <p:nvSpPr>
            <p:cNvPr id="12625" name="Google Shape;12625;p6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63"/>
          <p:cNvGrpSpPr/>
          <p:nvPr/>
        </p:nvGrpSpPr>
        <p:grpSpPr>
          <a:xfrm>
            <a:off x="851444" y="1994048"/>
            <a:ext cx="355468" cy="353587"/>
            <a:chOff x="-35854750" y="2272675"/>
            <a:chExt cx="293000" cy="291450"/>
          </a:xfrm>
        </p:grpSpPr>
        <p:sp>
          <p:nvSpPr>
            <p:cNvPr id="12628" name="Google Shape;12628;p6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63"/>
          <p:cNvGrpSpPr/>
          <p:nvPr/>
        </p:nvGrpSpPr>
        <p:grpSpPr>
          <a:xfrm>
            <a:off x="850958" y="2448634"/>
            <a:ext cx="356438" cy="354558"/>
            <a:chOff x="-35853975" y="2631825"/>
            <a:chExt cx="293800" cy="292250"/>
          </a:xfrm>
        </p:grpSpPr>
        <p:sp>
          <p:nvSpPr>
            <p:cNvPr id="12632" name="Google Shape;12632;p6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7" name="Google Shape;12637;p63"/>
          <p:cNvGrpSpPr/>
          <p:nvPr/>
        </p:nvGrpSpPr>
        <p:grpSpPr>
          <a:xfrm>
            <a:off x="3089562" y="1535527"/>
            <a:ext cx="353587" cy="353587"/>
            <a:chOff x="-34032200" y="1916675"/>
            <a:chExt cx="291450" cy="291450"/>
          </a:xfrm>
        </p:grpSpPr>
        <p:sp>
          <p:nvSpPr>
            <p:cNvPr id="12638" name="Google Shape;12638;p6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2" name="Google Shape;12642;p63"/>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3" name="Google Shape;12643;p63"/>
          <p:cNvGrpSpPr/>
          <p:nvPr/>
        </p:nvGrpSpPr>
        <p:grpSpPr>
          <a:xfrm>
            <a:off x="3089092" y="2448634"/>
            <a:ext cx="354527" cy="354558"/>
            <a:chOff x="-34032200" y="2634975"/>
            <a:chExt cx="292225" cy="292250"/>
          </a:xfrm>
        </p:grpSpPr>
        <p:sp>
          <p:nvSpPr>
            <p:cNvPr id="12644" name="Google Shape;12644;p6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63"/>
          <p:cNvGrpSpPr/>
          <p:nvPr/>
        </p:nvGrpSpPr>
        <p:grpSpPr>
          <a:xfrm>
            <a:off x="1739487" y="2914882"/>
            <a:ext cx="358379" cy="354527"/>
            <a:chOff x="-32245875" y="1938725"/>
            <a:chExt cx="295400" cy="292225"/>
          </a:xfrm>
        </p:grpSpPr>
        <p:sp>
          <p:nvSpPr>
            <p:cNvPr id="12648" name="Google Shape;12648;p6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63"/>
          <p:cNvGrpSpPr/>
          <p:nvPr/>
        </p:nvGrpSpPr>
        <p:grpSpPr>
          <a:xfrm>
            <a:off x="1736150" y="3384280"/>
            <a:ext cx="365052" cy="352162"/>
            <a:chOff x="-32243500" y="2299850"/>
            <a:chExt cx="300900" cy="290275"/>
          </a:xfrm>
        </p:grpSpPr>
        <p:sp>
          <p:nvSpPr>
            <p:cNvPr id="12652" name="Google Shape;12652;p6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4" name="Google Shape;12654;p63"/>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5" name="Google Shape;12655;p63"/>
          <p:cNvGrpSpPr/>
          <p:nvPr/>
        </p:nvGrpSpPr>
        <p:grpSpPr>
          <a:xfrm>
            <a:off x="1299432" y="1534571"/>
            <a:ext cx="354527" cy="355498"/>
            <a:chOff x="-35495600" y="1912725"/>
            <a:chExt cx="292225" cy="293025"/>
          </a:xfrm>
        </p:grpSpPr>
        <p:sp>
          <p:nvSpPr>
            <p:cNvPr id="12656" name="Google Shape;12656;p6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9" name="Google Shape;12659;p63"/>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0" name="Google Shape;12660;p63"/>
          <p:cNvGrpSpPr/>
          <p:nvPr/>
        </p:nvGrpSpPr>
        <p:grpSpPr>
          <a:xfrm>
            <a:off x="1299432" y="2449119"/>
            <a:ext cx="354527" cy="353587"/>
            <a:chOff x="-35495600" y="2631825"/>
            <a:chExt cx="292225" cy="291450"/>
          </a:xfrm>
        </p:grpSpPr>
        <p:sp>
          <p:nvSpPr>
            <p:cNvPr id="12661" name="Google Shape;12661;p6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3"/>
          <p:cNvGrpSpPr/>
          <p:nvPr/>
        </p:nvGrpSpPr>
        <p:grpSpPr>
          <a:xfrm>
            <a:off x="3537081" y="1535527"/>
            <a:ext cx="353587" cy="353587"/>
            <a:chOff x="-33673825" y="1916675"/>
            <a:chExt cx="291450" cy="291450"/>
          </a:xfrm>
        </p:grpSpPr>
        <p:sp>
          <p:nvSpPr>
            <p:cNvPr id="12666" name="Google Shape;12666;p6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0" name="Google Shape;12670;p63"/>
          <p:cNvGrpSpPr/>
          <p:nvPr/>
        </p:nvGrpSpPr>
        <p:grpSpPr>
          <a:xfrm>
            <a:off x="3534700" y="1993107"/>
            <a:ext cx="358349" cy="355468"/>
            <a:chOff x="-33676975" y="2275050"/>
            <a:chExt cx="295375" cy="293000"/>
          </a:xfrm>
        </p:grpSpPr>
        <p:sp>
          <p:nvSpPr>
            <p:cNvPr id="12671" name="Google Shape;12671;p6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63"/>
          <p:cNvGrpSpPr/>
          <p:nvPr/>
        </p:nvGrpSpPr>
        <p:grpSpPr>
          <a:xfrm>
            <a:off x="3537081" y="2448406"/>
            <a:ext cx="353587" cy="355013"/>
            <a:chOff x="-33673825" y="2634975"/>
            <a:chExt cx="291450" cy="292625"/>
          </a:xfrm>
        </p:grpSpPr>
        <p:sp>
          <p:nvSpPr>
            <p:cNvPr id="12675" name="Google Shape;12675;p6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63"/>
          <p:cNvGrpSpPr/>
          <p:nvPr/>
        </p:nvGrpSpPr>
        <p:grpSpPr>
          <a:xfrm>
            <a:off x="2205089" y="2915322"/>
            <a:ext cx="329687" cy="353648"/>
            <a:chOff x="-31874100" y="1939525"/>
            <a:chExt cx="271750" cy="291500"/>
          </a:xfrm>
        </p:grpSpPr>
        <p:sp>
          <p:nvSpPr>
            <p:cNvPr id="12678" name="Google Shape;12678;p6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0" name="Google Shape;12680;p63"/>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1" name="Google Shape;12681;p63"/>
          <p:cNvGrpSpPr/>
          <p:nvPr/>
        </p:nvGrpSpPr>
        <p:grpSpPr>
          <a:xfrm>
            <a:off x="2186451" y="3844343"/>
            <a:ext cx="366963" cy="352768"/>
            <a:chOff x="-31889075" y="2658950"/>
            <a:chExt cx="302475" cy="290775"/>
          </a:xfrm>
        </p:grpSpPr>
        <p:sp>
          <p:nvSpPr>
            <p:cNvPr id="12682" name="Google Shape;12682;p6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4" name="Google Shape;12684;p63"/>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5" name="Google Shape;12685;p63"/>
          <p:cNvGrpSpPr/>
          <p:nvPr/>
        </p:nvGrpSpPr>
        <p:grpSpPr>
          <a:xfrm>
            <a:off x="1747421" y="1534571"/>
            <a:ext cx="354527" cy="355498"/>
            <a:chOff x="-35136450" y="1912725"/>
            <a:chExt cx="292225" cy="293025"/>
          </a:xfrm>
        </p:grpSpPr>
        <p:sp>
          <p:nvSpPr>
            <p:cNvPr id="12686" name="Google Shape;12686;p6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63"/>
          <p:cNvGrpSpPr/>
          <p:nvPr/>
        </p:nvGrpSpPr>
        <p:grpSpPr>
          <a:xfrm>
            <a:off x="1747891" y="1993790"/>
            <a:ext cx="353587" cy="354103"/>
            <a:chOff x="-35134875" y="2272675"/>
            <a:chExt cx="291450" cy="291875"/>
          </a:xfrm>
        </p:grpSpPr>
        <p:sp>
          <p:nvSpPr>
            <p:cNvPr id="12690" name="Google Shape;12690;p6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63"/>
          <p:cNvGrpSpPr/>
          <p:nvPr/>
        </p:nvGrpSpPr>
        <p:grpSpPr>
          <a:xfrm>
            <a:off x="1789458" y="2449119"/>
            <a:ext cx="270453" cy="353587"/>
            <a:chOff x="-35101800" y="2631050"/>
            <a:chExt cx="222925" cy="291450"/>
          </a:xfrm>
        </p:grpSpPr>
        <p:sp>
          <p:nvSpPr>
            <p:cNvPr id="12695" name="Google Shape;12695;p6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9" name="Google Shape;12699;p63"/>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0" name="Google Shape;12700;p63"/>
          <p:cNvGrpSpPr/>
          <p:nvPr/>
        </p:nvGrpSpPr>
        <p:grpSpPr>
          <a:xfrm>
            <a:off x="3977510" y="1993107"/>
            <a:ext cx="353587" cy="355468"/>
            <a:chOff x="-33314675" y="2275050"/>
            <a:chExt cx="291450" cy="293000"/>
          </a:xfrm>
        </p:grpSpPr>
        <p:sp>
          <p:nvSpPr>
            <p:cNvPr id="12701" name="Google Shape;12701;p6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4" name="Google Shape;12704;p63"/>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5" name="Google Shape;12705;p63"/>
          <p:cNvGrpSpPr/>
          <p:nvPr/>
        </p:nvGrpSpPr>
        <p:grpSpPr>
          <a:xfrm>
            <a:off x="2639701" y="2915367"/>
            <a:ext cx="353587" cy="353557"/>
            <a:chOff x="-31523625" y="1939525"/>
            <a:chExt cx="291450" cy="291425"/>
          </a:xfrm>
        </p:grpSpPr>
        <p:sp>
          <p:nvSpPr>
            <p:cNvPr id="12706" name="Google Shape;12706;p6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63"/>
          <p:cNvGrpSpPr/>
          <p:nvPr/>
        </p:nvGrpSpPr>
        <p:grpSpPr>
          <a:xfrm>
            <a:off x="2638746" y="3383568"/>
            <a:ext cx="355498" cy="353587"/>
            <a:chOff x="-31523625" y="2298675"/>
            <a:chExt cx="293025" cy="291450"/>
          </a:xfrm>
        </p:grpSpPr>
        <p:sp>
          <p:nvSpPr>
            <p:cNvPr id="12718" name="Google Shape;12718;p6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1" name="Google Shape;12721;p63"/>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3"/>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3" name="Google Shape;12723;p63"/>
          <p:cNvGrpSpPr/>
          <p:nvPr/>
        </p:nvGrpSpPr>
        <p:grpSpPr>
          <a:xfrm>
            <a:off x="2205934" y="1535542"/>
            <a:ext cx="331598" cy="353557"/>
            <a:chOff x="-34767825" y="1914325"/>
            <a:chExt cx="273325" cy="291425"/>
          </a:xfrm>
        </p:grpSpPr>
        <p:sp>
          <p:nvSpPr>
            <p:cNvPr id="12724" name="Google Shape;12724;p6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63"/>
          <p:cNvGrpSpPr/>
          <p:nvPr/>
        </p:nvGrpSpPr>
        <p:grpSpPr>
          <a:xfrm>
            <a:off x="2193513" y="1993092"/>
            <a:ext cx="356438" cy="355498"/>
            <a:chOff x="-34778075" y="2272675"/>
            <a:chExt cx="293800" cy="293025"/>
          </a:xfrm>
        </p:grpSpPr>
        <p:sp>
          <p:nvSpPr>
            <p:cNvPr id="12728" name="Google Shape;12728;p6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63"/>
          <p:cNvGrpSpPr/>
          <p:nvPr/>
        </p:nvGrpSpPr>
        <p:grpSpPr>
          <a:xfrm>
            <a:off x="2194939" y="2449119"/>
            <a:ext cx="353587" cy="353587"/>
            <a:chOff x="-34776500" y="2631825"/>
            <a:chExt cx="291450" cy="291450"/>
          </a:xfrm>
        </p:grpSpPr>
        <p:sp>
          <p:nvSpPr>
            <p:cNvPr id="12732" name="Google Shape;12732;p6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5" name="Google Shape;12735;p63"/>
          <p:cNvGrpSpPr/>
          <p:nvPr/>
        </p:nvGrpSpPr>
        <p:grpSpPr>
          <a:xfrm>
            <a:off x="853628" y="2912973"/>
            <a:ext cx="354527" cy="358349"/>
            <a:chOff x="-32956300" y="1915900"/>
            <a:chExt cx="292225" cy="295375"/>
          </a:xfrm>
        </p:grpSpPr>
        <p:sp>
          <p:nvSpPr>
            <p:cNvPr id="12736" name="Google Shape;12736;p6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8" name="Google Shape;12738;p63"/>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3"/>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0" name="Google Shape;12740;p63"/>
          <p:cNvGrpSpPr/>
          <p:nvPr/>
        </p:nvGrpSpPr>
        <p:grpSpPr>
          <a:xfrm>
            <a:off x="3081101" y="2915367"/>
            <a:ext cx="356438" cy="353557"/>
            <a:chOff x="-31166825" y="1939525"/>
            <a:chExt cx="293800" cy="291425"/>
          </a:xfrm>
        </p:grpSpPr>
        <p:sp>
          <p:nvSpPr>
            <p:cNvPr id="12741" name="Google Shape;12741;p6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63"/>
          <p:cNvGrpSpPr/>
          <p:nvPr/>
        </p:nvGrpSpPr>
        <p:grpSpPr>
          <a:xfrm>
            <a:off x="3082057" y="3383295"/>
            <a:ext cx="354527" cy="354133"/>
            <a:chOff x="-31165250" y="2298675"/>
            <a:chExt cx="292225" cy="291900"/>
          </a:xfrm>
        </p:grpSpPr>
        <p:sp>
          <p:nvSpPr>
            <p:cNvPr id="12753" name="Google Shape;12753;p6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63"/>
          <p:cNvGrpSpPr/>
          <p:nvPr/>
        </p:nvGrpSpPr>
        <p:grpSpPr>
          <a:xfrm>
            <a:off x="3082542" y="3843949"/>
            <a:ext cx="353557" cy="353557"/>
            <a:chOff x="-31164450" y="2657050"/>
            <a:chExt cx="291425" cy="291425"/>
          </a:xfrm>
        </p:grpSpPr>
        <p:sp>
          <p:nvSpPr>
            <p:cNvPr id="12757" name="Google Shape;12757;p6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1" name="Google Shape;12761;p63"/>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2" name="Google Shape;12762;p63"/>
          <p:cNvGrpSpPr/>
          <p:nvPr/>
        </p:nvGrpSpPr>
        <p:grpSpPr>
          <a:xfrm>
            <a:off x="2632987" y="1535178"/>
            <a:ext cx="358349" cy="354285"/>
            <a:chOff x="-34421275" y="1912725"/>
            <a:chExt cx="295375" cy="292025"/>
          </a:xfrm>
        </p:grpSpPr>
        <p:sp>
          <p:nvSpPr>
            <p:cNvPr id="12763" name="Google Shape;12763;p6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5" name="Google Shape;12765;p63"/>
          <p:cNvGrpSpPr/>
          <p:nvPr/>
        </p:nvGrpSpPr>
        <p:grpSpPr>
          <a:xfrm>
            <a:off x="2632032" y="1993093"/>
            <a:ext cx="360260" cy="355498"/>
            <a:chOff x="-34418125" y="2271100"/>
            <a:chExt cx="296950" cy="293025"/>
          </a:xfrm>
        </p:grpSpPr>
        <p:sp>
          <p:nvSpPr>
            <p:cNvPr id="12766" name="Google Shape;12766;p6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1" name="Google Shape;12771;p63"/>
          <p:cNvGrpSpPr/>
          <p:nvPr/>
        </p:nvGrpSpPr>
        <p:grpSpPr>
          <a:xfrm>
            <a:off x="2632987" y="2449119"/>
            <a:ext cx="358349" cy="353587"/>
            <a:chOff x="-34421275" y="2631050"/>
            <a:chExt cx="295375" cy="291450"/>
          </a:xfrm>
        </p:grpSpPr>
        <p:sp>
          <p:nvSpPr>
            <p:cNvPr id="12772" name="Google Shape;12772;p6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6" name="Google Shape;12776;p63"/>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3"/>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3"/>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9" name="Google Shape;12779;p63"/>
          <p:cNvGrpSpPr/>
          <p:nvPr/>
        </p:nvGrpSpPr>
        <p:grpSpPr>
          <a:xfrm>
            <a:off x="3537620" y="2915837"/>
            <a:ext cx="353587" cy="352617"/>
            <a:chOff x="-30805300" y="1938725"/>
            <a:chExt cx="291450" cy="290650"/>
          </a:xfrm>
        </p:grpSpPr>
        <p:sp>
          <p:nvSpPr>
            <p:cNvPr id="12780" name="Google Shape;12780;p6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2" name="Google Shape;12782;p63"/>
          <p:cNvGrpSpPr/>
          <p:nvPr/>
        </p:nvGrpSpPr>
        <p:grpSpPr>
          <a:xfrm>
            <a:off x="3538105" y="3383765"/>
            <a:ext cx="352617" cy="353193"/>
            <a:chOff x="-30805300" y="2298675"/>
            <a:chExt cx="290650" cy="291125"/>
          </a:xfrm>
        </p:grpSpPr>
        <p:sp>
          <p:nvSpPr>
            <p:cNvPr id="12783" name="Google Shape;12783;p6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7" name="Google Shape;12787;p63"/>
          <p:cNvGrpSpPr/>
          <p:nvPr/>
        </p:nvGrpSpPr>
        <p:grpSpPr>
          <a:xfrm>
            <a:off x="3537635" y="3843949"/>
            <a:ext cx="353557" cy="353557"/>
            <a:chOff x="-30806075" y="2657050"/>
            <a:chExt cx="291425" cy="291425"/>
          </a:xfrm>
        </p:grpSpPr>
        <p:sp>
          <p:nvSpPr>
            <p:cNvPr id="12788" name="Google Shape;12788;p6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63"/>
          <p:cNvGrpSpPr/>
          <p:nvPr/>
        </p:nvGrpSpPr>
        <p:grpSpPr>
          <a:xfrm>
            <a:off x="2639681" y="4301756"/>
            <a:ext cx="353557" cy="353557"/>
            <a:chOff x="-30064925" y="2332550"/>
            <a:chExt cx="291425" cy="291425"/>
          </a:xfrm>
        </p:grpSpPr>
        <p:sp>
          <p:nvSpPr>
            <p:cNvPr id="12792" name="Google Shape;12792;p6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5" name="Google Shape;12795;p63"/>
          <p:cNvGrpSpPr/>
          <p:nvPr/>
        </p:nvGrpSpPr>
        <p:grpSpPr>
          <a:xfrm>
            <a:off x="3983068" y="2911256"/>
            <a:ext cx="348855" cy="347879"/>
            <a:chOff x="2821450" y="2957850"/>
            <a:chExt cx="259275" cy="258550"/>
          </a:xfrm>
        </p:grpSpPr>
        <p:sp>
          <p:nvSpPr>
            <p:cNvPr id="12796" name="Google Shape;12796;p6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2799" name="Google Shape;12799;p63"/>
          <p:cNvGrpSpPr/>
          <p:nvPr/>
        </p:nvGrpSpPr>
        <p:grpSpPr>
          <a:xfrm>
            <a:off x="4858100" y="1532274"/>
            <a:ext cx="361090" cy="361090"/>
            <a:chOff x="-57970450" y="1903275"/>
            <a:chExt cx="318225" cy="318225"/>
          </a:xfrm>
        </p:grpSpPr>
        <p:sp>
          <p:nvSpPr>
            <p:cNvPr id="12800" name="Google Shape;12800;p6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63"/>
          <p:cNvGrpSpPr/>
          <p:nvPr/>
        </p:nvGrpSpPr>
        <p:grpSpPr>
          <a:xfrm>
            <a:off x="4880000" y="2008231"/>
            <a:ext cx="317290" cy="359303"/>
            <a:chOff x="-57950750" y="2296300"/>
            <a:chExt cx="279625" cy="316650"/>
          </a:xfrm>
        </p:grpSpPr>
        <p:sp>
          <p:nvSpPr>
            <p:cNvPr id="12805" name="Google Shape;12805;p6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9" name="Google Shape;12809;p63"/>
          <p:cNvGrpSpPr/>
          <p:nvPr/>
        </p:nvGrpSpPr>
        <p:grpSpPr>
          <a:xfrm>
            <a:off x="4858214" y="2459907"/>
            <a:ext cx="360863" cy="360211"/>
            <a:chOff x="-57969675" y="2687750"/>
            <a:chExt cx="318025" cy="317450"/>
          </a:xfrm>
        </p:grpSpPr>
        <p:sp>
          <p:nvSpPr>
            <p:cNvPr id="12810" name="Google Shape;12810;p6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63"/>
          <p:cNvGrpSpPr/>
          <p:nvPr/>
        </p:nvGrpSpPr>
        <p:grpSpPr>
          <a:xfrm>
            <a:off x="7067397" y="1532274"/>
            <a:ext cx="363785" cy="361090"/>
            <a:chOff x="-56012425" y="1903275"/>
            <a:chExt cx="320600" cy="318225"/>
          </a:xfrm>
        </p:grpSpPr>
        <p:sp>
          <p:nvSpPr>
            <p:cNvPr id="12815" name="Google Shape;12815;p6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7" name="Google Shape;12817;p63"/>
          <p:cNvGrpSpPr/>
          <p:nvPr/>
        </p:nvGrpSpPr>
        <p:grpSpPr>
          <a:xfrm>
            <a:off x="7068290" y="2006443"/>
            <a:ext cx="361998" cy="361998"/>
            <a:chOff x="-56010850" y="2294725"/>
            <a:chExt cx="319025" cy="319025"/>
          </a:xfrm>
        </p:grpSpPr>
        <p:sp>
          <p:nvSpPr>
            <p:cNvPr id="12818" name="Google Shape;12818;p6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63"/>
          <p:cNvGrpSpPr/>
          <p:nvPr/>
        </p:nvGrpSpPr>
        <p:grpSpPr>
          <a:xfrm>
            <a:off x="7068305" y="2459027"/>
            <a:ext cx="361969" cy="361090"/>
            <a:chOff x="-56010050" y="2686975"/>
            <a:chExt cx="319000" cy="318225"/>
          </a:xfrm>
        </p:grpSpPr>
        <p:sp>
          <p:nvSpPr>
            <p:cNvPr id="12823" name="Google Shape;12823;p6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63"/>
          <p:cNvGrpSpPr/>
          <p:nvPr/>
        </p:nvGrpSpPr>
        <p:grpSpPr>
          <a:xfrm>
            <a:off x="5753801" y="2911936"/>
            <a:ext cx="361998" cy="361090"/>
            <a:chOff x="-54081175" y="1903275"/>
            <a:chExt cx="319025" cy="318225"/>
          </a:xfrm>
        </p:grpSpPr>
        <p:sp>
          <p:nvSpPr>
            <p:cNvPr id="12828" name="Google Shape;12828;p6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63"/>
          <p:cNvGrpSpPr/>
          <p:nvPr/>
        </p:nvGrpSpPr>
        <p:grpSpPr>
          <a:xfrm>
            <a:off x="5776154" y="3365399"/>
            <a:ext cx="317290" cy="360211"/>
            <a:chOff x="-54063050" y="2296300"/>
            <a:chExt cx="279625" cy="317450"/>
          </a:xfrm>
        </p:grpSpPr>
        <p:sp>
          <p:nvSpPr>
            <p:cNvPr id="12831" name="Google Shape;12831;p6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5" name="Google Shape;12835;p63"/>
          <p:cNvGrpSpPr/>
          <p:nvPr/>
        </p:nvGrpSpPr>
        <p:grpSpPr>
          <a:xfrm>
            <a:off x="5776154" y="3829461"/>
            <a:ext cx="317290" cy="361033"/>
            <a:chOff x="-54061475" y="2685450"/>
            <a:chExt cx="279625" cy="318175"/>
          </a:xfrm>
        </p:grpSpPr>
        <p:sp>
          <p:nvSpPr>
            <p:cNvPr id="12836" name="Google Shape;12836;p6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0" name="Google Shape;12840;p63"/>
          <p:cNvGrpSpPr/>
          <p:nvPr/>
        </p:nvGrpSpPr>
        <p:grpSpPr>
          <a:xfrm>
            <a:off x="8029690" y="2921780"/>
            <a:ext cx="275278" cy="361969"/>
            <a:chOff x="-52074300" y="1911950"/>
            <a:chExt cx="242600" cy="319000"/>
          </a:xfrm>
        </p:grpSpPr>
        <p:sp>
          <p:nvSpPr>
            <p:cNvPr id="12841" name="Google Shape;12841;p6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63"/>
          <p:cNvGrpSpPr/>
          <p:nvPr/>
        </p:nvGrpSpPr>
        <p:grpSpPr>
          <a:xfrm>
            <a:off x="5287689" y="1533182"/>
            <a:ext cx="361998" cy="361090"/>
            <a:chOff x="-57578225" y="1904075"/>
            <a:chExt cx="319025" cy="318225"/>
          </a:xfrm>
        </p:grpSpPr>
        <p:sp>
          <p:nvSpPr>
            <p:cNvPr id="12846" name="Google Shape;12846;p6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63"/>
          <p:cNvGrpSpPr/>
          <p:nvPr/>
        </p:nvGrpSpPr>
        <p:grpSpPr>
          <a:xfrm>
            <a:off x="5310042" y="2006443"/>
            <a:ext cx="317290" cy="361090"/>
            <a:chOff x="-57558525" y="2294725"/>
            <a:chExt cx="279625" cy="318225"/>
          </a:xfrm>
        </p:grpSpPr>
        <p:sp>
          <p:nvSpPr>
            <p:cNvPr id="12851" name="Google Shape;12851;p6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6" name="Google Shape;12856;p63"/>
          <p:cNvGrpSpPr/>
          <p:nvPr/>
        </p:nvGrpSpPr>
        <p:grpSpPr>
          <a:xfrm>
            <a:off x="5285901" y="2459027"/>
            <a:ext cx="365572" cy="361969"/>
            <a:chOff x="-57579800" y="2686975"/>
            <a:chExt cx="322175" cy="319000"/>
          </a:xfrm>
        </p:grpSpPr>
        <p:sp>
          <p:nvSpPr>
            <p:cNvPr id="12857" name="Google Shape;12857;p6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63"/>
          <p:cNvGrpSpPr/>
          <p:nvPr/>
        </p:nvGrpSpPr>
        <p:grpSpPr>
          <a:xfrm>
            <a:off x="7510682" y="2006443"/>
            <a:ext cx="367359" cy="361090"/>
            <a:chOff x="-55620975" y="2294725"/>
            <a:chExt cx="323750" cy="318225"/>
          </a:xfrm>
        </p:grpSpPr>
        <p:sp>
          <p:nvSpPr>
            <p:cNvPr id="12860" name="Google Shape;12860;p6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63"/>
          <p:cNvGrpSpPr/>
          <p:nvPr/>
        </p:nvGrpSpPr>
        <p:grpSpPr>
          <a:xfrm>
            <a:off x="7512923" y="2458942"/>
            <a:ext cx="362877" cy="361175"/>
            <a:chOff x="-55620175" y="2686900"/>
            <a:chExt cx="319800" cy="318300"/>
          </a:xfrm>
        </p:grpSpPr>
        <p:sp>
          <p:nvSpPr>
            <p:cNvPr id="12867" name="Google Shape;12867;p6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1" name="Google Shape;12871;p63"/>
          <p:cNvGrpSpPr/>
          <p:nvPr/>
        </p:nvGrpSpPr>
        <p:grpSpPr>
          <a:xfrm>
            <a:off x="6198887" y="2911936"/>
            <a:ext cx="361969" cy="361090"/>
            <a:chOff x="-53690500" y="1903275"/>
            <a:chExt cx="319000" cy="318225"/>
          </a:xfrm>
        </p:grpSpPr>
        <p:sp>
          <p:nvSpPr>
            <p:cNvPr id="12872" name="Google Shape;12872;p6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3"/>
          <p:cNvGrpSpPr/>
          <p:nvPr/>
        </p:nvGrpSpPr>
        <p:grpSpPr>
          <a:xfrm>
            <a:off x="6221226" y="3365399"/>
            <a:ext cx="317290" cy="359303"/>
            <a:chOff x="-53670800" y="2296300"/>
            <a:chExt cx="279625" cy="316650"/>
          </a:xfrm>
        </p:grpSpPr>
        <p:sp>
          <p:nvSpPr>
            <p:cNvPr id="12877" name="Google Shape;12877;p6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1" name="Google Shape;12881;p63"/>
          <p:cNvGrpSpPr/>
          <p:nvPr/>
        </p:nvGrpSpPr>
        <p:grpSpPr>
          <a:xfrm>
            <a:off x="6198887" y="3830738"/>
            <a:ext cx="361969" cy="361544"/>
            <a:chOff x="-53690500" y="2686575"/>
            <a:chExt cx="319000" cy="318625"/>
          </a:xfrm>
        </p:grpSpPr>
        <p:sp>
          <p:nvSpPr>
            <p:cNvPr id="12882" name="Google Shape;12882;p6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63"/>
          <p:cNvGrpSpPr/>
          <p:nvPr/>
        </p:nvGrpSpPr>
        <p:grpSpPr>
          <a:xfrm>
            <a:off x="8008669" y="3373598"/>
            <a:ext cx="317319" cy="360948"/>
            <a:chOff x="-52092425" y="2303525"/>
            <a:chExt cx="279650" cy="318100"/>
          </a:xfrm>
        </p:grpSpPr>
        <p:sp>
          <p:nvSpPr>
            <p:cNvPr id="12887" name="Google Shape;12887;p6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2" name="Google Shape;12892;p63"/>
          <p:cNvGrpSpPr/>
          <p:nvPr/>
        </p:nvGrpSpPr>
        <p:grpSpPr>
          <a:xfrm>
            <a:off x="5727728" y="1534061"/>
            <a:ext cx="363756" cy="361090"/>
            <a:chOff x="-57189125" y="1904850"/>
            <a:chExt cx="320575" cy="318225"/>
          </a:xfrm>
        </p:grpSpPr>
        <p:sp>
          <p:nvSpPr>
            <p:cNvPr id="12893" name="Google Shape;12893;p6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8" name="Google Shape;12898;p63"/>
          <p:cNvGrpSpPr/>
          <p:nvPr/>
        </p:nvGrpSpPr>
        <p:grpSpPr>
          <a:xfrm>
            <a:off x="5728621" y="2028797"/>
            <a:ext cx="361969" cy="316411"/>
            <a:chOff x="-57187550" y="2314425"/>
            <a:chExt cx="319000" cy="278850"/>
          </a:xfrm>
        </p:grpSpPr>
        <p:sp>
          <p:nvSpPr>
            <p:cNvPr id="12899" name="Google Shape;12899;p6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63"/>
          <p:cNvGrpSpPr/>
          <p:nvPr/>
        </p:nvGrpSpPr>
        <p:grpSpPr>
          <a:xfrm>
            <a:off x="5745585" y="2458346"/>
            <a:ext cx="328042" cy="361771"/>
            <a:chOff x="-57172600" y="2686375"/>
            <a:chExt cx="289100" cy="318825"/>
          </a:xfrm>
        </p:grpSpPr>
        <p:sp>
          <p:nvSpPr>
            <p:cNvPr id="12904" name="Google Shape;12904;p6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63"/>
          <p:cNvGrpSpPr/>
          <p:nvPr/>
        </p:nvGrpSpPr>
        <p:grpSpPr>
          <a:xfrm>
            <a:off x="7958434" y="1532274"/>
            <a:ext cx="361090" cy="359303"/>
            <a:chOff x="-55225575" y="1903275"/>
            <a:chExt cx="318225" cy="316650"/>
          </a:xfrm>
        </p:grpSpPr>
        <p:sp>
          <p:nvSpPr>
            <p:cNvPr id="12907" name="Google Shape;12907;p6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63"/>
          <p:cNvGrpSpPr/>
          <p:nvPr/>
        </p:nvGrpSpPr>
        <p:grpSpPr>
          <a:xfrm>
            <a:off x="7969611" y="2008231"/>
            <a:ext cx="338736" cy="359303"/>
            <a:chOff x="-55217700" y="2296300"/>
            <a:chExt cx="298525" cy="316650"/>
          </a:xfrm>
        </p:grpSpPr>
        <p:sp>
          <p:nvSpPr>
            <p:cNvPr id="12913" name="Google Shape;12913;p6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63"/>
          <p:cNvGrpSpPr/>
          <p:nvPr/>
        </p:nvGrpSpPr>
        <p:grpSpPr>
          <a:xfrm>
            <a:off x="7957541" y="2460814"/>
            <a:ext cx="362877" cy="359303"/>
            <a:chOff x="-55229525" y="2688550"/>
            <a:chExt cx="319800" cy="316650"/>
          </a:xfrm>
        </p:grpSpPr>
        <p:sp>
          <p:nvSpPr>
            <p:cNvPr id="12918" name="Google Shape;12918;p6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63"/>
          <p:cNvGrpSpPr/>
          <p:nvPr/>
        </p:nvGrpSpPr>
        <p:grpSpPr>
          <a:xfrm>
            <a:off x="6653760" y="2911936"/>
            <a:ext cx="338765" cy="361090"/>
            <a:chOff x="-53288825" y="1903275"/>
            <a:chExt cx="298550" cy="318225"/>
          </a:xfrm>
        </p:grpSpPr>
        <p:sp>
          <p:nvSpPr>
            <p:cNvPr id="12923" name="Google Shape;12923;p6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63"/>
          <p:cNvGrpSpPr/>
          <p:nvPr/>
        </p:nvGrpSpPr>
        <p:grpSpPr>
          <a:xfrm>
            <a:off x="6642143" y="3363612"/>
            <a:ext cx="361998" cy="361090"/>
            <a:chOff x="-53299850" y="2294725"/>
            <a:chExt cx="319025" cy="318225"/>
          </a:xfrm>
        </p:grpSpPr>
        <p:sp>
          <p:nvSpPr>
            <p:cNvPr id="12927" name="Google Shape;12927;p6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63"/>
          <p:cNvGrpSpPr/>
          <p:nvPr/>
        </p:nvGrpSpPr>
        <p:grpSpPr>
          <a:xfrm>
            <a:off x="6664936" y="3832071"/>
            <a:ext cx="316411" cy="360211"/>
            <a:chOff x="-53278575" y="2687750"/>
            <a:chExt cx="278850" cy="317450"/>
          </a:xfrm>
        </p:grpSpPr>
        <p:sp>
          <p:nvSpPr>
            <p:cNvPr id="12930" name="Google Shape;12930;p6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4" name="Google Shape;12934;p63"/>
          <p:cNvGrpSpPr/>
          <p:nvPr/>
        </p:nvGrpSpPr>
        <p:grpSpPr>
          <a:xfrm>
            <a:off x="7986330" y="3831759"/>
            <a:ext cx="361998" cy="362310"/>
            <a:chOff x="-52101875" y="2687475"/>
            <a:chExt cx="319025" cy="319300"/>
          </a:xfrm>
        </p:grpSpPr>
        <p:sp>
          <p:nvSpPr>
            <p:cNvPr id="12935" name="Google Shape;12935;p6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63"/>
          <p:cNvGrpSpPr/>
          <p:nvPr/>
        </p:nvGrpSpPr>
        <p:grpSpPr>
          <a:xfrm>
            <a:off x="6201079" y="1533182"/>
            <a:ext cx="317290" cy="361090"/>
            <a:chOff x="-56774050" y="1904075"/>
            <a:chExt cx="279625" cy="318225"/>
          </a:xfrm>
        </p:grpSpPr>
        <p:sp>
          <p:nvSpPr>
            <p:cNvPr id="12940" name="Google Shape;12940;p6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63"/>
          <p:cNvGrpSpPr/>
          <p:nvPr/>
        </p:nvGrpSpPr>
        <p:grpSpPr>
          <a:xfrm>
            <a:off x="6201079" y="2006443"/>
            <a:ext cx="317290" cy="361090"/>
            <a:chOff x="-56774850" y="2294725"/>
            <a:chExt cx="279625" cy="318225"/>
          </a:xfrm>
        </p:grpSpPr>
        <p:sp>
          <p:nvSpPr>
            <p:cNvPr id="12943" name="Google Shape;12943;p6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63"/>
          <p:cNvGrpSpPr/>
          <p:nvPr/>
        </p:nvGrpSpPr>
        <p:grpSpPr>
          <a:xfrm>
            <a:off x="6222086" y="2459027"/>
            <a:ext cx="275278" cy="360182"/>
            <a:chOff x="-56756725" y="2686975"/>
            <a:chExt cx="242600" cy="317425"/>
          </a:xfrm>
        </p:grpSpPr>
        <p:sp>
          <p:nvSpPr>
            <p:cNvPr id="12947" name="Google Shape;12947;p6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0" name="Google Shape;12950;p63"/>
          <p:cNvGrpSpPr/>
          <p:nvPr/>
        </p:nvGrpSpPr>
        <p:grpSpPr>
          <a:xfrm>
            <a:off x="4870518" y="2911936"/>
            <a:ext cx="337346" cy="361998"/>
            <a:chOff x="-54826975" y="1903275"/>
            <a:chExt cx="297300" cy="319025"/>
          </a:xfrm>
        </p:grpSpPr>
        <p:sp>
          <p:nvSpPr>
            <p:cNvPr id="12951" name="Google Shape;12951;p6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63"/>
          <p:cNvGrpSpPr/>
          <p:nvPr/>
        </p:nvGrpSpPr>
        <p:grpSpPr>
          <a:xfrm>
            <a:off x="4858206" y="3365399"/>
            <a:ext cx="361969" cy="359274"/>
            <a:chOff x="-54836500" y="2296300"/>
            <a:chExt cx="319000" cy="316625"/>
          </a:xfrm>
        </p:grpSpPr>
        <p:sp>
          <p:nvSpPr>
            <p:cNvPr id="12955" name="Google Shape;12955;p6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63"/>
          <p:cNvGrpSpPr/>
          <p:nvPr/>
        </p:nvGrpSpPr>
        <p:grpSpPr>
          <a:xfrm>
            <a:off x="4879652" y="3832071"/>
            <a:ext cx="319078" cy="361090"/>
            <a:chOff x="-54817600" y="2687750"/>
            <a:chExt cx="281200" cy="318225"/>
          </a:xfrm>
        </p:grpSpPr>
        <p:sp>
          <p:nvSpPr>
            <p:cNvPr id="12960" name="Google Shape;12960;p6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4" name="Google Shape;12964;p63"/>
          <p:cNvGrpSpPr/>
          <p:nvPr/>
        </p:nvGrpSpPr>
        <p:grpSpPr>
          <a:xfrm>
            <a:off x="7110476" y="2911936"/>
            <a:ext cx="317290" cy="359303"/>
            <a:chOff x="-52887125" y="1903275"/>
            <a:chExt cx="279625" cy="316650"/>
          </a:xfrm>
        </p:grpSpPr>
        <p:sp>
          <p:nvSpPr>
            <p:cNvPr id="12965" name="Google Shape;12965;p6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63"/>
          <p:cNvGrpSpPr/>
          <p:nvPr/>
        </p:nvGrpSpPr>
        <p:grpSpPr>
          <a:xfrm>
            <a:off x="7089030" y="3362733"/>
            <a:ext cx="360182" cy="361969"/>
            <a:chOff x="-52906025" y="2293950"/>
            <a:chExt cx="317425" cy="319000"/>
          </a:xfrm>
        </p:grpSpPr>
        <p:sp>
          <p:nvSpPr>
            <p:cNvPr id="12968" name="Google Shape;12968;p6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1" name="Google Shape;12971;p63"/>
          <p:cNvGrpSpPr/>
          <p:nvPr/>
        </p:nvGrpSpPr>
        <p:grpSpPr>
          <a:xfrm>
            <a:off x="7110476" y="3831192"/>
            <a:ext cx="317290" cy="361090"/>
            <a:chOff x="-52887125" y="2686975"/>
            <a:chExt cx="279625" cy="318225"/>
          </a:xfrm>
        </p:grpSpPr>
        <p:sp>
          <p:nvSpPr>
            <p:cNvPr id="12972" name="Google Shape;12972;p6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6" name="Google Shape;12976;p63"/>
          <p:cNvGrpSpPr/>
          <p:nvPr/>
        </p:nvGrpSpPr>
        <p:grpSpPr>
          <a:xfrm>
            <a:off x="6220848" y="4290810"/>
            <a:ext cx="318170" cy="359303"/>
            <a:chOff x="-51722225" y="1915100"/>
            <a:chExt cx="280400" cy="316650"/>
          </a:xfrm>
        </p:grpSpPr>
        <p:sp>
          <p:nvSpPr>
            <p:cNvPr id="12977" name="Google Shape;12977;p6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1" name="Google Shape;12981;p63"/>
          <p:cNvGrpSpPr/>
          <p:nvPr/>
        </p:nvGrpSpPr>
        <p:grpSpPr>
          <a:xfrm>
            <a:off x="6616678" y="1531508"/>
            <a:ext cx="370905" cy="360976"/>
            <a:chOff x="-56407800" y="1902600"/>
            <a:chExt cx="326875" cy="318125"/>
          </a:xfrm>
        </p:grpSpPr>
        <p:sp>
          <p:nvSpPr>
            <p:cNvPr id="12982" name="Google Shape;12982;p6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63"/>
          <p:cNvGrpSpPr/>
          <p:nvPr/>
        </p:nvGrpSpPr>
        <p:grpSpPr>
          <a:xfrm>
            <a:off x="6622479" y="2018074"/>
            <a:ext cx="359303" cy="338736"/>
            <a:chOff x="-56401500" y="2304975"/>
            <a:chExt cx="316650" cy="298525"/>
          </a:xfrm>
        </p:grpSpPr>
        <p:sp>
          <p:nvSpPr>
            <p:cNvPr id="12986" name="Google Shape;12986;p6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0" name="Google Shape;12990;p63"/>
          <p:cNvGrpSpPr/>
          <p:nvPr/>
        </p:nvGrpSpPr>
        <p:grpSpPr>
          <a:xfrm>
            <a:off x="5328863" y="2910149"/>
            <a:ext cx="319985" cy="361090"/>
            <a:chOff x="-54426150" y="1901700"/>
            <a:chExt cx="282000" cy="318225"/>
          </a:xfrm>
        </p:grpSpPr>
        <p:sp>
          <p:nvSpPr>
            <p:cNvPr id="12991" name="Google Shape;12991;p6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63"/>
          <p:cNvGrpSpPr/>
          <p:nvPr/>
        </p:nvGrpSpPr>
        <p:grpSpPr>
          <a:xfrm>
            <a:off x="5328863" y="3363612"/>
            <a:ext cx="319985" cy="361998"/>
            <a:chOff x="-54426150" y="2294725"/>
            <a:chExt cx="282000" cy="319025"/>
          </a:xfrm>
        </p:grpSpPr>
        <p:sp>
          <p:nvSpPr>
            <p:cNvPr id="12996" name="Google Shape;12996;p6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63"/>
          <p:cNvGrpSpPr/>
          <p:nvPr/>
        </p:nvGrpSpPr>
        <p:grpSpPr>
          <a:xfrm>
            <a:off x="5327076" y="3831192"/>
            <a:ext cx="323560" cy="361969"/>
            <a:chOff x="-54427725" y="2686975"/>
            <a:chExt cx="285150" cy="319000"/>
          </a:xfrm>
        </p:grpSpPr>
        <p:sp>
          <p:nvSpPr>
            <p:cNvPr id="13002" name="Google Shape;13002;p6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63"/>
          <p:cNvGrpSpPr/>
          <p:nvPr/>
        </p:nvGrpSpPr>
        <p:grpSpPr>
          <a:xfrm>
            <a:off x="7533634" y="2912163"/>
            <a:ext cx="359303" cy="359984"/>
            <a:chOff x="-52513800" y="1903475"/>
            <a:chExt cx="316650" cy="317250"/>
          </a:xfrm>
        </p:grpSpPr>
        <p:sp>
          <p:nvSpPr>
            <p:cNvPr id="13008" name="Google Shape;13008;p6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63"/>
          <p:cNvGrpSpPr/>
          <p:nvPr/>
        </p:nvGrpSpPr>
        <p:grpSpPr>
          <a:xfrm>
            <a:off x="7543464" y="3364520"/>
            <a:ext cx="339644" cy="360182"/>
            <a:chOff x="-52505925" y="2295525"/>
            <a:chExt cx="299325" cy="317425"/>
          </a:xfrm>
        </p:grpSpPr>
        <p:sp>
          <p:nvSpPr>
            <p:cNvPr id="13011" name="Google Shape;13011;p6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5" name="Google Shape;13015;p63"/>
          <p:cNvGrpSpPr/>
          <p:nvPr/>
        </p:nvGrpSpPr>
        <p:grpSpPr>
          <a:xfrm>
            <a:off x="7554641" y="3831192"/>
            <a:ext cx="317290" cy="361090"/>
            <a:chOff x="-52494100" y="2686975"/>
            <a:chExt cx="279625" cy="318225"/>
          </a:xfrm>
        </p:grpSpPr>
        <p:sp>
          <p:nvSpPr>
            <p:cNvPr id="13016" name="Google Shape;13016;p6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63"/>
          <p:cNvGrpSpPr/>
          <p:nvPr/>
        </p:nvGrpSpPr>
        <p:grpSpPr>
          <a:xfrm>
            <a:off x="6665412" y="4292135"/>
            <a:ext cx="315503" cy="361090"/>
            <a:chOff x="-51708850" y="2305750"/>
            <a:chExt cx="278050" cy="318225"/>
          </a:xfrm>
        </p:grpSpPr>
        <p:sp>
          <p:nvSpPr>
            <p:cNvPr id="13021" name="Google Shape;13021;p6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4" name="Google Shape;13024;p63"/>
          <p:cNvGrpSpPr/>
          <p:nvPr/>
        </p:nvGrpSpPr>
        <p:grpSpPr>
          <a:xfrm>
            <a:off x="7536807" y="1533922"/>
            <a:ext cx="319089" cy="362073"/>
            <a:chOff x="1044400" y="2917425"/>
            <a:chExt cx="248125" cy="281550"/>
          </a:xfrm>
        </p:grpSpPr>
        <p:sp>
          <p:nvSpPr>
            <p:cNvPr id="13025" name="Google Shape;13025;p6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3030" name="Google Shape;13030;p6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3031" name="Google Shape;13031;p6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3032" name="Google Shape;13032;p63"/>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3"/>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4" name="Google Shape;13034;p63"/>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38" name="Shape 13038"/>
        <p:cNvGrpSpPr/>
        <p:nvPr/>
      </p:nvGrpSpPr>
      <p:grpSpPr>
        <a:xfrm>
          <a:off x="0" y="0"/>
          <a:ext cx="0" cy="0"/>
          <a:chOff x="0" y="0"/>
          <a:chExt cx="0" cy="0"/>
        </a:xfrm>
      </p:grpSpPr>
      <p:sp>
        <p:nvSpPr>
          <p:cNvPr id="13039" name="Google Shape;13039;p64"/>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040" name="Google Shape;13040;p64"/>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041" name="Google Shape;13041;p64"/>
          <p:cNvGrpSpPr/>
          <p:nvPr/>
        </p:nvGrpSpPr>
        <p:grpSpPr>
          <a:xfrm>
            <a:off x="889109" y="1531603"/>
            <a:ext cx="278288" cy="357036"/>
            <a:chOff x="-50489600" y="1947400"/>
            <a:chExt cx="233150" cy="299125"/>
          </a:xfrm>
        </p:grpSpPr>
        <p:sp>
          <p:nvSpPr>
            <p:cNvPr id="13042" name="Google Shape;13042;p6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4" name="Google Shape;13044;p64"/>
          <p:cNvGrpSpPr/>
          <p:nvPr/>
        </p:nvGrpSpPr>
        <p:grpSpPr>
          <a:xfrm>
            <a:off x="849616" y="1986560"/>
            <a:ext cx="357274" cy="358199"/>
            <a:chOff x="-50523475" y="2316000"/>
            <a:chExt cx="299325" cy="300100"/>
          </a:xfrm>
        </p:grpSpPr>
        <p:sp>
          <p:nvSpPr>
            <p:cNvPr id="13045" name="Google Shape;13045;p6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64"/>
          <p:cNvGrpSpPr/>
          <p:nvPr/>
        </p:nvGrpSpPr>
        <p:grpSpPr>
          <a:xfrm>
            <a:off x="848213" y="2435869"/>
            <a:ext cx="360079" cy="357304"/>
            <a:chOff x="-50524250" y="2686150"/>
            <a:chExt cx="301675" cy="299350"/>
          </a:xfrm>
        </p:grpSpPr>
        <p:sp>
          <p:nvSpPr>
            <p:cNvPr id="13048" name="Google Shape;13048;p6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64"/>
          <p:cNvGrpSpPr/>
          <p:nvPr/>
        </p:nvGrpSpPr>
        <p:grpSpPr>
          <a:xfrm>
            <a:off x="3070976" y="1561682"/>
            <a:ext cx="358199" cy="359154"/>
            <a:chOff x="-48633950" y="1972600"/>
            <a:chExt cx="300100" cy="300900"/>
          </a:xfrm>
        </p:grpSpPr>
        <p:sp>
          <p:nvSpPr>
            <p:cNvPr id="13055" name="Google Shape;13055;p6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7" name="Google Shape;13057;p64"/>
          <p:cNvGrpSpPr/>
          <p:nvPr/>
        </p:nvGrpSpPr>
        <p:grpSpPr>
          <a:xfrm>
            <a:off x="3070499" y="2017593"/>
            <a:ext cx="359154" cy="361004"/>
            <a:chOff x="-48634750" y="2342000"/>
            <a:chExt cx="300900" cy="302450"/>
          </a:xfrm>
        </p:grpSpPr>
        <p:sp>
          <p:nvSpPr>
            <p:cNvPr id="13058" name="Google Shape;13058;p6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64"/>
          <p:cNvGrpSpPr/>
          <p:nvPr/>
        </p:nvGrpSpPr>
        <p:grpSpPr>
          <a:xfrm>
            <a:off x="3071439" y="2465977"/>
            <a:ext cx="357274" cy="357274"/>
            <a:chOff x="-48633175" y="2711375"/>
            <a:chExt cx="299325" cy="299325"/>
          </a:xfrm>
        </p:grpSpPr>
        <p:sp>
          <p:nvSpPr>
            <p:cNvPr id="13067" name="Google Shape;13067;p6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9" name="Google Shape;13069;p64"/>
          <p:cNvGrpSpPr/>
          <p:nvPr/>
        </p:nvGrpSpPr>
        <p:grpSpPr>
          <a:xfrm>
            <a:off x="1757928" y="2917929"/>
            <a:ext cx="314006" cy="358229"/>
            <a:chOff x="-46753100" y="1965500"/>
            <a:chExt cx="263075" cy="300125"/>
          </a:xfrm>
        </p:grpSpPr>
        <p:sp>
          <p:nvSpPr>
            <p:cNvPr id="13070" name="Google Shape;13070;p6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64"/>
          <p:cNvGrpSpPr/>
          <p:nvPr/>
        </p:nvGrpSpPr>
        <p:grpSpPr>
          <a:xfrm>
            <a:off x="1735354" y="3385142"/>
            <a:ext cx="359154" cy="315916"/>
            <a:chOff x="-46772025" y="2350650"/>
            <a:chExt cx="300900" cy="264675"/>
          </a:xfrm>
        </p:grpSpPr>
        <p:sp>
          <p:nvSpPr>
            <p:cNvPr id="13073" name="Google Shape;13073;p6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5" name="Google Shape;13075;p64"/>
          <p:cNvGrpSpPr/>
          <p:nvPr/>
        </p:nvGrpSpPr>
        <p:grpSpPr>
          <a:xfrm>
            <a:off x="1735354" y="3819420"/>
            <a:ext cx="359154" cy="359154"/>
            <a:chOff x="-46772025" y="2701925"/>
            <a:chExt cx="300900" cy="300900"/>
          </a:xfrm>
        </p:grpSpPr>
        <p:sp>
          <p:nvSpPr>
            <p:cNvPr id="13076" name="Google Shape;13076;p6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8" name="Google Shape;13078;p64"/>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9" name="Google Shape;13079;p64"/>
          <p:cNvGrpSpPr/>
          <p:nvPr/>
        </p:nvGrpSpPr>
        <p:grpSpPr>
          <a:xfrm>
            <a:off x="1293035" y="1532528"/>
            <a:ext cx="358199" cy="359154"/>
            <a:chOff x="-50154075" y="1948175"/>
            <a:chExt cx="300100" cy="300900"/>
          </a:xfrm>
        </p:grpSpPr>
        <p:sp>
          <p:nvSpPr>
            <p:cNvPr id="13080" name="Google Shape;13080;p6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2" name="Google Shape;13082;p64"/>
          <p:cNvGrpSpPr/>
          <p:nvPr/>
        </p:nvGrpSpPr>
        <p:grpSpPr>
          <a:xfrm>
            <a:off x="1293035" y="1987485"/>
            <a:ext cx="358199" cy="358229"/>
            <a:chOff x="-50154850" y="2316775"/>
            <a:chExt cx="300100" cy="300125"/>
          </a:xfrm>
        </p:grpSpPr>
        <p:sp>
          <p:nvSpPr>
            <p:cNvPr id="13083" name="Google Shape;13083;p6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5" name="Google Shape;13085;p64"/>
          <p:cNvGrpSpPr/>
          <p:nvPr/>
        </p:nvGrpSpPr>
        <p:grpSpPr>
          <a:xfrm>
            <a:off x="1288813" y="2434496"/>
            <a:ext cx="366644" cy="356558"/>
            <a:chOff x="-50158000" y="2685000"/>
            <a:chExt cx="307175" cy="298725"/>
          </a:xfrm>
        </p:grpSpPr>
        <p:sp>
          <p:nvSpPr>
            <p:cNvPr id="13086" name="Google Shape;13086;p6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64"/>
          <p:cNvGrpSpPr/>
          <p:nvPr/>
        </p:nvGrpSpPr>
        <p:grpSpPr>
          <a:xfrm>
            <a:off x="3521599" y="1562607"/>
            <a:ext cx="361004" cy="358229"/>
            <a:chOff x="-48266125" y="1973375"/>
            <a:chExt cx="302450" cy="300125"/>
          </a:xfrm>
        </p:grpSpPr>
        <p:sp>
          <p:nvSpPr>
            <p:cNvPr id="13089" name="Google Shape;13089;p6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5" name="Google Shape;13095;p64"/>
          <p:cNvGrpSpPr/>
          <p:nvPr/>
        </p:nvGrpSpPr>
        <p:grpSpPr>
          <a:xfrm>
            <a:off x="3548844" y="2018369"/>
            <a:ext cx="306516" cy="358349"/>
            <a:chOff x="-48237000" y="2342650"/>
            <a:chExt cx="256800" cy="300225"/>
          </a:xfrm>
        </p:grpSpPr>
        <p:sp>
          <p:nvSpPr>
            <p:cNvPr id="13096" name="Google Shape;13096;p6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64"/>
          <p:cNvGrpSpPr/>
          <p:nvPr/>
        </p:nvGrpSpPr>
        <p:grpSpPr>
          <a:xfrm>
            <a:off x="2180338" y="2918646"/>
            <a:ext cx="361034" cy="355633"/>
            <a:chOff x="-46404975" y="1966100"/>
            <a:chExt cx="302475" cy="297950"/>
          </a:xfrm>
        </p:grpSpPr>
        <p:sp>
          <p:nvSpPr>
            <p:cNvPr id="13100" name="Google Shape;13100;p6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64"/>
          <p:cNvGrpSpPr/>
          <p:nvPr/>
        </p:nvGrpSpPr>
        <p:grpSpPr>
          <a:xfrm>
            <a:off x="2181740" y="3364463"/>
            <a:ext cx="358229" cy="358199"/>
            <a:chOff x="-46401050" y="2333325"/>
            <a:chExt cx="300125" cy="300100"/>
          </a:xfrm>
        </p:grpSpPr>
        <p:sp>
          <p:nvSpPr>
            <p:cNvPr id="13105" name="Google Shape;13105;p6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9" name="Google Shape;13109;p64"/>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0" name="Google Shape;13110;p64"/>
          <p:cNvGrpSpPr/>
          <p:nvPr/>
        </p:nvGrpSpPr>
        <p:grpSpPr>
          <a:xfrm>
            <a:off x="3961830" y="3374818"/>
            <a:ext cx="359154" cy="359124"/>
            <a:chOff x="-44914800" y="2342000"/>
            <a:chExt cx="300900" cy="300875"/>
          </a:xfrm>
        </p:grpSpPr>
        <p:sp>
          <p:nvSpPr>
            <p:cNvPr id="13111" name="Google Shape;13111;p6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4" name="Google Shape;13114;p64"/>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5" name="Google Shape;13115;p64"/>
          <p:cNvGrpSpPr/>
          <p:nvPr/>
        </p:nvGrpSpPr>
        <p:grpSpPr>
          <a:xfrm>
            <a:off x="1735816" y="1987336"/>
            <a:ext cx="359154" cy="357424"/>
            <a:chOff x="-49786250" y="2316650"/>
            <a:chExt cx="300900" cy="299450"/>
          </a:xfrm>
        </p:grpSpPr>
        <p:sp>
          <p:nvSpPr>
            <p:cNvPr id="13116" name="Google Shape;13116;p6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3" name="Google Shape;13123;p64"/>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4"/>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5" name="Google Shape;13125;p64"/>
          <p:cNvGrpSpPr/>
          <p:nvPr/>
        </p:nvGrpSpPr>
        <p:grpSpPr>
          <a:xfrm>
            <a:off x="4033144" y="2017593"/>
            <a:ext cx="230365" cy="359124"/>
            <a:chOff x="-47842400" y="2342000"/>
            <a:chExt cx="193000" cy="300875"/>
          </a:xfrm>
        </p:grpSpPr>
        <p:sp>
          <p:nvSpPr>
            <p:cNvPr id="13126" name="Google Shape;13126;p6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9" name="Google Shape;13129;p64"/>
          <p:cNvGrpSpPr/>
          <p:nvPr/>
        </p:nvGrpSpPr>
        <p:grpSpPr>
          <a:xfrm>
            <a:off x="3969212" y="2465052"/>
            <a:ext cx="358229" cy="359154"/>
            <a:chOff x="-47896750" y="2710600"/>
            <a:chExt cx="300125" cy="300900"/>
          </a:xfrm>
        </p:grpSpPr>
        <p:sp>
          <p:nvSpPr>
            <p:cNvPr id="13130" name="Google Shape;13130;p6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64"/>
          <p:cNvGrpSpPr/>
          <p:nvPr/>
        </p:nvGrpSpPr>
        <p:grpSpPr>
          <a:xfrm>
            <a:off x="2624852" y="2938609"/>
            <a:ext cx="359154" cy="314991"/>
            <a:chOff x="-46033225" y="1982825"/>
            <a:chExt cx="300900" cy="263900"/>
          </a:xfrm>
        </p:grpSpPr>
        <p:sp>
          <p:nvSpPr>
            <p:cNvPr id="13135" name="Google Shape;13135;p6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8" name="Google Shape;13138;p64"/>
          <p:cNvGrpSpPr/>
          <p:nvPr/>
        </p:nvGrpSpPr>
        <p:grpSpPr>
          <a:xfrm>
            <a:off x="2621569" y="3365866"/>
            <a:ext cx="365719" cy="326151"/>
            <a:chOff x="-46034000" y="2334500"/>
            <a:chExt cx="306400" cy="273250"/>
          </a:xfrm>
        </p:grpSpPr>
        <p:sp>
          <p:nvSpPr>
            <p:cNvPr id="13139" name="Google Shape;13139;p6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64"/>
          <p:cNvGrpSpPr/>
          <p:nvPr/>
        </p:nvGrpSpPr>
        <p:grpSpPr>
          <a:xfrm>
            <a:off x="2667627" y="3820255"/>
            <a:ext cx="273603" cy="356439"/>
            <a:chOff x="-45998575" y="2702625"/>
            <a:chExt cx="229225" cy="298625"/>
          </a:xfrm>
        </p:grpSpPr>
        <p:sp>
          <p:nvSpPr>
            <p:cNvPr id="13143" name="Google Shape;13143;p6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0" name="Google Shape;13150;p64"/>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4"/>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5" name="Google Shape;13155;p64"/>
          <p:cNvGrpSpPr/>
          <p:nvPr/>
        </p:nvGrpSpPr>
        <p:grpSpPr>
          <a:xfrm>
            <a:off x="2203197" y="2434019"/>
            <a:ext cx="314961" cy="361034"/>
            <a:chOff x="-49398750" y="2684600"/>
            <a:chExt cx="263875" cy="302475"/>
          </a:xfrm>
        </p:grpSpPr>
        <p:sp>
          <p:nvSpPr>
            <p:cNvPr id="13156" name="Google Shape;13156;p6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64"/>
          <p:cNvGrpSpPr/>
          <p:nvPr/>
        </p:nvGrpSpPr>
        <p:grpSpPr>
          <a:xfrm>
            <a:off x="873121" y="2928284"/>
            <a:ext cx="314006" cy="359154"/>
            <a:chOff x="-47509225" y="1974175"/>
            <a:chExt cx="263075" cy="300900"/>
          </a:xfrm>
        </p:grpSpPr>
        <p:sp>
          <p:nvSpPr>
            <p:cNvPr id="13160" name="Google Shape;13160;p6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64"/>
          <p:cNvGrpSpPr/>
          <p:nvPr/>
        </p:nvGrpSpPr>
        <p:grpSpPr>
          <a:xfrm>
            <a:off x="849622" y="3374818"/>
            <a:ext cx="361004" cy="357961"/>
            <a:chOff x="-47529700" y="2342000"/>
            <a:chExt cx="302450" cy="299900"/>
          </a:xfrm>
        </p:grpSpPr>
        <p:sp>
          <p:nvSpPr>
            <p:cNvPr id="13166" name="Google Shape;13166;p6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64"/>
          <p:cNvGrpSpPr/>
          <p:nvPr/>
        </p:nvGrpSpPr>
        <p:grpSpPr>
          <a:xfrm>
            <a:off x="851025" y="3873967"/>
            <a:ext cx="358199" cy="272648"/>
            <a:chOff x="-47527350" y="2747625"/>
            <a:chExt cx="300100" cy="228425"/>
          </a:xfrm>
        </p:grpSpPr>
        <p:sp>
          <p:nvSpPr>
            <p:cNvPr id="13169" name="Google Shape;13169;p6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5" name="Google Shape;13175;p64"/>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6" name="Google Shape;13176;p64"/>
          <p:cNvGrpSpPr/>
          <p:nvPr/>
        </p:nvGrpSpPr>
        <p:grpSpPr>
          <a:xfrm>
            <a:off x="3073924" y="3387022"/>
            <a:ext cx="358229" cy="314961"/>
            <a:chOff x="-45664625" y="2352225"/>
            <a:chExt cx="300125" cy="263875"/>
          </a:xfrm>
        </p:grpSpPr>
        <p:sp>
          <p:nvSpPr>
            <p:cNvPr id="13177" name="Google Shape;13177;p6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4" name="Google Shape;13184;p64"/>
          <p:cNvGrpSpPr/>
          <p:nvPr/>
        </p:nvGrpSpPr>
        <p:grpSpPr>
          <a:xfrm>
            <a:off x="3073103" y="3821001"/>
            <a:ext cx="359870" cy="357573"/>
            <a:chOff x="-45665400" y="2703250"/>
            <a:chExt cx="301500" cy="299575"/>
          </a:xfrm>
        </p:grpSpPr>
        <p:sp>
          <p:nvSpPr>
            <p:cNvPr id="13185" name="Google Shape;13185;p6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9" name="Google Shape;13189;p64"/>
          <p:cNvGrpSpPr/>
          <p:nvPr/>
        </p:nvGrpSpPr>
        <p:grpSpPr>
          <a:xfrm>
            <a:off x="2174760" y="4261937"/>
            <a:ext cx="359154" cy="360109"/>
            <a:chOff x="-44528075" y="1982825"/>
            <a:chExt cx="300900" cy="301700"/>
          </a:xfrm>
        </p:grpSpPr>
        <p:sp>
          <p:nvSpPr>
            <p:cNvPr id="13190" name="Google Shape;13190;p6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7" name="Google Shape;13197;p64"/>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8" name="Google Shape;13198;p64"/>
          <p:cNvGrpSpPr/>
          <p:nvPr/>
        </p:nvGrpSpPr>
        <p:grpSpPr>
          <a:xfrm>
            <a:off x="2625923" y="1987485"/>
            <a:ext cx="358199" cy="358229"/>
            <a:chOff x="-49048250" y="2316775"/>
            <a:chExt cx="300100" cy="300125"/>
          </a:xfrm>
        </p:grpSpPr>
        <p:sp>
          <p:nvSpPr>
            <p:cNvPr id="13199" name="Google Shape;13199;p6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3" name="Google Shape;13203;p64"/>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4" name="Google Shape;13204;p64"/>
          <p:cNvGrpSpPr/>
          <p:nvPr/>
        </p:nvGrpSpPr>
        <p:grpSpPr>
          <a:xfrm>
            <a:off x="1290494" y="2928284"/>
            <a:ext cx="360109" cy="358199"/>
            <a:chOff x="-47160325" y="1974175"/>
            <a:chExt cx="301700" cy="300100"/>
          </a:xfrm>
        </p:grpSpPr>
        <p:sp>
          <p:nvSpPr>
            <p:cNvPr id="13205" name="Google Shape;13205;p6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7" name="Google Shape;13207;p64"/>
          <p:cNvGrpSpPr/>
          <p:nvPr/>
        </p:nvGrpSpPr>
        <p:grpSpPr>
          <a:xfrm>
            <a:off x="1290971" y="3374818"/>
            <a:ext cx="359154" cy="359124"/>
            <a:chOff x="-47159525" y="2342000"/>
            <a:chExt cx="300900" cy="300875"/>
          </a:xfrm>
        </p:grpSpPr>
        <p:sp>
          <p:nvSpPr>
            <p:cNvPr id="13208" name="Google Shape;13208;p6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64"/>
          <p:cNvGrpSpPr/>
          <p:nvPr/>
        </p:nvGrpSpPr>
        <p:grpSpPr>
          <a:xfrm>
            <a:off x="1291448" y="3831654"/>
            <a:ext cx="358199" cy="359154"/>
            <a:chOff x="-47157950" y="2712175"/>
            <a:chExt cx="300100" cy="300900"/>
          </a:xfrm>
        </p:grpSpPr>
        <p:sp>
          <p:nvSpPr>
            <p:cNvPr id="13214" name="Google Shape;13214;p6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1" name="Google Shape;13221;p64"/>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2" name="Google Shape;13222;p64"/>
          <p:cNvGrpSpPr/>
          <p:nvPr/>
        </p:nvGrpSpPr>
        <p:grpSpPr>
          <a:xfrm>
            <a:off x="3535175" y="3364463"/>
            <a:ext cx="315886" cy="358199"/>
            <a:chOff x="-45278675" y="2333325"/>
            <a:chExt cx="264650" cy="300100"/>
          </a:xfrm>
        </p:grpSpPr>
        <p:sp>
          <p:nvSpPr>
            <p:cNvPr id="13223" name="Google Shape;13223;p6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64"/>
          <p:cNvGrpSpPr/>
          <p:nvPr/>
        </p:nvGrpSpPr>
        <p:grpSpPr>
          <a:xfrm>
            <a:off x="3545500" y="3819420"/>
            <a:ext cx="295237" cy="358229"/>
            <a:chOff x="-45270025" y="2701925"/>
            <a:chExt cx="247350" cy="300125"/>
          </a:xfrm>
        </p:grpSpPr>
        <p:sp>
          <p:nvSpPr>
            <p:cNvPr id="13228" name="Google Shape;13228;p6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2" name="Google Shape;13232;p64"/>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3" name="Google Shape;13233;p64"/>
          <p:cNvGrpSpPr/>
          <p:nvPr/>
        </p:nvGrpSpPr>
        <p:grpSpPr>
          <a:xfrm>
            <a:off x="2209567" y="2078266"/>
            <a:ext cx="307444" cy="260626"/>
            <a:chOff x="1636184" y="2959225"/>
            <a:chExt cx="232666" cy="197250"/>
          </a:xfrm>
        </p:grpSpPr>
        <p:sp>
          <p:nvSpPr>
            <p:cNvPr id="13234" name="Google Shape;13234;p6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4"/>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3237" name="Google Shape;13237;p6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3238" name="Google Shape;13238;p64"/>
          <p:cNvGrpSpPr/>
          <p:nvPr/>
        </p:nvGrpSpPr>
        <p:grpSpPr>
          <a:xfrm>
            <a:off x="3577265" y="2463611"/>
            <a:ext cx="258542" cy="365154"/>
            <a:chOff x="-47300587" y="123275"/>
            <a:chExt cx="190975" cy="269725"/>
          </a:xfrm>
        </p:grpSpPr>
        <p:sp>
          <p:nvSpPr>
            <p:cNvPr id="13239" name="Google Shape;13239;p6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4" name="Google Shape;13244;p64"/>
          <p:cNvGrpSpPr/>
          <p:nvPr/>
        </p:nvGrpSpPr>
        <p:grpSpPr>
          <a:xfrm>
            <a:off x="4870788" y="1532801"/>
            <a:ext cx="342328" cy="339793"/>
            <a:chOff x="-13966675" y="1639700"/>
            <a:chExt cx="354450" cy="351825"/>
          </a:xfrm>
        </p:grpSpPr>
        <p:sp>
          <p:nvSpPr>
            <p:cNvPr id="13245" name="Google Shape;13245;p6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0" name="Google Shape;13250;p64"/>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4"/>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2" name="Google Shape;13252;p64"/>
          <p:cNvGrpSpPr/>
          <p:nvPr/>
        </p:nvGrpSpPr>
        <p:grpSpPr>
          <a:xfrm>
            <a:off x="6667277" y="1532487"/>
            <a:ext cx="340034" cy="340420"/>
            <a:chOff x="-12199250" y="1662675"/>
            <a:chExt cx="352075" cy="352475"/>
          </a:xfrm>
        </p:grpSpPr>
        <p:sp>
          <p:nvSpPr>
            <p:cNvPr id="13253" name="Google Shape;13253;p6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6" name="Google Shape;13256;p64"/>
          <p:cNvGrpSpPr/>
          <p:nvPr/>
        </p:nvGrpSpPr>
        <p:grpSpPr>
          <a:xfrm>
            <a:off x="6666130" y="1939354"/>
            <a:ext cx="342328" cy="342328"/>
            <a:chOff x="-12199250" y="2096250"/>
            <a:chExt cx="354450" cy="354450"/>
          </a:xfrm>
        </p:grpSpPr>
        <p:sp>
          <p:nvSpPr>
            <p:cNvPr id="13257" name="Google Shape;13257;p6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64"/>
          <p:cNvGrpSpPr/>
          <p:nvPr/>
        </p:nvGrpSpPr>
        <p:grpSpPr>
          <a:xfrm>
            <a:off x="6667277" y="2348308"/>
            <a:ext cx="340034" cy="341579"/>
            <a:chOff x="-12199250" y="2530225"/>
            <a:chExt cx="352075" cy="353675"/>
          </a:xfrm>
        </p:grpSpPr>
        <p:sp>
          <p:nvSpPr>
            <p:cNvPr id="13260" name="Google Shape;13260;p6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4" name="Google Shape;13264;p64"/>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5" name="Google Shape;13265;p64"/>
          <p:cNvGrpSpPr/>
          <p:nvPr/>
        </p:nvGrpSpPr>
        <p:grpSpPr>
          <a:xfrm>
            <a:off x="4870788" y="3188088"/>
            <a:ext cx="342328" cy="339310"/>
            <a:chOff x="-10462550" y="2057650"/>
            <a:chExt cx="354450" cy="351325"/>
          </a:xfrm>
        </p:grpSpPr>
        <p:sp>
          <p:nvSpPr>
            <p:cNvPr id="13266" name="Google Shape;13266;p6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8" name="Google Shape;13268;p64"/>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9" name="Google Shape;13269;p64"/>
          <p:cNvGrpSpPr/>
          <p:nvPr/>
        </p:nvGrpSpPr>
        <p:grpSpPr>
          <a:xfrm>
            <a:off x="6649772" y="2779651"/>
            <a:ext cx="375044" cy="340541"/>
            <a:chOff x="-8692750" y="1622100"/>
            <a:chExt cx="388325" cy="352600"/>
          </a:xfrm>
        </p:grpSpPr>
        <p:sp>
          <p:nvSpPr>
            <p:cNvPr id="13270" name="Google Shape;13270;p6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2" name="Google Shape;13272;p64"/>
          <p:cNvGrpSpPr/>
          <p:nvPr/>
        </p:nvGrpSpPr>
        <p:grpSpPr>
          <a:xfrm>
            <a:off x="5304253" y="1531907"/>
            <a:ext cx="341555" cy="341579"/>
            <a:chOff x="-13529550" y="1639425"/>
            <a:chExt cx="353650" cy="353675"/>
          </a:xfrm>
        </p:grpSpPr>
        <p:sp>
          <p:nvSpPr>
            <p:cNvPr id="13273" name="Google Shape;13273;p6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1" name="Google Shape;13281;p64"/>
          <p:cNvGrpSpPr/>
          <p:nvPr/>
        </p:nvGrpSpPr>
        <p:grpSpPr>
          <a:xfrm>
            <a:off x="5303106" y="1940489"/>
            <a:ext cx="343849" cy="340058"/>
            <a:chOff x="-13531925" y="2075775"/>
            <a:chExt cx="356025" cy="352100"/>
          </a:xfrm>
        </p:grpSpPr>
        <p:sp>
          <p:nvSpPr>
            <p:cNvPr id="13282" name="Google Shape;13282;p6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4" name="Google Shape;13284;p64"/>
          <p:cNvGrpSpPr/>
          <p:nvPr/>
        </p:nvGrpSpPr>
        <p:grpSpPr>
          <a:xfrm>
            <a:off x="5304627" y="2348694"/>
            <a:ext cx="340807" cy="340807"/>
            <a:chOff x="-13528775" y="2507400"/>
            <a:chExt cx="352875" cy="352875"/>
          </a:xfrm>
        </p:grpSpPr>
        <p:sp>
          <p:nvSpPr>
            <p:cNvPr id="13285" name="Google Shape;13285;p6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8" name="Google Shape;13288;p64"/>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4"/>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0" name="Google Shape;13290;p64"/>
          <p:cNvGrpSpPr/>
          <p:nvPr/>
        </p:nvGrpSpPr>
        <p:grpSpPr>
          <a:xfrm>
            <a:off x="7140133" y="2348308"/>
            <a:ext cx="308090" cy="341579"/>
            <a:chOff x="-11747150" y="2530225"/>
            <a:chExt cx="319000" cy="353675"/>
          </a:xfrm>
        </p:grpSpPr>
        <p:sp>
          <p:nvSpPr>
            <p:cNvPr id="13291" name="Google Shape;13291;p6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64"/>
          <p:cNvGrpSpPr/>
          <p:nvPr/>
        </p:nvGrpSpPr>
        <p:grpSpPr>
          <a:xfrm>
            <a:off x="5304627" y="2779519"/>
            <a:ext cx="340807" cy="340807"/>
            <a:chOff x="-10027775" y="1622900"/>
            <a:chExt cx="352875" cy="352875"/>
          </a:xfrm>
        </p:grpSpPr>
        <p:sp>
          <p:nvSpPr>
            <p:cNvPr id="13294" name="Google Shape;13294;p6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0" name="Google Shape;13300;p64"/>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1" name="Google Shape;13301;p64"/>
          <p:cNvGrpSpPr/>
          <p:nvPr/>
        </p:nvGrpSpPr>
        <p:grpSpPr>
          <a:xfrm>
            <a:off x="8031595" y="2805183"/>
            <a:ext cx="322553" cy="342328"/>
            <a:chOff x="-10019125" y="2490075"/>
            <a:chExt cx="333975" cy="354450"/>
          </a:xfrm>
        </p:grpSpPr>
        <p:sp>
          <p:nvSpPr>
            <p:cNvPr id="13302" name="Google Shape;13302;p6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64"/>
          <p:cNvGrpSpPr/>
          <p:nvPr/>
        </p:nvGrpSpPr>
        <p:grpSpPr>
          <a:xfrm>
            <a:off x="6661180" y="3186193"/>
            <a:ext cx="352227" cy="343100"/>
            <a:chOff x="-8684100" y="2032450"/>
            <a:chExt cx="364700" cy="355250"/>
          </a:xfrm>
        </p:grpSpPr>
        <p:sp>
          <p:nvSpPr>
            <p:cNvPr id="13307" name="Google Shape;13307;p6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0" name="Google Shape;13310;p64"/>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1" name="Google Shape;13311;p64"/>
          <p:cNvGrpSpPr/>
          <p:nvPr/>
        </p:nvGrpSpPr>
        <p:grpSpPr>
          <a:xfrm>
            <a:off x="5752039" y="1939656"/>
            <a:ext cx="343849" cy="341724"/>
            <a:chOff x="-13095575" y="2073400"/>
            <a:chExt cx="356025" cy="353825"/>
          </a:xfrm>
        </p:grpSpPr>
        <p:sp>
          <p:nvSpPr>
            <p:cNvPr id="13312" name="Google Shape;13312;p6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0" name="Google Shape;13320;p64"/>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1" name="Google Shape;13321;p64"/>
          <p:cNvGrpSpPr/>
          <p:nvPr/>
        </p:nvGrpSpPr>
        <p:grpSpPr>
          <a:xfrm>
            <a:off x="7576787" y="1531485"/>
            <a:ext cx="343100" cy="342424"/>
            <a:chOff x="-11332875" y="1660700"/>
            <a:chExt cx="355250" cy="354550"/>
          </a:xfrm>
        </p:grpSpPr>
        <p:sp>
          <p:nvSpPr>
            <p:cNvPr id="13322" name="Google Shape;13322;p6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6" name="Google Shape;13326;p64"/>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4"/>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8" name="Google Shape;13328;p64"/>
          <p:cNvGrpSpPr/>
          <p:nvPr/>
        </p:nvGrpSpPr>
        <p:grpSpPr>
          <a:xfrm>
            <a:off x="5774096" y="2777997"/>
            <a:ext cx="299736" cy="343849"/>
            <a:chOff x="-9570950" y="1622100"/>
            <a:chExt cx="310350" cy="356025"/>
          </a:xfrm>
        </p:grpSpPr>
        <p:sp>
          <p:nvSpPr>
            <p:cNvPr id="13329" name="Google Shape;13329;p6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1" name="Google Shape;13331;p64"/>
          <p:cNvGrpSpPr/>
          <p:nvPr/>
        </p:nvGrpSpPr>
        <p:grpSpPr>
          <a:xfrm>
            <a:off x="5752800" y="3186953"/>
            <a:ext cx="342328" cy="341579"/>
            <a:chOff x="-9594575" y="2056875"/>
            <a:chExt cx="354450" cy="353675"/>
          </a:xfrm>
        </p:grpSpPr>
        <p:sp>
          <p:nvSpPr>
            <p:cNvPr id="13332" name="Google Shape;13332;p6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5" name="Google Shape;13335;p64"/>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6" name="Google Shape;13336;p64"/>
          <p:cNvGrpSpPr/>
          <p:nvPr/>
        </p:nvGrpSpPr>
        <p:grpSpPr>
          <a:xfrm>
            <a:off x="6208482" y="1532293"/>
            <a:ext cx="342328" cy="340807"/>
            <a:chOff x="-12661600" y="1640225"/>
            <a:chExt cx="354450" cy="352875"/>
          </a:xfrm>
        </p:grpSpPr>
        <p:sp>
          <p:nvSpPr>
            <p:cNvPr id="13337" name="Google Shape;13337;p6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64"/>
          <p:cNvGrpSpPr/>
          <p:nvPr/>
        </p:nvGrpSpPr>
        <p:grpSpPr>
          <a:xfrm>
            <a:off x="6208857" y="1960831"/>
            <a:ext cx="341579" cy="299374"/>
            <a:chOff x="-12660025" y="2096250"/>
            <a:chExt cx="353675" cy="309975"/>
          </a:xfrm>
        </p:grpSpPr>
        <p:sp>
          <p:nvSpPr>
            <p:cNvPr id="13341" name="Google Shape;13341;p6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64"/>
          <p:cNvGrpSpPr/>
          <p:nvPr/>
        </p:nvGrpSpPr>
        <p:grpSpPr>
          <a:xfrm>
            <a:off x="6207335" y="2348127"/>
            <a:ext cx="344622" cy="341941"/>
            <a:chOff x="-12663175" y="2506800"/>
            <a:chExt cx="356825" cy="354050"/>
          </a:xfrm>
        </p:grpSpPr>
        <p:sp>
          <p:nvSpPr>
            <p:cNvPr id="13348" name="Google Shape;13348;p6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2" name="Google Shape;13352;p64"/>
          <p:cNvGrpSpPr/>
          <p:nvPr/>
        </p:nvGrpSpPr>
        <p:grpSpPr>
          <a:xfrm>
            <a:off x="8022468" y="1531907"/>
            <a:ext cx="340807" cy="341579"/>
            <a:chOff x="-10896525" y="1663050"/>
            <a:chExt cx="352875" cy="353675"/>
          </a:xfrm>
        </p:grpSpPr>
        <p:sp>
          <p:nvSpPr>
            <p:cNvPr id="13353" name="Google Shape;13353;p6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5" name="Google Shape;13355;p64"/>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6" name="Google Shape;13356;p64"/>
          <p:cNvGrpSpPr/>
          <p:nvPr/>
        </p:nvGrpSpPr>
        <p:grpSpPr>
          <a:xfrm>
            <a:off x="8022082" y="2359342"/>
            <a:ext cx="341579" cy="319511"/>
            <a:chOff x="-10898100" y="2542050"/>
            <a:chExt cx="353675" cy="330825"/>
          </a:xfrm>
        </p:grpSpPr>
        <p:sp>
          <p:nvSpPr>
            <p:cNvPr id="13357" name="Google Shape;13357;p6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3" name="Google Shape;13363;p64"/>
          <p:cNvGrpSpPr/>
          <p:nvPr/>
        </p:nvGrpSpPr>
        <p:grpSpPr>
          <a:xfrm>
            <a:off x="6209617" y="2780207"/>
            <a:ext cx="340058" cy="339430"/>
            <a:chOff x="-9157450" y="1622750"/>
            <a:chExt cx="352100" cy="351450"/>
          </a:xfrm>
        </p:grpSpPr>
        <p:sp>
          <p:nvSpPr>
            <p:cNvPr id="13364" name="Google Shape;13364;p6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6" name="Google Shape;13366;p64"/>
          <p:cNvGrpSpPr/>
          <p:nvPr/>
        </p:nvGrpSpPr>
        <p:grpSpPr>
          <a:xfrm>
            <a:off x="6247658" y="3188474"/>
            <a:ext cx="263977" cy="338537"/>
            <a:chOff x="-9119650" y="2056875"/>
            <a:chExt cx="273325" cy="350525"/>
          </a:xfrm>
        </p:grpSpPr>
        <p:sp>
          <p:nvSpPr>
            <p:cNvPr id="13367" name="Google Shape;13367;p6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9" name="Google Shape;13369;p64"/>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4"/>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1" name="Google Shape;13371;p64"/>
          <p:cNvGrpSpPr/>
          <p:nvPr/>
        </p:nvGrpSpPr>
        <p:grpSpPr>
          <a:xfrm>
            <a:off x="7576790" y="3217879"/>
            <a:ext cx="343094" cy="341569"/>
            <a:chOff x="6001575" y="3119050"/>
            <a:chExt cx="315025" cy="313625"/>
          </a:xfrm>
        </p:grpSpPr>
        <p:sp>
          <p:nvSpPr>
            <p:cNvPr id="13372" name="Google Shape;13372;p6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77" name="Shape 13377"/>
        <p:cNvGrpSpPr/>
        <p:nvPr/>
      </p:nvGrpSpPr>
      <p:grpSpPr>
        <a:xfrm>
          <a:off x="0" y="0"/>
          <a:ext cx="0" cy="0"/>
          <a:chOff x="0" y="0"/>
          <a:chExt cx="0" cy="0"/>
        </a:xfrm>
      </p:grpSpPr>
      <p:sp>
        <p:nvSpPr>
          <p:cNvPr id="13378" name="Google Shape;13378;p65"/>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9" name="Google Shape;13379;p65"/>
          <p:cNvGrpSpPr/>
          <p:nvPr/>
        </p:nvGrpSpPr>
        <p:grpSpPr>
          <a:xfrm>
            <a:off x="845233" y="2273195"/>
            <a:ext cx="476329" cy="476213"/>
            <a:chOff x="-21298675" y="2414425"/>
            <a:chExt cx="306400" cy="306325"/>
          </a:xfrm>
        </p:grpSpPr>
        <p:sp>
          <p:nvSpPr>
            <p:cNvPr id="13380" name="Google Shape;13380;p6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65"/>
          <p:cNvGrpSpPr/>
          <p:nvPr/>
        </p:nvGrpSpPr>
        <p:grpSpPr>
          <a:xfrm>
            <a:off x="844611" y="2865128"/>
            <a:ext cx="477573" cy="445432"/>
            <a:chOff x="-21299475" y="2798025"/>
            <a:chExt cx="307200" cy="286525"/>
          </a:xfrm>
        </p:grpSpPr>
        <p:sp>
          <p:nvSpPr>
            <p:cNvPr id="13384" name="Google Shape;13384;p6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96" name="Google Shape;13396;p65"/>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5"/>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5"/>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9" name="Google Shape;13399;p65"/>
          <p:cNvGrpSpPr/>
          <p:nvPr/>
        </p:nvGrpSpPr>
        <p:grpSpPr>
          <a:xfrm>
            <a:off x="6713966" y="1688917"/>
            <a:ext cx="413912" cy="472676"/>
            <a:chOff x="-17545650" y="2051350"/>
            <a:chExt cx="266250" cy="304050"/>
          </a:xfrm>
        </p:grpSpPr>
        <p:sp>
          <p:nvSpPr>
            <p:cNvPr id="13400" name="Google Shape;13400;p6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4" name="Google Shape;13404;p65"/>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05" name="Google Shape;13405;p65"/>
          <p:cNvGrpSpPr/>
          <p:nvPr/>
        </p:nvGrpSpPr>
        <p:grpSpPr>
          <a:xfrm>
            <a:off x="6684584" y="2865574"/>
            <a:ext cx="472676" cy="444538"/>
            <a:chOff x="-17565350" y="2809825"/>
            <a:chExt cx="304050" cy="285950"/>
          </a:xfrm>
        </p:grpSpPr>
        <p:sp>
          <p:nvSpPr>
            <p:cNvPr id="13406" name="Google Shape;13406;p6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1" name="Google Shape;13411;p65"/>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5"/>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5"/>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4" name="Google Shape;13414;p65"/>
          <p:cNvGrpSpPr/>
          <p:nvPr/>
        </p:nvGrpSpPr>
        <p:grpSpPr>
          <a:xfrm>
            <a:off x="1457493" y="2850904"/>
            <a:ext cx="416283" cy="473881"/>
            <a:chOff x="-20904875" y="2788575"/>
            <a:chExt cx="267775" cy="304825"/>
          </a:xfrm>
        </p:grpSpPr>
        <p:sp>
          <p:nvSpPr>
            <p:cNvPr id="13415" name="Google Shape;13415;p6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65"/>
          <p:cNvGrpSpPr/>
          <p:nvPr/>
        </p:nvGrpSpPr>
        <p:grpSpPr>
          <a:xfrm>
            <a:off x="4397908" y="2275564"/>
            <a:ext cx="360045" cy="471471"/>
            <a:chOff x="-19006700" y="2434925"/>
            <a:chExt cx="231600" cy="303275"/>
          </a:xfrm>
        </p:grpSpPr>
        <p:sp>
          <p:nvSpPr>
            <p:cNvPr id="13418" name="Google Shape;13418;p6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2" name="Google Shape;13422;p65"/>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5"/>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4" name="Google Shape;13424;p65"/>
          <p:cNvGrpSpPr/>
          <p:nvPr/>
        </p:nvGrpSpPr>
        <p:grpSpPr>
          <a:xfrm>
            <a:off x="7276507" y="2289051"/>
            <a:ext cx="473881" cy="444499"/>
            <a:chOff x="-17190425" y="2435725"/>
            <a:chExt cx="304825" cy="285925"/>
          </a:xfrm>
        </p:grpSpPr>
        <p:sp>
          <p:nvSpPr>
            <p:cNvPr id="13425" name="Google Shape;13425;p6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8" name="Google Shape;13428;p65"/>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9" name="Google Shape;13429;p65"/>
          <p:cNvGrpSpPr/>
          <p:nvPr/>
        </p:nvGrpSpPr>
        <p:grpSpPr>
          <a:xfrm>
            <a:off x="4931233" y="3444650"/>
            <a:ext cx="476329" cy="475086"/>
            <a:chOff x="-15719925" y="2416825"/>
            <a:chExt cx="306400" cy="305600"/>
          </a:xfrm>
        </p:grpSpPr>
        <p:sp>
          <p:nvSpPr>
            <p:cNvPr id="13430" name="Google Shape;13430;p6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3" name="Google Shape;13433;p65"/>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5"/>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5" name="Google Shape;13435;p65"/>
          <p:cNvGrpSpPr/>
          <p:nvPr/>
        </p:nvGrpSpPr>
        <p:grpSpPr>
          <a:xfrm>
            <a:off x="2017527" y="2851506"/>
            <a:ext cx="479983" cy="472676"/>
            <a:chOff x="-20550425" y="2789350"/>
            <a:chExt cx="308750" cy="304050"/>
          </a:xfrm>
        </p:grpSpPr>
        <p:sp>
          <p:nvSpPr>
            <p:cNvPr id="13436" name="Google Shape;13436;p6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65"/>
          <p:cNvGrpSpPr/>
          <p:nvPr/>
        </p:nvGrpSpPr>
        <p:grpSpPr>
          <a:xfrm>
            <a:off x="4932894" y="1688158"/>
            <a:ext cx="473920" cy="474192"/>
            <a:chOff x="-18666450" y="2059825"/>
            <a:chExt cx="304850" cy="305025"/>
          </a:xfrm>
        </p:grpSpPr>
        <p:sp>
          <p:nvSpPr>
            <p:cNvPr id="13439" name="Google Shape;13439;p6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65"/>
          <p:cNvGrpSpPr/>
          <p:nvPr/>
        </p:nvGrpSpPr>
        <p:grpSpPr>
          <a:xfrm>
            <a:off x="4932292" y="2275584"/>
            <a:ext cx="475125" cy="471432"/>
            <a:chOff x="-18668025" y="2435725"/>
            <a:chExt cx="305625" cy="303250"/>
          </a:xfrm>
        </p:grpSpPr>
        <p:sp>
          <p:nvSpPr>
            <p:cNvPr id="13442" name="Google Shape;13442;p6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4" name="Google Shape;13444;p65"/>
          <p:cNvGrpSpPr/>
          <p:nvPr/>
        </p:nvGrpSpPr>
        <p:grpSpPr>
          <a:xfrm>
            <a:off x="4931689" y="2850902"/>
            <a:ext cx="476329" cy="473881"/>
            <a:chOff x="-18668800" y="2807475"/>
            <a:chExt cx="306400" cy="304825"/>
          </a:xfrm>
        </p:grpSpPr>
        <p:sp>
          <p:nvSpPr>
            <p:cNvPr id="13445" name="Google Shape;13445;p6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4" name="Google Shape;13454;p65"/>
          <p:cNvGrpSpPr/>
          <p:nvPr/>
        </p:nvGrpSpPr>
        <p:grpSpPr>
          <a:xfrm>
            <a:off x="7885658" y="1687693"/>
            <a:ext cx="416361" cy="475125"/>
            <a:chOff x="-16798200" y="2050575"/>
            <a:chExt cx="267825" cy="305625"/>
          </a:xfrm>
        </p:grpSpPr>
        <p:sp>
          <p:nvSpPr>
            <p:cNvPr id="13455" name="Google Shape;13455;p6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65"/>
          <p:cNvGrpSpPr/>
          <p:nvPr/>
        </p:nvGrpSpPr>
        <p:grpSpPr>
          <a:xfrm>
            <a:off x="7856276" y="2852127"/>
            <a:ext cx="475125" cy="471432"/>
            <a:chOff x="-16817100" y="2801175"/>
            <a:chExt cx="305625" cy="303250"/>
          </a:xfrm>
        </p:grpSpPr>
        <p:sp>
          <p:nvSpPr>
            <p:cNvPr id="13459" name="Google Shape;13459;p6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65"/>
          <p:cNvGrpSpPr/>
          <p:nvPr/>
        </p:nvGrpSpPr>
        <p:grpSpPr>
          <a:xfrm>
            <a:off x="7263396" y="3444614"/>
            <a:ext cx="476329" cy="475125"/>
            <a:chOff x="-15717575" y="2786200"/>
            <a:chExt cx="306400" cy="305625"/>
          </a:xfrm>
        </p:grpSpPr>
        <p:sp>
          <p:nvSpPr>
            <p:cNvPr id="13468" name="Google Shape;13468;p6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65"/>
          <p:cNvGrpSpPr/>
          <p:nvPr/>
        </p:nvGrpSpPr>
        <p:grpSpPr>
          <a:xfrm>
            <a:off x="2600969" y="1688296"/>
            <a:ext cx="475125" cy="473920"/>
            <a:chOff x="-20173175" y="2038750"/>
            <a:chExt cx="305625" cy="304850"/>
          </a:xfrm>
        </p:grpSpPr>
        <p:sp>
          <p:nvSpPr>
            <p:cNvPr id="13476" name="Google Shape;13476;p6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8" name="Google Shape;13478;p65"/>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9" name="Google Shape;13479;p65"/>
          <p:cNvGrpSpPr/>
          <p:nvPr/>
        </p:nvGrpSpPr>
        <p:grpSpPr>
          <a:xfrm>
            <a:off x="2602193" y="2850282"/>
            <a:ext cx="472676" cy="475125"/>
            <a:chOff x="-20173175" y="2787775"/>
            <a:chExt cx="304050" cy="305625"/>
          </a:xfrm>
        </p:grpSpPr>
        <p:sp>
          <p:nvSpPr>
            <p:cNvPr id="13480" name="Google Shape;13480;p6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7" name="Google Shape;13487;p65"/>
          <p:cNvGrpSpPr/>
          <p:nvPr/>
        </p:nvGrpSpPr>
        <p:grpSpPr>
          <a:xfrm>
            <a:off x="5527177" y="2275564"/>
            <a:ext cx="473881" cy="471471"/>
            <a:chOff x="-18294675" y="2434925"/>
            <a:chExt cx="304825" cy="303275"/>
          </a:xfrm>
        </p:grpSpPr>
        <p:sp>
          <p:nvSpPr>
            <p:cNvPr id="13488" name="Google Shape;13488;p6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1" name="Google Shape;13491;p65"/>
          <p:cNvGrpSpPr/>
          <p:nvPr/>
        </p:nvGrpSpPr>
        <p:grpSpPr>
          <a:xfrm>
            <a:off x="5583492" y="2852107"/>
            <a:ext cx="361250" cy="471471"/>
            <a:chOff x="-18258450" y="2809825"/>
            <a:chExt cx="232375" cy="303275"/>
          </a:xfrm>
        </p:grpSpPr>
        <p:sp>
          <p:nvSpPr>
            <p:cNvPr id="13492" name="Google Shape;13492;p6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5" name="Google Shape;13495;p65"/>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6" name="Google Shape;13496;p65"/>
          <p:cNvGrpSpPr/>
          <p:nvPr/>
        </p:nvGrpSpPr>
        <p:grpSpPr>
          <a:xfrm>
            <a:off x="3793692" y="3445233"/>
            <a:ext cx="415117" cy="473920"/>
            <a:chOff x="-16422500" y="2425450"/>
            <a:chExt cx="267025" cy="304850"/>
          </a:xfrm>
        </p:grpSpPr>
        <p:sp>
          <p:nvSpPr>
            <p:cNvPr id="13497" name="Google Shape;13497;p6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0" name="Google Shape;13500;p65"/>
          <p:cNvGrpSpPr/>
          <p:nvPr/>
        </p:nvGrpSpPr>
        <p:grpSpPr>
          <a:xfrm>
            <a:off x="6096453" y="3445838"/>
            <a:ext cx="473920" cy="472676"/>
            <a:chOff x="-16442200" y="2801175"/>
            <a:chExt cx="304850" cy="304050"/>
          </a:xfrm>
        </p:grpSpPr>
        <p:sp>
          <p:nvSpPr>
            <p:cNvPr id="13501" name="Google Shape;13501;p6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4" name="Google Shape;13504;p65"/>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5"/>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6" name="Google Shape;13506;p65"/>
          <p:cNvGrpSpPr/>
          <p:nvPr/>
        </p:nvGrpSpPr>
        <p:grpSpPr>
          <a:xfrm>
            <a:off x="3172167" y="2276343"/>
            <a:ext cx="481265" cy="469917"/>
            <a:chOff x="-19802200" y="2416025"/>
            <a:chExt cx="309575" cy="302275"/>
          </a:xfrm>
        </p:grpSpPr>
        <p:sp>
          <p:nvSpPr>
            <p:cNvPr id="13507" name="Google Shape;13507;p6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65"/>
          <p:cNvGrpSpPr/>
          <p:nvPr/>
        </p:nvGrpSpPr>
        <p:grpSpPr>
          <a:xfrm>
            <a:off x="3175238" y="2851506"/>
            <a:ext cx="475125" cy="472676"/>
            <a:chOff x="-19801400" y="2788575"/>
            <a:chExt cx="305625" cy="304050"/>
          </a:xfrm>
        </p:grpSpPr>
        <p:sp>
          <p:nvSpPr>
            <p:cNvPr id="13513" name="Google Shape;13513;p6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65"/>
          <p:cNvGrpSpPr/>
          <p:nvPr/>
        </p:nvGrpSpPr>
        <p:grpSpPr>
          <a:xfrm>
            <a:off x="6130314" y="1688916"/>
            <a:ext cx="422463" cy="472676"/>
            <a:chOff x="-17903225" y="2060800"/>
            <a:chExt cx="271750" cy="304050"/>
          </a:xfrm>
        </p:grpSpPr>
        <p:sp>
          <p:nvSpPr>
            <p:cNvPr id="13520" name="Google Shape;13520;p6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65"/>
          <p:cNvGrpSpPr/>
          <p:nvPr/>
        </p:nvGrpSpPr>
        <p:grpSpPr>
          <a:xfrm>
            <a:off x="6104605" y="2274962"/>
            <a:ext cx="473881" cy="472676"/>
            <a:chOff x="-17918975" y="2435725"/>
            <a:chExt cx="304825" cy="304050"/>
          </a:xfrm>
        </p:grpSpPr>
        <p:sp>
          <p:nvSpPr>
            <p:cNvPr id="13524" name="Google Shape;13524;p6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6" name="Google Shape;13526;p65"/>
          <p:cNvGrpSpPr/>
          <p:nvPr/>
        </p:nvGrpSpPr>
        <p:grpSpPr>
          <a:xfrm>
            <a:off x="6133365" y="2852729"/>
            <a:ext cx="416361" cy="470228"/>
            <a:chOff x="-17899300" y="2810625"/>
            <a:chExt cx="267825" cy="302475"/>
          </a:xfrm>
        </p:grpSpPr>
        <p:sp>
          <p:nvSpPr>
            <p:cNvPr id="13527" name="Google Shape;13527;p6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0" name="Google Shape;13530;p65"/>
          <p:cNvGrpSpPr/>
          <p:nvPr/>
        </p:nvGrpSpPr>
        <p:grpSpPr>
          <a:xfrm>
            <a:off x="2039218" y="3461166"/>
            <a:ext cx="472676" cy="442089"/>
            <a:chOff x="-16066500" y="2060800"/>
            <a:chExt cx="304050" cy="284375"/>
          </a:xfrm>
        </p:grpSpPr>
        <p:sp>
          <p:nvSpPr>
            <p:cNvPr id="13531" name="Google Shape;13531;p6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6" name="Google Shape;13536;p65"/>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5"/>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5"/>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9" name="Google Shape;13539;p65"/>
          <p:cNvGrpSpPr/>
          <p:nvPr/>
        </p:nvGrpSpPr>
        <p:grpSpPr>
          <a:xfrm>
            <a:off x="7923925" y="2297751"/>
            <a:ext cx="368362" cy="419314"/>
            <a:chOff x="4995050" y="3245650"/>
            <a:chExt cx="236950" cy="269725"/>
          </a:xfrm>
        </p:grpSpPr>
        <p:sp>
          <p:nvSpPr>
            <p:cNvPr id="13540" name="Google Shape;13540;p6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3" name="Google Shape;13543;p65"/>
            <p:cNvGrpSpPr/>
            <p:nvPr/>
          </p:nvGrpSpPr>
          <p:grpSpPr>
            <a:xfrm>
              <a:off x="4995050" y="3245650"/>
              <a:ext cx="236950" cy="269725"/>
              <a:chOff x="4995050" y="3245650"/>
              <a:chExt cx="236950" cy="269725"/>
            </a:xfrm>
          </p:grpSpPr>
          <p:sp>
            <p:nvSpPr>
              <p:cNvPr id="13544" name="Google Shape;13544;p6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46" name="Google Shape;13546;p65"/>
          <p:cNvGrpSpPr/>
          <p:nvPr/>
        </p:nvGrpSpPr>
        <p:grpSpPr>
          <a:xfrm>
            <a:off x="5523718" y="1689744"/>
            <a:ext cx="483749" cy="481292"/>
            <a:chOff x="4724650" y="2885700"/>
            <a:chExt cx="270750" cy="269375"/>
          </a:xfrm>
        </p:grpSpPr>
        <p:sp>
          <p:nvSpPr>
            <p:cNvPr id="13547" name="Google Shape;13547;p6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4" name="Google Shape;13554;p65"/>
          <p:cNvGrpSpPr/>
          <p:nvPr/>
        </p:nvGrpSpPr>
        <p:grpSpPr>
          <a:xfrm>
            <a:off x="4390823" y="1683870"/>
            <a:ext cx="389425" cy="467822"/>
            <a:chOff x="4459350" y="2882125"/>
            <a:chExt cx="228375" cy="274350"/>
          </a:xfrm>
        </p:grpSpPr>
        <p:sp>
          <p:nvSpPr>
            <p:cNvPr id="13555" name="Google Shape;13555;p6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3560" name="Google Shape;13560;p6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3561" name="Google Shape;13561;p65"/>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65" name="Shape 13565"/>
        <p:cNvGrpSpPr/>
        <p:nvPr/>
      </p:nvGrpSpPr>
      <p:grpSpPr>
        <a:xfrm>
          <a:off x="0" y="0"/>
          <a:ext cx="0" cy="0"/>
          <a:chOff x="0" y="0"/>
          <a:chExt cx="0" cy="0"/>
        </a:xfrm>
      </p:grpSpPr>
      <p:sp>
        <p:nvSpPr>
          <p:cNvPr id="13566" name="Google Shape;13566;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567" name="Google Shape;13567;p66"/>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8" name="Google Shape;13568;p66"/>
          <p:cNvGrpSpPr/>
          <p:nvPr/>
        </p:nvGrpSpPr>
        <p:grpSpPr>
          <a:xfrm>
            <a:off x="847082" y="2140412"/>
            <a:ext cx="426462" cy="420796"/>
            <a:chOff x="-6713450" y="2397900"/>
            <a:chExt cx="295375" cy="291450"/>
          </a:xfrm>
        </p:grpSpPr>
        <p:sp>
          <p:nvSpPr>
            <p:cNvPr id="13569" name="Google Shape;13569;p6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1" name="Google Shape;13571;p66"/>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2" name="Google Shape;13572;p66"/>
          <p:cNvGrpSpPr/>
          <p:nvPr/>
        </p:nvGrpSpPr>
        <p:grpSpPr>
          <a:xfrm>
            <a:off x="3551844" y="1631401"/>
            <a:ext cx="423069" cy="420507"/>
            <a:chOff x="-4932650" y="2046625"/>
            <a:chExt cx="293025" cy="291250"/>
          </a:xfrm>
        </p:grpSpPr>
        <p:sp>
          <p:nvSpPr>
            <p:cNvPr id="13573" name="Google Shape;13573;p6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5" name="Google Shape;13575;p66"/>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6" name="Google Shape;13576;p66"/>
          <p:cNvGrpSpPr/>
          <p:nvPr/>
        </p:nvGrpSpPr>
        <p:grpSpPr>
          <a:xfrm>
            <a:off x="3563775" y="2660957"/>
            <a:ext cx="423069" cy="420796"/>
            <a:chOff x="-4931075" y="2765725"/>
            <a:chExt cx="293025" cy="291450"/>
          </a:xfrm>
        </p:grpSpPr>
        <p:sp>
          <p:nvSpPr>
            <p:cNvPr id="13577" name="Google Shape;13577;p6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66"/>
          <p:cNvGrpSpPr/>
          <p:nvPr/>
        </p:nvGrpSpPr>
        <p:grpSpPr>
          <a:xfrm>
            <a:off x="6269343" y="1656289"/>
            <a:ext cx="420796" cy="370732"/>
            <a:chOff x="-3137650" y="2067900"/>
            <a:chExt cx="291450" cy="256775"/>
          </a:xfrm>
        </p:grpSpPr>
        <p:sp>
          <p:nvSpPr>
            <p:cNvPr id="13580" name="Google Shape;13580;p6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3" name="Google Shape;13583;p66"/>
          <p:cNvGrpSpPr/>
          <p:nvPr/>
        </p:nvGrpSpPr>
        <p:grpSpPr>
          <a:xfrm>
            <a:off x="6269343" y="2139926"/>
            <a:ext cx="420796" cy="421770"/>
            <a:chOff x="-3137650" y="2408950"/>
            <a:chExt cx="291450" cy="292125"/>
          </a:xfrm>
        </p:grpSpPr>
        <p:sp>
          <p:nvSpPr>
            <p:cNvPr id="13584" name="Google Shape;13584;p6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9" name="Google Shape;13589;p66"/>
          <p:cNvGrpSpPr/>
          <p:nvPr/>
        </p:nvGrpSpPr>
        <p:grpSpPr>
          <a:xfrm>
            <a:off x="6281274" y="2685412"/>
            <a:ext cx="420796" cy="371887"/>
            <a:chOff x="-3137650" y="2787000"/>
            <a:chExt cx="291450" cy="257575"/>
          </a:xfrm>
        </p:grpSpPr>
        <p:sp>
          <p:nvSpPr>
            <p:cNvPr id="13590" name="Google Shape;13590;p6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8" name="Google Shape;13598;p66"/>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6"/>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6"/>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1" name="Google Shape;13601;p66"/>
          <p:cNvGrpSpPr/>
          <p:nvPr/>
        </p:nvGrpSpPr>
        <p:grpSpPr>
          <a:xfrm>
            <a:off x="1399451" y="2660397"/>
            <a:ext cx="421914" cy="421914"/>
            <a:chOff x="-6354300" y="2757075"/>
            <a:chExt cx="292225" cy="292225"/>
          </a:xfrm>
        </p:grpSpPr>
        <p:sp>
          <p:nvSpPr>
            <p:cNvPr id="13602" name="Google Shape;13602;p6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66"/>
          <p:cNvGrpSpPr/>
          <p:nvPr/>
        </p:nvGrpSpPr>
        <p:grpSpPr>
          <a:xfrm>
            <a:off x="4093454" y="1629560"/>
            <a:ext cx="424188" cy="424188"/>
            <a:chOff x="-4573475" y="2045850"/>
            <a:chExt cx="293800" cy="293800"/>
          </a:xfrm>
        </p:grpSpPr>
        <p:sp>
          <p:nvSpPr>
            <p:cNvPr id="13607" name="Google Shape;13607;p6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9" name="Google Shape;13609;p66"/>
          <p:cNvGrpSpPr/>
          <p:nvPr/>
        </p:nvGrpSpPr>
        <p:grpSpPr>
          <a:xfrm>
            <a:off x="4092877" y="2138699"/>
            <a:ext cx="425343" cy="424225"/>
            <a:chOff x="-4570325" y="2405775"/>
            <a:chExt cx="294600" cy="293825"/>
          </a:xfrm>
        </p:grpSpPr>
        <p:sp>
          <p:nvSpPr>
            <p:cNvPr id="13610" name="Google Shape;13610;p6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2" name="Google Shape;13612;p66"/>
          <p:cNvGrpSpPr/>
          <p:nvPr/>
        </p:nvGrpSpPr>
        <p:grpSpPr>
          <a:xfrm>
            <a:off x="4105945" y="2659838"/>
            <a:ext cx="423069" cy="423033"/>
            <a:chOff x="-4572700" y="2764950"/>
            <a:chExt cx="293025" cy="293000"/>
          </a:xfrm>
        </p:grpSpPr>
        <p:sp>
          <p:nvSpPr>
            <p:cNvPr id="13613" name="Google Shape;13613;p6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8" name="Google Shape;13618;p66"/>
          <p:cNvGrpSpPr/>
          <p:nvPr/>
        </p:nvGrpSpPr>
        <p:grpSpPr>
          <a:xfrm>
            <a:off x="6824707" y="1631239"/>
            <a:ext cx="414840" cy="420832"/>
            <a:chOff x="-2777700" y="2049775"/>
            <a:chExt cx="287325" cy="291475"/>
          </a:xfrm>
        </p:grpSpPr>
        <p:sp>
          <p:nvSpPr>
            <p:cNvPr id="13619" name="Google Shape;13619;p6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2" name="Google Shape;13622;p66"/>
          <p:cNvGrpSpPr/>
          <p:nvPr/>
        </p:nvGrpSpPr>
        <p:grpSpPr>
          <a:xfrm>
            <a:off x="6821170" y="2140431"/>
            <a:ext cx="421914" cy="420759"/>
            <a:chOff x="-2571737" y="2403625"/>
            <a:chExt cx="292225" cy="291425"/>
          </a:xfrm>
        </p:grpSpPr>
        <p:sp>
          <p:nvSpPr>
            <p:cNvPr id="13623" name="Google Shape;13623;p6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66"/>
          <p:cNvGrpSpPr/>
          <p:nvPr/>
        </p:nvGrpSpPr>
        <p:grpSpPr>
          <a:xfrm>
            <a:off x="6821170" y="2661534"/>
            <a:ext cx="421914" cy="419640"/>
            <a:chOff x="-2571737" y="2764550"/>
            <a:chExt cx="292225" cy="290650"/>
          </a:xfrm>
        </p:grpSpPr>
        <p:sp>
          <p:nvSpPr>
            <p:cNvPr id="13631" name="Google Shape;13631;p6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4" name="Google Shape;13634;p66"/>
          <p:cNvGrpSpPr/>
          <p:nvPr/>
        </p:nvGrpSpPr>
        <p:grpSpPr>
          <a:xfrm>
            <a:off x="3020671" y="3230538"/>
            <a:ext cx="421914" cy="423864"/>
            <a:chOff x="-1333975" y="2365850"/>
            <a:chExt cx="292225" cy="293575"/>
          </a:xfrm>
        </p:grpSpPr>
        <p:sp>
          <p:nvSpPr>
            <p:cNvPr id="13635" name="Google Shape;13635;p6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3" name="Google Shape;13643;p66"/>
          <p:cNvGrpSpPr/>
          <p:nvPr/>
        </p:nvGrpSpPr>
        <p:grpSpPr>
          <a:xfrm>
            <a:off x="1954146" y="2660397"/>
            <a:ext cx="398020" cy="421914"/>
            <a:chOff x="-5995925" y="2757850"/>
            <a:chExt cx="275675" cy="292225"/>
          </a:xfrm>
        </p:grpSpPr>
        <p:sp>
          <p:nvSpPr>
            <p:cNvPr id="13644" name="Google Shape;13644;p6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66"/>
          <p:cNvGrpSpPr/>
          <p:nvPr/>
        </p:nvGrpSpPr>
        <p:grpSpPr>
          <a:xfrm>
            <a:off x="4634433" y="1631816"/>
            <a:ext cx="421951" cy="419677"/>
            <a:chOff x="-4211975" y="2046625"/>
            <a:chExt cx="292250" cy="290675"/>
          </a:xfrm>
        </p:grpSpPr>
        <p:sp>
          <p:nvSpPr>
            <p:cNvPr id="13654" name="Google Shape;13654;p6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6" name="Google Shape;13656;p66"/>
          <p:cNvGrpSpPr/>
          <p:nvPr/>
        </p:nvGrpSpPr>
        <p:grpSpPr>
          <a:xfrm>
            <a:off x="4684479" y="2138699"/>
            <a:ext cx="321859" cy="424225"/>
            <a:chOff x="-4178875" y="2405775"/>
            <a:chExt cx="222925" cy="293825"/>
          </a:xfrm>
        </p:grpSpPr>
        <p:sp>
          <p:nvSpPr>
            <p:cNvPr id="13657" name="Google Shape;13657;p6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0" name="Google Shape;13660;p66"/>
          <p:cNvGrpSpPr/>
          <p:nvPr/>
        </p:nvGrpSpPr>
        <p:grpSpPr>
          <a:xfrm>
            <a:off x="4646942" y="2673483"/>
            <a:ext cx="420796" cy="395746"/>
            <a:chOff x="-4211975" y="2783850"/>
            <a:chExt cx="291450" cy="274100"/>
          </a:xfrm>
        </p:grpSpPr>
        <p:sp>
          <p:nvSpPr>
            <p:cNvPr id="13661" name="Google Shape;13661;p6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4" name="Google Shape;13664;p66"/>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5" name="Google Shape;13665;p66"/>
          <p:cNvGrpSpPr/>
          <p:nvPr/>
        </p:nvGrpSpPr>
        <p:grpSpPr>
          <a:xfrm>
            <a:off x="7351871" y="2140413"/>
            <a:ext cx="420796" cy="420796"/>
            <a:chOff x="-2419325" y="2408150"/>
            <a:chExt cx="291450" cy="291450"/>
          </a:xfrm>
        </p:grpSpPr>
        <p:sp>
          <p:nvSpPr>
            <p:cNvPr id="13666" name="Google Shape;13666;p6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3" name="Google Shape;13673;p66"/>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4" name="Google Shape;13674;p66"/>
          <p:cNvGrpSpPr/>
          <p:nvPr/>
        </p:nvGrpSpPr>
        <p:grpSpPr>
          <a:xfrm>
            <a:off x="4673396" y="3231514"/>
            <a:ext cx="420796" cy="421914"/>
            <a:chOff x="-1333200" y="2770450"/>
            <a:chExt cx="291450" cy="292225"/>
          </a:xfrm>
        </p:grpSpPr>
        <p:sp>
          <p:nvSpPr>
            <p:cNvPr id="13675" name="Google Shape;13675;p6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66"/>
          <p:cNvGrpSpPr/>
          <p:nvPr/>
        </p:nvGrpSpPr>
        <p:grpSpPr>
          <a:xfrm>
            <a:off x="2470009" y="1631256"/>
            <a:ext cx="423069" cy="420796"/>
            <a:chOff x="-5635200" y="2037975"/>
            <a:chExt cx="293025" cy="291450"/>
          </a:xfrm>
        </p:grpSpPr>
        <p:sp>
          <p:nvSpPr>
            <p:cNvPr id="13678" name="Google Shape;13678;p6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0" name="Google Shape;13680;p66"/>
          <p:cNvGrpSpPr/>
          <p:nvPr/>
        </p:nvGrpSpPr>
        <p:grpSpPr>
          <a:xfrm>
            <a:off x="2468295" y="2140412"/>
            <a:ext cx="426499" cy="420796"/>
            <a:chOff x="-5637575" y="2397900"/>
            <a:chExt cx="295400" cy="291450"/>
          </a:xfrm>
        </p:grpSpPr>
        <p:sp>
          <p:nvSpPr>
            <p:cNvPr id="13681" name="Google Shape;13681;p6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66"/>
          <p:cNvGrpSpPr/>
          <p:nvPr/>
        </p:nvGrpSpPr>
        <p:grpSpPr>
          <a:xfrm>
            <a:off x="2481958" y="2660397"/>
            <a:ext cx="423033" cy="421914"/>
            <a:chOff x="-5635975" y="2757075"/>
            <a:chExt cx="293000" cy="292225"/>
          </a:xfrm>
        </p:grpSpPr>
        <p:sp>
          <p:nvSpPr>
            <p:cNvPr id="13686" name="Google Shape;13686;p6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8" name="Google Shape;13688;p66"/>
          <p:cNvGrpSpPr/>
          <p:nvPr/>
        </p:nvGrpSpPr>
        <p:grpSpPr>
          <a:xfrm>
            <a:off x="5165893" y="1631256"/>
            <a:ext cx="423069" cy="420796"/>
            <a:chOff x="-3854375" y="2046625"/>
            <a:chExt cx="293025" cy="291450"/>
          </a:xfrm>
        </p:grpSpPr>
        <p:sp>
          <p:nvSpPr>
            <p:cNvPr id="13689" name="Google Shape;13689;p6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66"/>
          <p:cNvGrpSpPr/>
          <p:nvPr/>
        </p:nvGrpSpPr>
        <p:grpSpPr>
          <a:xfrm>
            <a:off x="5164756" y="2138717"/>
            <a:ext cx="425343" cy="424188"/>
            <a:chOff x="-3854375" y="2405000"/>
            <a:chExt cx="294600" cy="293800"/>
          </a:xfrm>
        </p:grpSpPr>
        <p:sp>
          <p:nvSpPr>
            <p:cNvPr id="13692" name="Google Shape;13692;p6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4" name="Google Shape;13694;p66"/>
          <p:cNvGrpSpPr/>
          <p:nvPr/>
        </p:nvGrpSpPr>
        <p:grpSpPr>
          <a:xfrm>
            <a:off x="5178961" y="2659838"/>
            <a:ext cx="420796" cy="423033"/>
            <a:chOff x="-3852025" y="2764950"/>
            <a:chExt cx="291450" cy="293000"/>
          </a:xfrm>
        </p:grpSpPr>
        <p:sp>
          <p:nvSpPr>
            <p:cNvPr id="13695" name="Google Shape;13695;p6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7" name="Google Shape;13697;p66"/>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6"/>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9" name="Google Shape;13699;p66"/>
          <p:cNvGrpSpPr/>
          <p:nvPr/>
        </p:nvGrpSpPr>
        <p:grpSpPr>
          <a:xfrm>
            <a:off x="7901550" y="2660398"/>
            <a:ext cx="420796" cy="421914"/>
            <a:chOff x="-2060175" y="2768875"/>
            <a:chExt cx="291450" cy="292225"/>
          </a:xfrm>
        </p:grpSpPr>
        <p:sp>
          <p:nvSpPr>
            <p:cNvPr id="13700" name="Google Shape;13700;p6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2" name="Google Shape;13702;p66"/>
          <p:cNvGrpSpPr/>
          <p:nvPr/>
        </p:nvGrpSpPr>
        <p:grpSpPr>
          <a:xfrm>
            <a:off x="1915160" y="3232071"/>
            <a:ext cx="421914" cy="420796"/>
            <a:chOff x="-937025" y="2064750"/>
            <a:chExt cx="292225" cy="291450"/>
          </a:xfrm>
        </p:grpSpPr>
        <p:sp>
          <p:nvSpPr>
            <p:cNvPr id="13703" name="Google Shape;13703;p6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6" name="Google Shape;13706;p66"/>
          <p:cNvGrpSpPr/>
          <p:nvPr/>
        </p:nvGrpSpPr>
        <p:grpSpPr>
          <a:xfrm>
            <a:off x="3018323" y="1630697"/>
            <a:ext cx="421951" cy="421914"/>
            <a:chOff x="-5276050" y="2037975"/>
            <a:chExt cx="292250" cy="292225"/>
          </a:xfrm>
        </p:grpSpPr>
        <p:sp>
          <p:nvSpPr>
            <p:cNvPr id="13707" name="Google Shape;13707;p6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0" name="Google Shape;13710;p66"/>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6"/>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2" name="Google Shape;13712;p66"/>
          <p:cNvGrpSpPr/>
          <p:nvPr/>
        </p:nvGrpSpPr>
        <p:grpSpPr>
          <a:xfrm>
            <a:off x="5777136" y="1631256"/>
            <a:ext cx="324133" cy="420796"/>
            <a:chOff x="-3462150" y="2046625"/>
            <a:chExt cx="224500" cy="291450"/>
          </a:xfrm>
        </p:grpSpPr>
        <p:sp>
          <p:nvSpPr>
            <p:cNvPr id="13713" name="Google Shape;13713;p6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0" name="Google Shape;13720;p66"/>
          <p:cNvGrpSpPr/>
          <p:nvPr/>
        </p:nvGrpSpPr>
        <p:grpSpPr>
          <a:xfrm>
            <a:off x="5752700" y="2139276"/>
            <a:ext cx="373006" cy="423069"/>
            <a:chOff x="-3478675" y="2405775"/>
            <a:chExt cx="258350" cy="293025"/>
          </a:xfrm>
        </p:grpSpPr>
        <p:sp>
          <p:nvSpPr>
            <p:cNvPr id="13721" name="Google Shape;13721;p6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5" name="Google Shape;13725;p66"/>
          <p:cNvGrpSpPr/>
          <p:nvPr/>
        </p:nvGrpSpPr>
        <p:grpSpPr>
          <a:xfrm>
            <a:off x="5815218" y="2660398"/>
            <a:ext cx="271831" cy="421914"/>
            <a:chOff x="-3443250" y="2765725"/>
            <a:chExt cx="188275" cy="292225"/>
          </a:xfrm>
        </p:grpSpPr>
        <p:sp>
          <p:nvSpPr>
            <p:cNvPr id="13726" name="Google Shape;13726;p6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66"/>
          <p:cNvGrpSpPr/>
          <p:nvPr/>
        </p:nvGrpSpPr>
        <p:grpSpPr>
          <a:xfrm>
            <a:off x="844114" y="3230934"/>
            <a:ext cx="371887" cy="423069"/>
            <a:chOff x="-1684475" y="2049000"/>
            <a:chExt cx="257575" cy="293025"/>
          </a:xfrm>
        </p:grpSpPr>
        <p:sp>
          <p:nvSpPr>
            <p:cNvPr id="13731" name="Google Shape;13731;p6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5" name="Google Shape;13735;p66"/>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6" name="Google Shape;13736;p66"/>
          <p:cNvGrpSpPr/>
          <p:nvPr/>
        </p:nvGrpSpPr>
        <p:grpSpPr>
          <a:xfrm>
            <a:off x="4134007" y="3231514"/>
            <a:ext cx="420796" cy="421914"/>
            <a:chOff x="-1700225" y="2768875"/>
            <a:chExt cx="291450" cy="292225"/>
          </a:xfrm>
        </p:grpSpPr>
        <p:sp>
          <p:nvSpPr>
            <p:cNvPr id="13737" name="Google Shape;13737;p6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66"/>
          <p:cNvGrpSpPr/>
          <p:nvPr/>
        </p:nvGrpSpPr>
        <p:grpSpPr>
          <a:xfrm>
            <a:off x="3602355" y="3230935"/>
            <a:ext cx="371887" cy="423069"/>
            <a:chOff x="-919700" y="2420750"/>
            <a:chExt cx="257575" cy="293025"/>
          </a:xfrm>
        </p:grpSpPr>
        <p:sp>
          <p:nvSpPr>
            <p:cNvPr id="13744" name="Google Shape;13744;p6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7" name="Google Shape;13747;p66"/>
          <p:cNvGrpSpPr/>
          <p:nvPr/>
        </p:nvGrpSpPr>
        <p:grpSpPr>
          <a:xfrm>
            <a:off x="1937547" y="1645950"/>
            <a:ext cx="409531" cy="410617"/>
            <a:chOff x="6679825" y="2693700"/>
            <a:chExt cx="257875" cy="258575"/>
          </a:xfrm>
        </p:grpSpPr>
        <p:sp>
          <p:nvSpPr>
            <p:cNvPr id="13748" name="Google Shape;13748;p6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0" name="Google Shape;13750;p66"/>
          <p:cNvGrpSpPr/>
          <p:nvPr/>
        </p:nvGrpSpPr>
        <p:grpSpPr>
          <a:xfrm>
            <a:off x="1927121" y="2142110"/>
            <a:ext cx="420531" cy="417262"/>
            <a:chOff x="6790450" y="3119050"/>
            <a:chExt cx="262750" cy="260675"/>
          </a:xfrm>
        </p:grpSpPr>
        <p:sp>
          <p:nvSpPr>
            <p:cNvPr id="13751" name="Google Shape;13751;p6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3" name="Google Shape;13753;p66"/>
          <p:cNvGrpSpPr/>
          <p:nvPr/>
        </p:nvGrpSpPr>
        <p:grpSpPr>
          <a:xfrm>
            <a:off x="6853082" y="3755436"/>
            <a:ext cx="358093" cy="407391"/>
            <a:chOff x="7660859" y="2571753"/>
            <a:chExt cx="366561" cy="417024"/>
          </a:xfrm>
        </p:grpSpPr>
        <p:sp>
          <p:nvSpPr>
            <p:cNvPr id="13754" name="Google Shape;13754;p6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7" name="Google Shape;13757;p66"/>
          <p:cNvGrpSpPr/>
          <p:nvPr/>
        </p:nvGrpSpPr>
        <p:grpSpPr>
          <a:xfrm>
            <a:off x="4387763" y="3755436"/>
            <a:ext cx="407391" cy="407391"/>
            <a:chOff x="5566722" y="2571753"/>
            <a:chExt cx="417024" cy="417024"/>
          </a:xfrm>
        </p:grpSpPr>
        <p:sp>
          <p:nvSpPr>
            <p:cNvPr id="13758" name="Google Shape;13758;p6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0" name="Google Shape;13760;p66"/>
          <p:cNvGrpSpPr/>
          <p:nvPr/>
        </p:nvGrpSpPr>
        <p:grpSpPr>
          <a:xfrm>
            <a:off x="5004096" y="3857692"/>
            <a:ext cx="407381" cy="202880"/>
            <a:chOff x="6090251" y="2676413"/>
            <a:chExt cx="417014" cy="207677"/>
          </a:xfrm>
        </p:grpSpPr>
        <p:sp>
          <p:nvSpPr>
            <p:cNvPr id="13761" name="Google Shape;13761;p6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5" name="Google Shape;13765;p66"/>
          <p:cNvGrpSpPr/>
          <p:nvPr/>
        </p:nvGrpSpPr>
        <p:grpSpPr>
          <a:xfrm>
            <a:off x="6236750" y="3755436"/>
            <a:ext cx="407391" cy="407391"/>
            <a:chOff x="7137330" y="2571753"/>
            <a:chExt cx="417024" cy="417024"/>
          </a:xfrm>
        </p:grpSpPr>
        <p:sp>
          <p:nvSpPr>
            <p:cNvPr id="13766" name="Google Shape;13766;p6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66"/>
          <p:cNvGrpSpPr/>
          <p:nvPr/>
        </p:nvGrpSpPr>
        <p:grpSpPr>
          <a:xfrm>
            <a:off x="5620418" y="3755436"/>
            <a:ext cx="407391" cy="407391"/>
            <a:chOff x="6613801" y="2571753"/>
            <a:chExt cx="417024" cy="417024"/>
          </a:xfrm>
        </p:grpSpPr>
        <p:sp>
          <p:nvSpPr>
            <p:cNvPr id="13770" name="Google Shape;13770;p6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5" name="Google Shape;13775;p66"/>
          <p:cNvGrpSpPr/>
          <p:nvPr/>
        </p:nvGrpSpPr>
        <p:grpSpPr>
          <a:xfrm>
            <a:off x="7908242" y="3238780"/>
            <a:ext cx="407411" cy="407411"/>
            <a:chOff x="2964567" y="2571753"/>
            <a:chExt cx="417045" cy="417045"/>
          </a:xfrm>
        </p:grpSpPr>
        <p:sp>
          <p:nvSpPr>
            <p:cNvPr id="13776" name="Google Shape;13776;p6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8" name="Google Shape;13778;p66"/>
          <p:cNvGrpSpPr/>
          <p:nvPr/>
        </p:nvGrpSpPr>
        <p:grpSpPr>
          <a:xfrm>
            <a:off x="1922414" y="3815897"/>
            <a:ext cx="407391" cy="286470"/>
            <a:chOff x="3476576" y="2633631"/>
            <a:chExt cx="417024" cy="293244"/>
          </a:xfrm>
        </p:grpSpPr>
        <p:sp>
          <p:nvSpPr>
            <p:cNvPr id="13779" name="Google Shape;13779;p6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1" name="Google Shape;13781;p66"/>
          <p:cNvGrpSpPr/>
          <p:nvPr/>
        </p:nvGrpSpPr>
        <p:grpSpPr>
          <a:xfrm>
            <a:off x="2538746" y="3755508"/>
            <a:ext cx="407411" cy="407248"/>
            <a:chOff x="3988564" y="2571836"/>
            <a:chExt cx="417045" cy="416878"/>
          </a:xfrm>
        </p:grpSpPr>
        <p:sp>
          <p:nvSpPr>
            <p:cNvPr id="13782" name="Google Shape;13782;p6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4" name="Google Shape;13784;p66"/>
          <p:cNvGrpSpPr/>
          <p:nvPr/>
        </p:nvGrpSpPr>
        <p:grpSpPr>
          <a:xfrm>
            <a:off x="3155099" y="3755436"/>
            <a:ext cx="407391" cy="407391"/>
            <a:chOff x="4500573" y="2571753"/>
            <a:chExt cx="417024" cy="417024"/>
          </a:xfrm>
        </p:grpSpPr>
        <p:sp>
          <p:nvSpPr>
            <p:cNvPr id="13785" name="Google Shape;13785;p6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7" name="Google Shape;13787;p66"/>
          <p:cNvGrpSpPr/>
          <p:nvPr/>
        </p:nvGrpSpPr>
        <p:grpSpPr>
          <a:xfrm>
            <a:off x="3771431" y="3755436"/>
            <a:ext cx="407391" cy="407391"/>
            <a:chOff x="5012603" y="2571753"/>
            <a:chExt cx="417024" cy="417024"/>
          </a:xfrm>
        </p:grpSpPr>
        <p:sp>
          <p:nvSpPr>
            <p:cNvPr id="13788" name="Google Shape;13788;p6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0" name="Google Shape;13790;p66"/>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1" name="Google Shape;13791;p66"/>
          <p:cNvGrpSpPr/>
          <p:nvPr/>
        </p:nvGrpSpPr>
        <p:grpSpPr>
          <a:xfrm>
            <a:off x="5733329" y="3238790"/>
            <a:ext cx="407432" cy="407391"/>
            <a:chOff x="812101" y="2571761"/>
            <a:chExt cx="417066" cy="417024"/>
          </a:xfrm>
        </p:grpSpPr>
        <p:sp>
          <p:nvSpPr>
            <p:cNvPr id="13792" name="Google Shape;13792;p6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6" name="Google Shape;13796;p66"/>
          <p:cNvGrpSpPr/>
          <p:nvPr/>
        </p:nvGrpSpPr>
        <p:grpSpPr>
          <a:xfrm>
            <a:off x="6253923" y="3238790"/>
            <a:ext cx="407391" cy="407391"/>
            <a:chOff x="1323129" y="2571761"/>
            <a:chExt cx="417024" cy="417024"/>
          </a:xfrm>
        </p:grpSpPr>
        <p:sp>
          <p:nvSpPr>
            <p:cNvPr id="13797" name="Google Shape;13797;p6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01" name="Google Shape;13801;p66"/>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2" name="Google Shape;13802;p66"/>
          <p:cNvGrpSpPr/>
          <p:nvPr/>
        </p:nvGrpSpPr>
        <p:grpSpPr>
          <a:xfrm>
            <a:off x="7390398" y="3238843"/>
            <a:ext cx="408023" cy="407411"/>
            <a:chOff x="2344476" y="2571761"/>
            <a:chExt cx="417671" cy="417045"/>
          </a:xfrm>
        </p:grpSpPr>
        <p:sp>
          <p:nvSpPr>
            <p:cNvPr id="13803" name="Google Shape;13803;p6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08" name="Shape 13808"/>
        <p:cNvGrpSpPr/>
        <p:nvPr/>
      </p:nvGrpSpPr>
      <p:grpSpPr>
        <a:xfrm>
          <a:off x="0" y="0"/>
          <a:ext cx="0" cy="0"/>
          <a:chOff x="0" y="0"/>
          <a:chExt cx="0" cy="0"/>
        </a:xfrm>
      </p:grpSpPr>
      <p:pic>
        <p:nvPicPr>
          <p:cNvPr id="13809" name="Google Shape;13809;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28"/>
          <p:cNvSpPr txBox="1"/>
          <p:nvPr>
            <p:ph type="title"/>
          </p:nvPr>
        </p:nvSpPr>
        <p:spPr>
          <a:xfrm>
            <a:off x="1328850" y="1596450"/>
            <a:ext cx="6486300" cy="1509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912" name="Google Shape;912;p28"/>
          <p:cNvSpPr txBox="1"/>
          <p:nvPr>
            <p:ph idx="1" type="subTitle"/>
          </p:nvPr>
        </p:nvSpPr>
        <p:spPr>
          <a:xfrm>
            <a:off x="1860300" y="3439375"/>
            <a:ext cx="5423400" cy="440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t>
            </a:r>
            <a:r>
              <a:rPr lang="en"/>
              <a:t>SOMEONE FAMOUS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29"/>
          <p:cNvSpPr txBox="1"/>
          <p:nvPr>
            <p:ph type="title"/>
          </p:nvPr>
        </p:nvSpPr>
        <p:spPr>
          <a:xfrm>
            <a:off x="2235150" y="2349338"/>
            <a:ext cx="4673700" cy="97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OVERVIEW</a:t>
            </a:r>
            <a:endParaRPr/>
          </a:p>
        </p:txBody>
      </p:sp>
      <p:sp>
        <p:nvSpPr>
          <p:cNvPr id="918" name="Google Shape;918;p29"/>
          <p:cNvSpPr txBox="1"/>
          <p:nvPr>
            <p:ph idx="2" type="title"/>
          </p:nvPr>
        </p:nvSpPr>
        <p:spPr>
          <a:xfrm>
            <a:off x="2235150" y="1045463"/>
            <a:ext cx="4673700" cy="1304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919" name="Google Shape;919;p29"/>
          <p:cNvSpPr txBox="1"/>
          <p:nvPr>
            <p:ph idx="1" type="subTitle"/>
          </p:nvPr>
        </p:nvSpPr>
        <p:spPr>
          <a:xfrm>
            <a:off x="2235150" y="3319538"/>
            <a:ext cx="4673700" cy="778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could enter a subtitle here if you need it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30"/>
          <p:cNvSpPr txBox="1"/>
          <p:nvPr>
            <p:ph type="title"/>
          </p:nvPr>
        </p:nvSpPr>
        <p:spPr>
          <a:xfrm>
            <a:off x="921625" y="1078538"/>
            <a:ext cx="3554700" cy="1272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WHAT IS THIS </a:t>
            </a:r>
            <a:r>
              <a:rPr lang="en">
                <a:solidFill>
                  <a:schemeClr val="dk2"/>
                </a:solidFill>
              </a:rPr>
              <a:t>TOPIC ABOUT?</a:t>
            </a:r>
            <a:endParaRPr>
              <a:solidFill>
                <a:schemeClr val="dk2"/>
              </a:solidFill>
            </a:endParaRPr>
          </a:p>
        </p:txBody>
      </p:sp>
      <p:sp>
        <p:nvSpPr>
          <p:cNvPr id="925" name="Google Shape;925;p30"/>
          <p:cNvSpPr txBox="1"/>
          <p:nvPr>
            <p:ph idx="1" type="subTitle"/>
          </p:nvPr>
        </p:nvSpPr>
        <p:spPr>
          <a:xfrm>
            <a:off x="720000" y="2351375"/>
            <a:ext cx="3756300" cy="171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Here you could give a brief description of the topic you want to talk about. For example, if you want to talk about Mercury, you could say that it’s the closest planet to the Sun</a:t>
            </a:r>
            <a:endParaRPr/>
          </a:p>
        </p:txBody>
      </p:sp>
      <p:pic>
        <p:nvPicPr>
          <p:cNvPr id="926" name="Google Shape;926;p30"/>
          <p:cNvPicPr preferRelativeResize="0"/>
          <p:nvPr/>
        </p:nvPicPr>
        <p:blipFill rotWithShape="1">
          <a:blip r:embed="rId3">
            <a:alphaModFix/>
          </a:blip>
          <a:srcRect b="946" l="21827" r="21827" t="14536"/>
          <a:stretch/>
        </p:blipFill>
        <p:spPr>
          <a:xfrm>
            <a:off x="5102400" y="910950"/>
            <a:ext cx="3321600" cy="3321600"/>
          </a:xfrm>
          <a:prstGeom prst="flowChartConnector">
            <a:avLst/>
          </a:prstGeom>
          <a:noFill/>
          <a:ln cap="flat" cmpd="sng" w="38100">
            <a:solidFill>
              <a:schemeClr val="dk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31"/>
          <p:cNvSpPr txBox="1"/>
          <p:nvPr>
            <p:ph idx="1" type="subTitle"/>
          </p:nvPr>
        </p:nvSpPr>
        <p:spPr>
          <a:xfrm>
            <a:off x="5906100" y="1672750"/>
            <a:ext cx="2517900" cy="42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SATURN</a:t>
            </a:r>
            <a:endParaRPr/>
          </a:p>
        </p:txBody>
      </p:sp>
      <p:sp>
        <p:nvSpPr>
          <p:cNvPr id="932" name="Google Shape;932;p31"/>
          <p:cNvSpPr txBox="1"/>
          <p:nvPr>
            <p:ph idx="2" type="subTitle"/>
          </p:nvPr>
        </p:nvSpPr>
        <p:spPr>
          <a:xfrm>
            <a:off x="5906100" y="2099075"/>
            <a:ext cx="25179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Saturn is the ringed planet and a gas giant</a:t>
            </a:r>
            <a:endParaRPr/>
          </a:p>
        </p:txBody>
      </p:sp>
      <p:sp>
        <p:nvSpPr>
          <p:cNvPr id="933" name="Google Shape;933;p31"/>
          <p:cNvSpPr txBox="1"/>
          <p:nvPr>
            <p:ph idx="3" type="subTitle"/>
          </p:nvPr>
        </p:nvSpPr>
        <p:spPr>
          <a:xfrm>
            <a:off x="5906100" y="3604475"/>
            <a:ext cx="2517900" cy="42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VENUS</a:t>
            </a:r>
            <a:endParaRPr/>
          </a:p>
        </p:txBody>
      </p:sp>
      <p:sp>
        <p:nvSpPr>
          <p:cNvPr id="934" name="Google Shape;934;p31"/>
          <p:cNvSpPr txBox="1"/>
          <p:nvPr>
            <p:ph idx="4" type="subTitle"/>
          </p:nvPr>
        </p:nvSpPr>
        <p:spPr>
          <a:xfrm>
            <a:off x="5906100" y="4030800"/>
            <a:ext cx="25179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Venus has a beautiful name, but it’s very hot</a:t>
            </a:r>
            <a:endParaRPr/>
          </a:p>
        </p:txBody>
      </p:sp>
      <p:sp>
        <p:nvSpPr>
          <p:cNvPr id="935" name="Google Shape;935;p31"/>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DEFINITION OF CONCEPTS</a:t>
            </a:r>
            <a:endParaRPr/>
          </a:p>
        </p:txBody>
      </p:sp>
      <p:sp>
        <p:nvSpPr>
          <p:cNvPr id="936" name="Google Shape;936;p31"/>
          <p:cNvSpPr txBox="1"/>
          <p:nvPr>
            <p:ph idx="5" type="subTitle"/>
          </p:nvPr>
        </p:nvSpPr>
        <p:spPr>
          <a:xfrm>
            <a:off x="1716075" y="1672750"/>
            <a:ext cx="2517900" cy="42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NEPTUNE</a:t>
            </a:r>
            <a:endParaRPr/>
          </a:p>
        </p:txBody>
      </p:sp>
      <p:sp>
        <p:nvSpPr>
          <p:cNvPr id="937" name="Google Shape;937;p31"/>
          <p:cNvSpPr txBox="1"/>
          <p:nvPr>
            <p:ph idx="6" type="subTitle"/>
          </p:nvPr>
        </p:nvSpPr>
        <p:spPr>
          <a:xfrm>
            <a:off x="1716075" y="2099075"/>
            <a:ext cx="25179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Neptune is the farthest planet from the Sun</a:t>
            </a:r>
            <a:endParaRPr/>
          </a:p>
        </p:txBody>
      </p:sp>
      <p:sp>
        <p:nvSpPr>
          <p:cNvPr id="938" name="Google Shape;938;p31"/>
          <p:cNvSpPr txBox="1"/>
          <p:nvPr>
            <p:ph idx="7" type="subTitle"/>
          </p:nvPr>
        </p:nvSpPr>
        <p:spPr>
          <a:xfrm>
            <a:off x="1716075" y="3604500"/>
            <a:ext cx="2517900" cy="42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MERCURY</a:t>
            </a:r>
            <a:endParaRPr/>
          </a:p>
        </p:txBody>
      </p:sp>
      <p:sp>
        <p:nvSpPr>
          <p:cNvPr id="939" name="Google Shape;939;p31"/>
          <p:cNvSpPr txBox="1"/>
          <p:nvPr>
            <p:ph idx="8" type="subTitle"/>
          </p:nvPr>
        </p:nvSpPr>
        <p:spPr>
          <a:xfrm>
            <a:off x="1716075" y="4030800"/>
            <a:ext cx="25179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Mercury is the closest planet to the Sun</a:t>
            </a:r>
            <a:endParaRPr/>
          </a:p>
        </p:txBody>
      </p:sp>
      <p:sp>
        <p:nvSpPr>
          <p:cNvPr id="940" name="Google Shape;940;p31"/>
          <p:cNvSpPr/>
          <p:nvPr/>
        </p:nvSpPr>
        <p:spPr>
          <a:xfrm>
            <a:off x="720000" y="3743700"/>
            <a:ext cx="774300" cy="774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1"/>
          <p:cNvSpPr/>
          <p:nvPr/>
        </p:nvSpPr>
        <p:spPr>
          <a:xfrm>
            <a:off x="720000" y="1813050"/>
            <a:ext cx="774300" cy="774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1"/>
          <p:cNvSpPr/>
          <p:nvPr/>
        </p:nvSpPr>
        <p:spPr>
          <a:xfrm>
            <a:off x="4902138" y="3743700"/>
            <a:ext cx="774300" cy="774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1"/>
          <p:cNvSpPr/>
          <p:nvPr/>
        </p:nvSpPr>
        <p:spPr>
          <a:xfrm>
            <a:off x="4902138" y="1813050"/>
            <a:ext cx="774300" cy="774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 name="Google Shape;944;p31"/>
          <p:cNvGrpSpPr/>
          <p:nvPr/>
        </p:nvGrpSpPr>
        <p:grpSpPr>
          <a:xfrm>
            <a:off x="5054663" y="3895975"/>
            <a:ext cx="469275" cy="469750"/>
            <a:chOff x="3591650" y="1976725"/>
            <a:chExt cx="469275" cy="469750"/>
          </a:xfrm>
        </p:grpSpPr>
        <p:sp>
          <p:nvSpPr>
            <p:cNvPr id="945" name="Google Shape;945;p31"/>
            <p:cNvSpPr/>
            <p:nvPr/>
          </p:nvSpPr>
          <p:spPr>
            <a:xfrm>
              <a:off x="3748200" y="1976725"/>
              <a:ext cx="156600" cy="156600"/>
            </a:xfrm>
            <a:custGeom>
              <a:rect b="b" l="l" r="r" t="t"/>
              <a:pathLst>
                <a:path extrusionOk="0" h="6264" w="6264">
                  <a:moveTo>
                    <a:pt x="3123" y="2088"/>
                  </a:moveTo>
                  <a:cubicBezTo>
                    <a:pt x="3694" y="2088"/>
                    <a:pt x="4176" y="2570"/>
                    <a:pt x="4176" y="3141"/>
                  </a:cubicBezTo>
                  <a:cubicBezTo>
                    <a:pt x="4176" y="3712"/>
                    <a:pt x="3694" y="4176"/>
                    <a:pt x="3123" y="4176"/>
                  </a:cubicBezTo>
                  <a:cubicBezTo>
                    <a:pt x="2552" y="4176"/>
                    <a:pt x="2088" y="3712"/>
                    <a:pt x="2088" y="3141"/>
                  </a:cubicBezTo>
                  <a:cubicBezTo>
                    <a:pt x="2088" y="2570"/>
                    <a:pt x="2552" y="2088"/>
                    <a:pt x="3123" y="2088"/>
                  </a:cubicBezTo>
                  <a:close/>
                  <a:moveTo>
                    <a:pt x="3123" y="1"/>
                  </a:moveTo>
                  <a:cubicBezTo>
                    <a:pt x="1393" y="1"/>
                    <a:pt x="1" y="1410"/>
                    <a:pt x="1" y="3141"/>
                  </a:cubicBezTo>
                  <a:cubicBezTo>
                    <a:pt x="1" y="4872"/>
                    <a:pt x="1393" y="6264"/>
                    <a:pt x="3123" y="6264"/>
                  </a:cubicBezTo>
                  <a:cubicBezTo>
                    <a:pt x="4854" y="6264"/>
                    <a:pt x="6264" y="4872"/>
                    <a:pt x="6264" y="3141"/>
                  </a:cubicBezTo>
                  <a:cubicBezTo>
                    <a:pt x="6264" y="1410"/>
                    <a:pt x="4854" y="1"/>
                    <a:pt x="3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1"/>
            <p:cNvSpPr/>
            <p:nvPr/>
          </p:nvSpPr>
          <p:spPr>
            <a:xfrm>
              <a:off x="3591650" y="2185500"/>
              <a:ext cx="469275" cy="52200"/>
            </a:xfrm>
            <a:custGeom>
              <a:rect b="b" l="l" r="r" t="t"/>
              <a:pathLst>
                <a:path extrusionOk="0" h="2088" w="18771">
                  <a:moveTo>
                    <a:pt x="1035" y="0"/>
                  </a:moveTo>
                  <a:cubicBezTo>
                    <a:pt x="464" y="0"/>
                    <a:pt x="0" y="482"/>
                    <a:pt x="0" y="1053"/>
                  </a:cubicBezTo>
                  <a:cubicBezTo>
                    <a:pt x="0" y="1624"/>
                    <a:pt x="464" y="2088"/>
                    <a:pt x="1035" y="2088"/>
                  </a:cubicBezTo>
                  <a:lnTo>
                    <a:pt x="17736" y="2088"/>
                  </a:lnTo>
                  <a:cubicBezTo>
                    <a:pt x="18307" y="2088"/>
                    <a:pt x="18770" y="1624"/>
                    <a:pt x="18770" y="1053"/>
                  </a:cubicBezTo>
                  <a:cubicBezTo>
                    <a:pt x="18770" y="482"/>
                    <a:pt x="18307" y="0"/>
                    <a:pt x="177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1"/>
            <p:cNvSpPr/>
            <p:nvPr/>
          </p:nvSpPr>
          <p:spPr>
            <a:xfrm>
              <a:off x="3748200" y="2289875"/>
              <a:ext cx="156600" cy="156600"/>
            </a:xfrm>
            <a:custGeom>
              <a:rect b="b" l="l" r="r" t="t"/>
              <a:pathLst>
                <a:path extrusionOk="0" h="6264" w="6264">
                  <a:moveTo>
                    <a:pt x="3123" y="2088"/>
                  </a:moveTo>
                  <a:cubicBezTo>
                    <a:pt x="3694" y="2088"/>
                    <a:pt x="4176" y="2570"/>
                    <a:pt x="4176" y="3141"/>
                  </a:cubicBezTo>
                  <a:cubicBezTo>
                    <a:pt x="4176" y="3712"/>
                    <a:pt x="3694" y="4175"/>
                    <a:pt x="3123" y="4175"/>
                  </a:cubicBezTo>
                  <a:cubicBezTo>
                    <a:pt x="2552" y="4175"/>
                    <a:pt x="2088" y="3712"/>
                    <a:pt x="2088" y="3141"/>
                  </a:cubicBezTo>
                  <a:cubicBezTo>
                    <a:pt x="2088" y="2570"/>
                    <a:pt x="2552" y="2088"/>
                    <a:pt x="3123" y="2088"/>
                  </a:cubicBezTo>
                  <a:close/>
                  <a:moveTo>
                    <a:pt x="3123" y="0"/>
                  </a:moveTo>
                  <a:cubicBezTo>
                    <a:pt x="1393" y="0"/>
                    <a:pt x="1" y="1410"/>
                    <a:pt x="1" y="3141"/>
                  </a:cubicBezTo>
                  <a:cubicBezTo>
                    <a:pt x="1" y="4871"/>
                    <a:pt x="1393" y="6263"/>
                    <a:pt x="3123" y="6263"/>
                  </a:cubicBezTo>
                  <a:cubicBezTo>
                    <a:pt x="4854" y="6263"/>
                    <a:pt x="6264" y="4871"/>
                    <a:pt x="6264" y="3141"/>
                  </a:cubicBezTo>
                  <a:cubicBezTo>
                    <a:pt x="6264" y="1410"/>
                    <a:pt x="4854" y="0"/>
                    <a:pt x="312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 name="Google Shape;948;p31"/>
          <p:cNvSpPr/>
          <p:nvPr/>
        </p:nvSpPr>
        <p:spPr>
          <a:xfrm>
            <a:off x="5054650" y="1939213"/>
            <a:ext cx="469300" cy="521925"/>
          </a:xfrm>
          <a:custGeom>
            <a:rect b="b" l="l" r="r" t="t"/>
            <a:pathLst>
              <a:path extrusionOk="0" h="20877" w="18772">
                <a:moveTo>
                  <a:pt x="13562" y="0"/>
                </a:moveTo>
                <a:cubicBezTo>
                  <a:pt x="13162" y="0"/>
                  <a:pt x="12787" y="230"/>
                  <a:pt x="12616" y="625"/>
                </a:cubicBezTo>
                <a:lnTo>
                  <a:pt x="10100" y="6264"/>
                </a:lnTo>
                <a:lnTo>
                  <a:pt x="1036" y="6264"/>
                </a:lnTo>
                <a:cubicBezTo>
                  <a:pt x="465" y="6264"/>
                  <a:pt x="1" y="6728"/>
                  <a:pt x="1" y="7299"/>
                </a:cubicBezTo>
                <a:cubicBezTo>
                  <a:pt x="1" y="7887"/>
                  <a:pt x="465" y="8351"/>
                  <a:pt x="1036" y="8351"/>
                </a:cubicBezTo>
                <a:lnTo>
                  <a:pt x="9172" y="8351"/>
                </a:lnTo>
                <a:lnTo>
                  <a:pt x="7316" y="12526"/>
                </a:lnTo>
                <a:lnTo>
                  <a:pt x="1036" y="12526"/>
                </a:lnTo>
                <a:cubicBezTo>
                  <a:pt x="465" y="12526"/>
                  <a:pt x="1" y="12990"/>
                  <a:pt x="1" y="13561"/>
                </a:cubicBezTo>
                <a:cubicBezTo>
                  <a:pt x="1" y="14150"/>
                  <a:pt x="465" y="14614"/>
                  <a:pt x="1036" y="14614"/>
                </a:cubicBezTo>
                <a:lnTo>
                  <a:pt x="6388" y="14614"/>
                </a:lnTo>
                <a:lnTo>
                  <a:pt x="4265" y="19396"/>
                </a:lnTo>
                <a:cubicBezTo>
                  <a:pt x="4033" y="19931"/>
                  <a:pt x="4265" y="20556"/>
                  <a:pt x="4783" y="20788"/>
                </a:cubicBezTo>
                <a:cubicBezTo>
                  <a:pt x="4925" y="20841"/>
                  <a:pt x="5068" y="20877"/>
                  <a:pt x="5211" y="20877"/>
                </a:cubicBezTo>
                <a:cubicBezTo>
                  <a:pt x="5603" y="20877"/>
                  <a:pt x="5996" y="20645"/>
                  <a:pt x="6174" y="20252"/>
                </a:cubicBezTo>
                <a:lnTo>
                  <a:pt x="8672" y="14614"/>
                </a:lnTo>
                <a:lnTo>
                  <a:pt x="17736" y="14614"/>
                </a:lnTo>
                <a:cubicBezTo>
                  <a:pt x="18307" y="14614"/>
                  <a:pt x="18771" y="14150"/>
                  <a:pt x="18771" y="13561"/>
                </a:cubicBezTo>
                <a:cubicBezTo>
                  <a:pt x="18771" y="12990"/>
                  <a:pt x="18307" y="12526"/>
                  <a:pt x="17736" y="12526"/>
                </a:cubicBezTo>
                <a:lnTo>
                  <a:pt x="9600" y="12526"/>
                </a:lnTo>
                <a:lnTo>
                  <a:pt x="11456" y="8351"/>
                </a:lnTo>
                <a:lnTo>
                  <a:pt x="17736" y="8351"/>
                </a:lnTo>
                <a:cubicBezTo>
                  <a:pt x="18307" y="8351"/>
                  <a:pt x="18771" y="7887"/>
                  <a:pt x="18771" y="7299"/>
                </a:cubicBezTo>
                <a:cubicBezTo>
                  <a:pt x="18771" y="6728"/>
                  <a:pt x="18307" y="6264"/>
                  <a:pt x="17736" y="6264"/>
                </a:cubicBezTo>
                <a:lnTo>
                  <a:pt x="12384" y="6264"/>
                </a:lnTo>
                <a:lnTo>
                  <a:pt x="14507" y="1464"/>
                </a:lnTo>
                <a:cubicBezTo>
                  <a:pt x="14757" y="947"/>
                  <a:pt x="14507" y="322"/>
                  <a:pt x="13989" y="90"/>
                </a:cubicBezTo>
                <a:cubicBezTo>
                  <a:pt x="13849" y="29"/>
                  <a:pt x="13704" y="0"/>
                  <a:pt x="13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 name="Google Shape;949;p31"/>
          <p:cNvGrpSpPr/>
          <p:nvPr/>
        </p:nvGrpSpPr>
        <p:grpSpPr>
          <a:xfrm>
            <a:off x="872500" y="4026450"/>
            <a:ext cx="469300" cy="208800"/>
            <a:chOff x="2327925" y="3211875"/>
            <a:chExt cx="469300" cy="208800"/>
          </a:xfrm>
        </p:grpSpPr>
        <p:sp>
          <p:nvSpPr>
            <p:cNvPr id="950" name="Google Shape;950;p31"/>
            <p:cNvSpPr/>
            <p:nvPr/>
          </p:nvSpPr>
          <p:spPr>
            <a:xfrm>
              <a:off x="2327925" y="3211875"/>
              <a:ext cx="469300" cy="52225"/>
            </a:xfrm>
            <a:custGeom>
              <a:rect b="b" l="l" r="r" t="t"/>
              <a:pathLst>
                <a:path extrusionOk="0" h="2089" w="18772">
                  <a:moveTo>
                    <a:pt x="1036" y="1"/>
                  </a:moveTo>
                  <a:cubicBezTo>
                    <a:pt x="465" y="1"/>
                    <a:pt x="1" y="465"/>
                    <a:pt x="1" y="1054"/>
                  </a:cubicBezTo>
                  <a:cubicBezTo>
                    <a:pt x="1" y="1625"/>
                    <a:pt x="465" y="2089"/>
                    <a:pt x="1036" y="2089"/>
                  </a:cubicBezTo>
                  <a:lnTo>
                    <a:pt x="17736" y="2089"/>
                  </a:lnTo>
                  <a:cubicBezTo>
                    <a:pt x="18307" y="2089"/>
                    <a:pt x="18771" y="1625"/>
                    <a:pt x="18771" y="1054"/>
                  </a:cubicBezTo>
                  <a:cubicBezTo>
                    <a:pt x="18771" y="465"/>
                    <a:pt x="18307" y="1"/>
                    <a:pt x="1773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1"/>
            <p:cNvSpPr/>
            <p:nvPr/>
          </p:nvSpPr>
          <p:spPr>
            <a:xfrm>
              <a:off x="2327925" y="3368450"/>
              <a:ext cx="469300" cy="52225"/>
            </a:xfrm>
            <a:custGeom>
              <a:rect b="b" l="l" r="r" t="t"/>
              <a:pathLst>
                <a:path extrusionOk="0" h="2089" w="18772">
                  <a:moveTo>
                    <a:pt x="1036" y="1"/>
                  </a:moveTo>
                  <a:cubicBezTo>
                    <a:pt x="465" y="1"/>
                    <a:pt x="1" y="465"/>
                    <a:pt x="1" y="1053"/>
                  </a:cubicBezTo>
                  <a:cubicBezTo>
                    <a:pt x="1" y="1624"/>
                    <a:pt x="465" y="2088"/>
                    <a:pt x="1036" y="2088"/>
                  </a:cubicBezTo>
                  <a:lnTo>
                    <a:pt x="17736" y="2088"/>
                  </a:lnTo>
                  <a:cubicBezTo>
                    <a:pt x="18307" y="2088"/>
                    <a:pt x="18771" y="1624"/>
                    <a:pt x="18771" y="1053"/>
                  </a:cubicBezTo>
                  <a:cubicBezTo>
                    <a:pt x="18771" y="465"/>
                    <a:pt x="18307" y="1"/>
                    <a:pt x="1773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31"/>
          <p:cNvGrpSpPr/>
          <p:nvPr/>
        </p:nvGrpSpPr>
        <p:grpSpPr>
          <a:xfrm>
            <a:off x="927600" y="1973988"/>
            <a:ext cx="359100" cy="452350"/>
            <a:chOff x="1091000" y="1985650"/>
            <a:chExt cx="359100" cy="452350"/>
          </a:xfrm>
        </p:grpSpPr>
        <p:sp>
          <p:nvSpPr>
            <p:cNvPr id="953" name="Google Shape;953;p31"/>
            <p:cNvSpPr/>
            <p:nvPr/>
          </p:nvSpPr>
          <p:spPr>
            <a:xfrm>
              <a:off x="1102150" y="1985650"/>
              <a:ext cx="156575" cy="156600"/>
            </a:xfrm>
            <a:custGeom>
              <a:rect b="b" l="l" r="r" t="t"/>
              <a:pathLst>
                <a:path extrusionOk="0" h="6264" w="6263">
                  <a:moveTo>
                    <a:pt x="3141" y="2088"/>
                  </a:moveTo>
                  <a:cubicBezTo>
                    <a:pt x="3408" y="2088"/>
                    <a:pt x="3676" y="2195"/>
                    <a:pt x="3872" y="2392"/>
                  </a:cubicBezTo>
                  <a:cubicBezTo>
                    <a:pt x="4068" y="2588"/>
                    <a:pt x="4175" y="2855"/>
                    <a:pt x="4175" y="3141"/>
                  </a:cubicBezTo>
                  <a:cubicBezTo>
                    <a:pt x="4175" y="3409"/>
                    <a:pt x="4068" y="3676"/>
                    <a:pt x="3872" y="3872"/>
                  </a:cubicBezTo>
                  <a:cubicBezTo>
                    <a:pt x="3676" y="4069"/>
                    <a:pt x="3404" y="4167"/>
                    <a:pt x="3132" y="4167"/>
                  </a:cubicBezTo>
                  <a:cubicBezTo>
                    <a:pt x="2859" y="4167"/>
                    <a:pt x="2587" y="4069"/>
                    <a:pt x="2391" y="3872"/>
                  </a:cubicBezTo>
                  <a:cubicBezTo>
                    <a:pt x="2195" y="3676"/>
                    <a:pt x="2088" y="3409"/>
                    <a:pt x="2088" y="3141"/>
                  </a:cubicBezTo>
                  <a:cubicBezTo>
                    <a:pt x="2088" y="2855"/>
                    <a:pt x="2195" y="2588"/>
                    <a:pt x="2391" y="2392"/>
                  </a:cubicBezTo>
                  <a:cubicBezTo>
                    <a:pt x="2587" y="2195"/>
                    <a:pt x="2855" y="2088"/>
                    <a:pt x="3141" y="2088"/>
                  </a:cubicBezTo>
                  <a:close/>
                  <a:moveTo>
                    <a:pt x="3141" y="1"/>
                  </a:moveTo>
                  <a:cubicBezTo>
                    <a:pt x="2302" y="1"/>
                    <a:pt x="1517" y="340"/>
                    <a:pt x="910" y="928"/>
                  </a:cubicBezTo>
                  <a:cubicBezTo>
                    <a:pt x="321" y="1517"/>
                    <a:pt x="0" y="2302"/>
                    <a:pt x="0" y="3141"/>
                  </a:cubicBezTo>
                  <a:cubicBezTo>
                    <a:pt x="0" y="3979"/>
                    <a:pt x="321" y="4765"/>
                    <a:pt x="910" y="5353"/>
                  </a:cubicBezTo>
                  <a:cubicBezTo>
                    <a:pt x="1517" y="5942"/>
                    <a:pt x="2302" y="6263"/>
                    <a:pt x="3141" y="6263"/>
                  </a:cubicBezTo>
                  <a:cubicBezTo>
                    <a:pt x="3961" y="6263"/>
                    <a:pt x="4764" y="5942"/>
                    <a:pt x="5353" y="5353"/>
                  </a:cubicBezTo>
                  <a:cubicBezTo>
                    <a:pt x="5942" y="4765"/>
                    <a:pt x="6263" y="3979"/>
                    <a:pt x="6263" y="3141"/>
                  </a:cubicBezTo>
                  <a:cubicBezTo>
                    <a:pt x="6263" y="2302"/>
                    <a:pt x="5942" y="1517"/>
                    <a:pt x="5353" y="928"/>
                  </a:cubicBezTo>
                  <a:cubicBezTo>
                    <a:pt x="4764" y="340"/>
                    <a:pt x="3961" y="1"/>
                    <a:pt x="3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1"/>
            <p:cNvSpPr/>
            <p:nvPr/>
          </p:nvSpPr>
          <p:spPr>
            <a:xfrm>
              <a:off x="1091000" y="2046650"/>
              <a:ext cx="352850" cy="347625"/>
            </a:xfrm>
            <a:custGeom>
              <a:rect b="b" l="l" r="r" t="t"/>
              <a:pathLst>
                <a:path extrusionOk="0" h="13905" w="14114">
                  <a:moveTo>
                    <a:pt x="12963" y="1"/>
                  </a:moveTo>
                  <a:cubicBezTo>
                    <a:pt x="12695" y="1"/>
                    <a:pt x="12428" y="103"/>
                    <a:pt x="12222" y="308"/>
                  </a:cubicBezTo>
                  <a:lnTo>
                    <a:pt x="411" y="12120"/>
                  </a:lnTo>
                  <a:cubicBezTo>
                    <a:pt x="0" y="12531"/>
                    <a:pt x="0" y="13191"/>
                    <a:pt x="411" y="13601"/>
                  </a:cubicBezTo>
                  <a:cubicBezTo>
                    <a:pt x="625" y="13797"/>
                    <a:pt x="892" y="13904"/>
                    <a:pt x="1160" y="13904"/>
                  </a:cubicBezTo>
                  <a:cubicBezTo>
                    <a:pt x="1428" y="13904"/>
                    <a:pt x="1695" y="13797"/>
                    <a:pt x="1891" y="13601"/>
                  </a:cubicBezTo>
                  <a:lnTo>
                    <a:pt x="13703" y="1789"/>
                  </a:lnTo>
                  <a:cubicBezTo>
                    <a:pt x="14114" y="1379"/>
                    <a:pt x="14114" y="719"/>
                    <a:pt x="13703" y="308"/>
                  </a:cubicBezTo>
                  <a:cubicBezTo>
                    <a:pt x="13498" y="103"/>
                    <a:pt x="13230" y="1"/>
                    <a:pt x="129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1"/>
            <p:cNvSpPr/>
            <p:nvPr/>
          </p:nvSpPr>
          <p:spPr>
            <a:xfrm>
              <a:off x="1293500" y="2281400"/>
              <a:ext cx="156600" cy="156600"/>
            </a:xfrm>
            <a:custGeom>
              <a:rect b="b" l="l" r="r" t="t"/>
              <a:pathLst>
                <a:path extrusionOk="0" h="6264" w="6264">
                  <a:moveTo>
                    <a:pt x="3141" y="2088"/>
                  </a:moveTo>
                  <a:cubicBezTo>
                    <a:pt x="3409" y="2088"/>
                    <a:pt x="3676" y="2195"/>
                    <a:pt x="3873" y="2391"/>
                  </a:cubicBezTo>
                  <a:cubicBezTo>
                    <a:pt x="4069" y="2587"/>
                    <a:pt x="4176" y="2855"/>
                    <a:pt x="4176" y="3123"/>
                  </a:cubicBezTo>
                  <a:cubicBezTo>
                    <a:pt x="4176" y="3408"/>
                    <a:pt x="4069" y="3676"/>
                    <a:pt x="3873" y="3872"/>
                  </a:cubicBezTo>
                  <a:cubicBezTo>
                    <a:pt x="3676" y="4068"/>
                    <a:pt x="3404" y="4167"/>
                    <a:pt x="3132" y="4167"/>
                  </a:cubicBezTo>
                  <a:cubicBezTo>
                    <a:pt x="2860" y="4167"/>
                    <a:pt x="2588" y="4068"/>
                    <a:pt x="2392" y="3872"/>
                  </a:cubicBezTo>
                  <a:cubicBezTo>
                    <a:pt x="2195" y="3676"/>
                    <a:pt x="2088" y="3408"/>
                    <a:pt x="2088" y="3123"/>
                  </a:cubicBezTo>
                  <a:cubicBezTo>
                    <a:pt x="2088" y="2855"/>
                    <a:pt x="2195" y="2587"/>
                    <a:pt x="2392" y="2391"/>
                  </a:cubicBezTo>
                  <a:cubicBezTo>
                    <a:pt x="2588" y="2195"/>
                    <a:pt x="2856" y="2088"/>
                    <a:pt x="3141" y="2088"/>
                  </a:cubicBezTo>
                  <a:close/>
                  <a:moveTo>
                    <a:pt x="3141" y="0"/>
                  </a:moveTo>
                  <a:cubicBezTo>
                    <a:pt x="2302" y="0"/>
                    <a:pt x="1517" y="321"/>
                    <a:pt x="929" y="910"/>
                  </a:cubicBezTo>
                  <a:cubicBezTo>
                    <a:pt x="322" y="1499"/>
                    <a:pt x="1" y="2302"/>
                    <a:pt x="1" y="3123"/>
                  </a:cubicBezTo>
                  <a:cubicBezTo>
                    <a:pt x="1" y="3961"/>
                    <a:pt x="322" y="4746"/>
                    <a:pt x="929" y="5353"/>
                  </a:cubicBezTo>
                  <a:cubicBezTo>
                    <a:pt x="1517" y="5942"/>
                    <a:pt x="2302" y="6263"/>
                    <a:pt x="3141" y="6263"/>
                  </a:cubicBezTo>
                  <a:cubicBezTo>
                    <a:pt x="3980" y="6263"/>
                    <a:pt x="4765" y="5942"/>
                    <a:pt x="5354" y="5353"/>
                  </a:cubicBezTo>
                  <a:cubicBezTo>
                    <a:pt x="5942" y="4746"/>
                    <a:pt x="6263" y="3961"/>
                    <a:pt x="6263" y="3123"/>
                  </a:cubicBezTo>
                  <a:cubicBezTo>
                    <a:pt x="6263" y="2302"/>
                    <a:pt x="5942" y="1499"/>
                    <a:pt x="5354" y="910"/>
                  </a:cubicBezTo>
                  <a:cubicBezTo>
                    <a:pt x="4765" y="321"/>
                    <a:pt x="3980" y="0"/>
                    <a:pt x="31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32"/>
          <p:cNvSpPr/>
          <p:nvPr/>
        </p:nvSpPr>
        <p:spPr>
          <a:xfrm>
            <a:off x="4571700" y="1498298"/>
            <a:ext cx="3852000" cy="2787000"/>
          </a:xfrm>
          <a:prstGeom prst="roundRect">
            <a:avLst>
              <a:gd fmla="val 429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 name="Google Shape;961;p32"/>
          <p:cNvGrpSpPr/>
          <p:nvPr/>
        </p:nvGrpSpPr>
        <p:grpSpPr>
          <a:xfrm>
            <a:off x="4841949" y="3886997"/>
            <a:ext cx="3311507" cy="326628"/>
            <a:chOff x="4841949" y="3886997"/>
            <a:chExt cx="3311507" cy="326628"/>
          </a:xfrm>
        </p:grpSpPr>
        <p:grpSp>
          <p:nvGrpSpPr>
            <p:cNvPr id="962" name="Google Shape;962;p32"/>
            <p:cNvGrpSpPr/>
            <p:nvPr/>
          </p:nvGrpSpPr>
          <p:grpSpPr>
            <a:xfrm>
              <a:off x="4841949" y="3886997"/>
              <a:ext cx="3311442" cy="95507"/>
              <a:chOff x="5238562" y="4064338"/>
              <a:chExt cx="2868043" cy="82719"/>
            </a:xfrm>
          </p:grpSpPr>
          <p:sp>
            <p:nvSpPr>
              <p:cNvPr id="963" name="Google Shape;963;p32"/>
              <p:cNvSpPr/>
              <p:nvPr/>
            </p:nvSpPr>
            <p:spPr>
              <a:xfrm>
                <a:off x="5238825" y="4091082"/>
                <a:ext cx="2867780" cy="29230"/>
              </a:xfrm>
              <a:custGeom>
                <a:rect b="b" l="l" r="r" t="t"/>
                <a:pathLst>
                  <a:path extrusionOk="0" h="1150" w="214976">
                    <a:moveTo>
                      <a:pt x="0" y="1"/>
                    </a:moveTo>
                    <a:lnTo>
                      <a:pt x="0" y="1149"/>
                    </a:lnTo>
                    <a:lnTo>
                      <a:pt x="214975" y="1149"/>
                    </a:lnTo>
                    <a:lnTo>
                      <a:pt x="2149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2"/>
              <p:cNvSpPr/>
              <p:nvPr/>
            </p:nvSpPr>
            <p:spPr>
              <a:xfrm>
                <a:off x="5238562" y="4091092"/>
                <a:ext cx="1052366" cy="29216"/>
              </a:xfrm>
              <a:custGeom>
                <a:rect b="b" l="l" r="r" t="t"/>
                <a:pathLst>
                  <a:path extrusionOk="0" h="1150" w="109110">
                    <a:moveTo>
                      <a:pt x="0" y="1"/>
                    </a:moveTo>
                    <a:lnTo>
                      <a:pt x="0" y="1149"/>
                    </a:lnTo>
                    <a:lnTo>
                      <a:pt x="109109" y="1149"/>
                    </a:lnTo>
                    <a:lnTo>
                      <a:pt x="1091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2"/>
              <p:cNvSpPr/>
              <p:nvPr/>
            </p:nvSpPr>
            <p:spPr>
              <a:xfrm>
                <a:off x="6244244" y="4064338"/>
                <a:ext cx="82693" cy="82719"/>
              </a:xfrm>
              <a:custGeom>
                <a:rect b="b" l="l" r="r" t="t"/>
                <a:pathLst>
                  <a:path extrusionOk="0" h="3256" w="3255">
                    <a:moveTo>
                      <a:pt x="1625" y="1"/>
                    </a:moveTo>
                    <a:cubicBezTo>
                      <a:pt x="728" y="1"/>
                      <a:pt x="1" y="729"/>
                      <a:pt x="1" y="1626"/>
                    </a:cubicBezTo>
                    <a:cubicBezTo>
                      <a:pt x="1" y="2527"/>
                      <a:pt x="728" y="3255"/>
                      <a:pt x="1625" y="3255"/>
                    </a:cubicBezTo>
                    <a:cubicBezTo>
                      <a:pt x="2527" y="3255"/>
                      <a:pt x="3254" y="2527"/>
                      <a:pt x="3254" y="1626"/>
                    </a:cubicBezTo>
                    <a:cubicBezTo>
                      <a:pt x="3254" y="729"/>
                      <a:pt x="2527"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32"/>
            <p:cNvGrpSpPr/>
            <p:nvPr/>
          </p:nvGrpSpPr>
          <p:grpSpPr>
            <a:xfrm>
              <a:off x="4841966" y="4088630"/>
              <a:ext cx="1580509" cy="119305"/>
              <a:chOff x="950116" y="4374618"/>
              <a:chExt cx="1885770" cy="142348"/>
            </a:xfrm>
          </p:grpSpPr>
          <p:sp>
            <p:nvSpPr>
              <p:cNvPr id="967" name="Google Shape;967;p32"/>
              <p:cNvSpPr/>
              <p:nvPr/>
            </p:nvSpPr>
            <p:spPr>
              <a:xfrm>
                <a:off x="950116" y="4382213"/>
                <a:ext cx="127193" cy="127193"/>
              </a:xfrm>
              <a:custGeom>
                <a:rect b="b" l="l" r="r" t="t"/>
                <a:pathLst>
                  <a:path extrusionOk="0" h="3634" w="3634">
                    <a:moveTo>
                      <a:pt x="1" y="1"/>
                    </a:moveTo>
                    <a:lnTo>
                      <a:pt x="1" y="3633"/>
                    </a:lnTo>
                    <a:lnTo>
                      <a:pt x="3634" y="181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2"/>
              <p:cNvSpPr/>
              <p:nvPr/>
            </p:nvSpPr>
            <p:spPr>
              <a:xfrm>
                <a:off x="1239222" y="4399819"/>
                <a:ext cx="91982" cy="91947"/>
              </a:xfrm>
              <a:custGeom>
                <a:rect b="b" l="l" r="r" t="t"/>
                <a:pathLst>
                  <a:path extrusionOk="0" h="2627" w="2628">
                    <a:moveTo>
                      <a:pt x="1" y="0"/>
                    </a:moveTo>
                    <a:lnTo>
                      <a:pt x="1" y="2627"/>
                    </a:lnTo>
                    <a:lnTo>
                      <a:pt x="2628" y="131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2"/>
              <p:cNvSpPr/>
              <p:nvPr/>
            </p:nvSpPr>
            <p:spPr>
              <a:xfrm>
                <a:off x="1335509" y="4399819"/>
                <a:ext cx="11830" cy="91947"/>
              </a:xfrm>
              <a:custGeom>
                <a:rect b="b" l="l" r="r" t="t"/>
                <a:pathLst>
                  <a:path extrusionOk="0" h="2627" w="338">
                    <a:moveTo>
                      <a:pt x="0" y="0"/>
                    </a:moveTo>
                    <a:lnTo>
                      <a:pt x="0" y="2627"/>
                    </a:lnTo>
                    <a:lnTo>
                      <a:pt x="337" y="2627"/>
                    </a:lnTo>
                    <a:lnTo>
                      <a:pt x="3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2"/>
              <p:cNvSpPr/>
              <p:nvPr/>
            </p:nvSpPr>
            <p:spPr>
              <a:xfrm>
                <a:off x="1509218" y="4374618"/>
                <a:ext cx="96357" cy="142348"/>
              </a:xfrm>
              <a:custGeom>
                <a:rect b="b" l="l" r="r" t="t"/>
                <a:pathLst>
                  <a:path extrusionOk="0" h="4067" w="2753">
                    <a:moveTo>
                      <a:pt x="2752" y="1"/>
                    </a:moveTo>
                    <a:lnTo>
                      <a:pt x="1" y="2032"/>
                    </a:lnTo>
                    <a:lnTo>
                      <a:pt x="2752" y="4066"/>
                    </a:lnTo>
                    <a:lnTo>
                      <a:pt x="27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2"/>
              <p:cNvSpPr/>
              <p:nvPr/>
            </p:nvSpPr>
            <p:spPr>
              <a:xfrm>
                <a:off x="1509218" y="4410494"/>
                <a:ext cx="48546" cy="70457"/>
              </a:xfrm>
              <a:custGeom>
                <a:rect b="b" l="l" r="r" t="t"/>
                <a:pathLst>
                  <a:path extrusionOk="0" h="2013" w="1387">
                    <a:moveTo>
                      <a:pt x="1" y="1"/>
                    </a:moveTo>
                    <a:lnTo>
                      <a:pt x="1" y="2013"/>
                    </a:lnTo>
                    <a:lnTo>
                      <a:pt x="1386" y="2013"/>
                    </a:lnTo>
                    <a:lnTo>
                      <a:pt x="13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2"/>
              <p:cNvSpPr/>
              <p:nvPr/>
            </p:nvSpPr>
            <p:spPr>
              <a:xfrm>
                <a:off x="1619855" y="4378013"/>
                <a:ext cx="54881" cy="135453"/>
              </a:xfrm>
              <a:custGeom>
                <a:rect b="b" l="l" r="r" t="t"/>
                <a:pathLst>
                  <a:path extrusionOk="0" h="3870" w="1568">
                    <a:moveTo>
                      <a:pt x="1" y="0"/>
                    </a:moveTo>
                    <a:lnTo>
                      <a:pt x="1" y="426"/>
                    </a:lnTo>
                    <a:cubicBezTo>
                      <a:pt x="666" y="604"/>
                      <a:pt x="1161" y="1212"/>
                      <a:pt x="1161" y="1935"/>
                    </a:cubicBezTo>
                    <a:cubicBezTo>
                      <a:pt x="1161" y="2658"/>
                      <a:pt x="666" y="3266"/>
                      <a:pt x="1" y="3448"/>
                    </a:cubicBezTo>
                    <a:lnTo>
                      <a:pt x="1" y="3869"/>
                    </a:lnTo>
                    <a:cubicBezTo>
                      <a:pt x="895" y="3680"/>
                      <a:pt x="1568" y="2887"/>
                      <a:pt x="1568" y="1935"/>
                    </a:cubicBezTo>
                    <a:cubicBezTo>
                      <a:pt x="1568" y="983"/>
                      <a:pt x="895" y="19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2"/>
              <p:cNvSpPr/>
              <p:nvPr/>
            </p:nvSpPr>
            <p:spPr>
              <a:xfrm>
                <a:off x="1619855" y="4411859"/>
                <a:ext cx="27546" cy="67726"/>
              </a:xfrm>
              <a:custGeom>
                <a:rect b="b" l="l" r="r" t="t"/>
                <a:pathLst>
                  <a:path extrusionOk="0" h="1935" w="787">
                    <a:moveTo>
                      <a:pt x="1" y="1"/>
                    </a:moveTo>
                    <a:lnTo>
                      <a:pt x="1" y="1935"/>
                    </a:lnTo>
                    <a:cubicBezTo>
                      <a:pt x="450" y="1842"/>
                      <a:pt x="786" y="1444"/>
                      <a:pt x="786" y="968"/>
                    </a:cubicBezTo>
                    <a:cubicBezTo>
                      <a:pt x="786" y="492"/>
                      <a:pt x="450" y="9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2"/>
              <p:cNvSpPr/>
              <p:nvPr/>
            </p:nvSpPr>
            <p:spPr>
              <a:xfrm>
                <a:off x="1708302" y="4429849"/>
                <a:ext cx="397853" cy="31746"/>
              </a:xfrm>
              <a:custGeom>
                <a:rect b="b" l="l" r="r" t="t"/>
                <a:pathLst>
                  <a:path extrusionOk="0" h="907" w="11367">
                    <a:moveTo>
                      <a:pt x="0" y="1"/>
                    </a:moveTo>
                    <a:lnTo>
                      <a:pt x="0" y="906"/>
                    </a:lnTo>
                    <a:lnTo>
                      <a:pt x="11367" y="906"/>
                    </a:lnTo>
                    <a:lnTo>
                      <a:pt x="113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2"/>
              <p:cNvSpPr/>
              <p:nvPr/>
            </p:nvSpPr>
            <p:spPr>
              <a:xfrm>
                <a:off x="2061320" y="4400904"/>
                <a:ext cx="89672" cy="89672"/>
              </a:xfrm>
              <a:custGeom>
                <a:rect b="b" l="l" r="r" t="t"/>
                <a:pathLst>
                  <a:path extrusionOk="0" h="2562" w="2562">
                    <a:moveTo>
                      <a:pt x="1281" y="1"/>
                    </a:moveTo>
                    <a:cubicBezTo>
                      <a:pt x="573" y="1"/>
                      <a:pt x="1" y="576"/>
                      <a:pt x="1" y="1281"/>
                    </a:cubicBezTo>
                    <a:cubicBezTo>
                      <a:pt x="1" y="1989"/>
                      <a:pt x="573" y="2562"/>
                      <a:pt x="1281" y="2562"/>
                    </a:cubicBezTo>
                    <a:cubicBezTo>
                      <a:pt x="1989" y="2562"/>
                      <a:pt x="2561" y="1989"/>
                      <a:pt x="2561" y="1281"/>
                    </a:cubicBezTo>
                    <a:cubicBezTo>
                      <a:pt x="2561" y="576"/>
                      <a:pt x="1989" y="1"/>
                      <a:pt x="1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2"/>
              <p:cNvSpPr/>
              <p:nvPr/>
            </p:nvSpPr>
            <p:spPr>
              <a:xfrm>
                <a:off x="2317245" y="4405769"/>
                <a:ext cx="54741" cy="83302"/>
              </a:xfrm>
              <a:custGeom>
                <a:rect b="b" l="l" r="r" t="t"/>
                <a:pathLst>
                  <a:path extrusionOk="0" h="2380" w="1564">
                    <a:moveTo>
                      <a:pt x="786" y="241"/>
                    </a:moveTo>
                    <a:cubicBezTo>
                      <a:pt x="1107" y="241"/>
                      <a:pt x="1250" y="616"/>
                      <a:pt x="1250" y="1180"/>
                    </a:cubicBezTo>
                    <a:cubicBezTo>
                      <a:pt x="1250" y="1769"/>
                      <a:pt x="1099" y="2140"/>
                      <a:pt x="782" y="2140"/>
                    </a:cubicBezTo>
                    <a:cubicBezTo>
                      <a:pt x="496" y="2140"/>
                      <a:pt x="314" y="1799"/>
                      <a:pt x="314" y="1200"/>
                    </a:cubicBezTo>
                    <a:cubicBezTo>
                      <a:pt x="314" y="573"/>
                      <a:pt x="511" y="241"/>
                      <a:pt x="786"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2"/>
              <p:cNvSpPr/>
              <p:nvPr/>
            </p:nvSpPr>
            <p:spPr>
              <a:xfrm>
                <a:off x="2382767" y="4429849"/>
                <a:ext cx="14840" cy="59221"/>
              </a:xfrm>
              <a:custGeom>
                <a:rect b="b" l="l" r="r" t="t"/>
                <a:pathLst>
                  <a:path extrusionOk="0" h="1692" w="424">
                    <a:moveTo>
                      <a:pt x="214" y="1"/>
                    </a:moveTo>
                    <a:cubicBezTo>
                      <a:pt x="90" y="1"/>
                      <a:pt x="1" y="94"/>
                      <a:pt x="1" y="222"/>
                    </a:cubicBezTo>
                    <a:cubicBezTo>
                      <a:pt x="1" y="345"/>
                      <a:pt x="86" y="442"/>
                      <a:pt x="209" y="442"/>
                    </a:cubicBezTo>
                    <a:cubicBezTo>
                      <a:pt x="341" y="442"/>
                      <a:pt x="423" y="345"/>
                      <a:pt x="423" y="222"/>
                    </a:cubicBezTo>
                    <a:cubicBezTo>
                      <a:pt x="418" y="94"/>
                      <a:pt x="338" y="1"/>
                      <a:pt x="214" y="1"/>
                    </a:cubicBezTo>
                    <a:close/>
                    <a:moveTo>
                      <a:pt x="214" y="1251"/>
                    </a:moveTo>
                    <a:cubicBezTo>
                      <a:pt x="90" y="1251"/>
                      <a:pt x="1" y="1340"/>
                      <a:pt x="1" y="1472"/>
                    </a:cubicBezTo>
                    <a:cubicBezTo>
                      <a:pt x="1" y="1595"/>
                      <a:pt x="86" y="1692"/>
                      <a:pt x="209" y="1692"/>
                    </a:cubicBezTo>
                    <a:cubicBezTo>
                      <a:pt x="341" y="1692"/>
                      <a:pt x="423" y="1595"/>
                      <a:pt x="423" y="1472"/>
                    </a:cubicBezTo>
                    <a:cubicBezTo>
                      <a:pt x="418" y="1340"/>
                      <a:pt x="338" y="1251"/>
                      <a:pt x="214" y="125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2"/>
              <p:cNvSpPr/>
              <p:nvPr/>
            </p:nvSpPr>
            <p:spPr>
              <a:xfrm>
                <a:off x="2407127" y="4407134"/>
                <a:ext cx="50156" cy="81937"/>
              </a:xfrm>
              <a:custGeom>
                <a:rect b="b" l="l" r="r" t="t"/>
                <a:pathLst>
                  <a:path extrusionOk="0" h="2341" w="1433">
                    <a:moveTo>
                      <a:pt x="288" y="0"/>
                    </a:moveTo>
                    <a:lnTo>
                      <a:pt x="136" y="1107"/>
                    </a:lnTo>
                    <a:cubicBezTo>
                      <a:pt x="222" y="1095"/>
                      <a:pt x="326" y="1080"/>
                      <a:pt x="458" y="1080"/>
                    </a:cubicBezTo>
                    <a:cubicBezTo>
                      <a:pt x="915" y="1080"/>
                      <a:pt x="1115" y="1293"/>
                      <a:pt x="1120" y="1591"/>
                    </a:cubicBezTo>
                    <a:cubicBezTo>
                      <a:pt x="1120" y="1900"/>
                      <a:pt x="868" y="2089"/>
                      <a:pt x="574" y="2089"/>
                    </a:cubicBezTo>
                    <a:cubicBezTo>
                      <a:pt x="365" y="2089"/>
                      <a:pt x="175" y="2020"/>
                      <a:pt x="83" y="1962"/>
                    </a:cubicBezTo>
                    <a:lnTo>
                      <a:pt x="1" y="2198"/>
                    </a:lnTo>
                    <a:cubicBezTo>
                      <a:pt x="113" y="2271"/>
                      <a:pt x="326" y="2341"/>
                      <a:pt x="578" y="2341"/>
                    </a:cubicBezTo>
                    <a:cubicBezTo>
                      <a:pt x="1077" y="2341"/>
                      <a:pt x="1433" y="2005"/>
                      <a:pt x="1433" y="1555"/>
                    </a:cubicBezTo>
                    <a:cubicBezTo>
                      <a:pt x="1433" y="1266"/>
                      <a:pt x="1286" y="1068"/>
                      <a:pt x="1104" y="964"/>
                    </a:cubicBezTo>
                    <a:cubicBezTo>
                      <a:pt x="961" y="878"/>
                      <a:pt x="786" y="839"/>
                      <a:pt x="609" y="839"/>
                    </a:cubicBezTo>
                    <a:cubicBezTo>
                      <a:pt x="524" y="839"/>
                      <a:pt x="474" y="848"/>
                      <a:pt x="419" y="855"/>
                    </a:cubicBezTo>
                    <a:lnTo>
                      <a:pt x="508" y="264"/>
                    </a:lnTo>
                    <a:lnTo>
                      <a:pt x="1386" y="264"/>
                    </a:lnTo>
                    <a:lnTo>
                      <a:pt x="13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2"/>
              <p:cNvSpPr/>
              <p:nvPr/>
            </p:nvSpPr>
            <p:spPr>
              <a:xfrm>
                <a:off x="2469988" y="4405769"/>
                <a:ext cx="54741" cy="83302"/>
              </a:xfrm>
              <a:custGeom>
                <a:rect b="b" l="l" r="r" t="t"/>
                <a:pathLst>
                  <a:path extrusionOk="0" h="2380" w="1564">
                    <a:moveTo>
                      <a:pt x="782" y="241"/>
                    </a:moveTo>
                    <a:cubicBezTo>
                      <a:pt x="1107" y="241"/>
                      <a:pt x="1250" y="616"/>
                      <a:pt x="1250" y="1180"/>
                    </a:cubicBezTo>
                    <a:cubicBezTo>
                      <a:pt x="1250" y="1769"/>
                      <a:pt x="1099" y="2140"/>
                      <a:pt x="778" y="2140"/>
                    </a:cubicBezTo>
                    <a:cubicBezTo>
                      <a:pt x="496" y="2140"/>
                      <a:pt x="314" y="1799"/>
                      <a:pt x="314" y="1200"/>
                    </a:cubicBezTo>
                    <a:cubicBezTo>
                      <a:pt x="314" y="573"/>
                      <a:pt x="511" y="241"/>
                      <a:pt x="782"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2"/>
              <p:cNvSpPr/>
              <p:nvPr/>
            </p:nvSpPr>
            <p:spPr>
              <a:xfrm>
                <a:off x="2555180" y="4402794"/>
                <a:ext cx="43086" cy="89952"/>
              </a:xfrm>
              <a:custGeom>
                <a:rect b="b" l="l" r="r" t="t"/>
                <a:pathLst>
                  <a:path extrusionOk="0" h="2570" w="1231">
                    <a:moveTo>
                      <a:pt x="990" y="1"/>
                    </a:moveTo>
                    <a:lnTo>
                      <a:pt x="0" y="2570"/>
                    </a:lnTo>
                    <a:lnTo>
                      <a:pt x="240" y="2570"/>
                    </a:lnTo>
                    <a:lnTo>
                      <a:pt x="1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2"/>
              <p:cNvSpPr/>
              <p:nvPr/>
            </p:nvSpPr>
            <p:spPr>
              <a:xfrm>
                <a:off x="2629627" y="4405769"/>
                <a:ext cx="51521" cy="81937"/>
              </a:xfrm>
              <a:custGeom>
                <a:rect b="b" l="l" r="r" t="t"/>
                <a:pathLst>
                  <a:path extrusionOk="0" h="2341" w="1472">
                    <a:moveTo>
                      <a:pt x="709" y="1"/>
                    </a:moveTo>
                    <a:cubicBezTo>
                      <a:pt x="445" y="1"/>
                      <a:pt x="218" y="101"/>
                      <a:pt x="59" y="237"/>
                    </a:cubicBezTo>
                    <a:lnTo>
                      <a:pt x="156" y="453"/>
                    </a:lnTo>
                    <a:cubicBezTo>
                      <a:pt x="264" y="364"/>
                      <a:pt x="438" y="260"/>
                      <a:pt x="647" y="260"/>
                    </a:cubicBezTo>
                    <a:cubicBezTo>
                      <a:pt x="988" y="260"/>
                      <a:pt x="1104" y="476"/>
                      <a:pt x="1104" y="708"/>
                    </a:cubicBezTo>
                    <a:cubicBezTo>
                      <a:pt x="1100" y="1057"/>
                      <a:pt x="833" y="1355"/>
                      <a:pt x="245" y="1912"/>
                    </a:cubicBezTo>
                    <a:lnTo>
                      <a:pt x="1" y="2151"/>
                    </a:lnTo>
                    <a:lnTo>
                      <a:pt x="1" y="2341"/>
                    </a:lnTo>
                    <a:lnTo>
                      <a:pt x="1471" y="2341"/>
                    </a:lnTo>
                    <a:lnTo>
                      <a:pt x="1471" y="2082"/>
                    </a:lnTo>
                    <a:lnTo>
                      <a:pt x="438" y="2082"/>
                    </a:lnTo>
                    <a:lnTo>
                      <a:pt x="438" y="2074"/>
                    </a:lnTo>
                    <a:lnTo>
                      <a:pt x="620" y="1904"/>
                    </a:lnTo>
                    <a:cubicBezTo>
                      <a:pt x="1107" y="1440"/>
                      <a:pt x="1413" y="1096"/>
                      <a:pt x="1413" y="669"/>
                    </a:cubicBezTo>
                    <a:cubicBezTo>
                      <a:pt x="1413" y="341"/>
                      <a:pt x="1204" y="1"/>
                      <a:pt x="7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2"/>
              <p:cNvSpPr/>
              <p:nvPr/>
            </p:nvSpPr>
            <p:spPr>
              <a:xfrm>
                <a:off x="2694098" y="4429849"/>
                <a:ext cx="14805" cy="59221"/>
              </a:xfrm>
              <a:custGeom>
                <a:rect b="b" l="l" r="r" t="t"/>
                <a:pathLst>
                  <a:path extrusionOk="0" h="1692" w="423">
                    <a:moveTo>
                      <a:pt x="213" y="1"/>
                    </a:moveTo>
                    <a:cubicBezTo>
                      <a:pt x="89" y="1"/>
                      <a:pt x="1" y="94"/>
                      <a:pt x="1" y="222"/>
                    </a:cubicBezTo>
                    <a:cubicBezTo>
                      <a:pt x="1" y="345"/>
                      <a:pt x="85" y="442"/>
                      <a:pt x="210" y="442"/>
                    </a:cubicBezTo>
                    <a:cubicBezTo>
                      <a:pt x="341" y="442"/>
                      <a:pt x="422" y="345"/>
                      <a:pt x="422" y="222"/>
                    </a:cubicBezTo>
                    <a:cubicBezTo>
                      <a:pt x="419" y="94"/>
                      <a:pt x="337" y="1"/>
                      <a:pt x="213" y="1"/>
                    </a:cubicBezTo>
                    <a:close/>
                    <a:moveTo>
                      <a:pt x="213" y="1251"/>
                    </a:moveTo>
                    <a:cubicBezTo>
                      <a:pt x="89" y="1251"/>
                      <a:pt x="1" y="1340"/>
                      <a:pt x="1" y="1472"/>
                    </a:cubicBezTo>
                    <a:cubicBezTo>
                      <a:pt x="1" y="1595"/>
                      <a:pt x="85" y="1692"/>
                      <a:pt x="210" y="1692"/>
                    </a:cubicBezTo>
                    <a:cubicBezTo>
                      <a:pt x="341" y="1692"/>
                      <a:pt x="422" y="1595"/>
                      <a:pt x="422" y="1472"/>
                    </a:cubicBezTo>
                    <a:cubicBezTo>
                      <a:pt x="419" y="1340"/>
                      <a:pt x="337" y="1251"/>
                      <a:pt x="213" y="125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2"/>
              <p:cNvSpPr/>
              <p:nvPr/>
            </p:nvSpPr>
            <p:spPr>
              <a:xfrm>
                <a:off x="2718494" y="4407134"/>
                <a:ext cx="50086" cy="81937"/>
              </a:xfrm>
              <a:custGeom>
                <a:rect b="b" l="l" r="r" t="t"/>
                <a:pathLst>
                  <a:path extrusionOk="0" h="2341" w="1431">
                    <a:moveTo>
                      <a:pt x="282" y="0"/>
                    </a:moveTo>
                    <a:lnTo>
                      <a:pt x="135" y="1107"/>
                    </a:lnTo>
                    <a:cubicBezTo>
                      <a:pt x="220" y="1095"/>
                      <a:pt x="320" y="1080"/>
                      <a:pt x="452" y="1080"/>
                    </a:cubicBezTo>
                    <a:cubicBezTo>
                      <a:pt x="913" y="1080"/>
                      <a:pt x="1110" y="1293"/>
                      <a:pt x="1114" y="1591"/>
                    </a:cubicBezTo>
                    <a:cubicBezTo>
                      <a:pt x="1114" y="1900"/>
                      <a:pt x="863" y="2089"/>
                      <a:pt x="568" y="2089"/>
                    </a:cubicBezTo>
                    <a:cubicBezTo>
                      <a:pt x="359" y="2089"/>
                      <a:pt x="174" y="2020"/>
                      <a:pt x="77" y="1962"/>
                    </a:cubicBezTo>
                    <a:lnTo>
                      <a:pt x="0" y="2198"/>
                    </a:lnTo>
                    <a:cubicBezTo>
                      <a:pt x="108" y="2271"/>
                      <a:pt x="320" y="2341"/>
                      <a:pt x="572" y="2341"/>
                    </a:cubicBezTo>
                    <a:cubicBezTo>
                      <a:pt x="1072" y="2341"/>
                      <a:pt x="1431" y="2005"/>
                      <a:pt x="1431" y="1555"/>
                    </a:cubicBezTo>
                    <a:cubicBezTo>
                      <a:pt x="1431" y="1266"/>
                      <a:pt x="1281" y="1068"/>
                      <a:pt x="1099" y="964"/>
                    </a:cubicBezTo>
                    <a:cubicBezTo>
                      <a:pt x="959" y="878"/>
                      <a:pt x="781" y="839"/>
                      <a:pt x="604" y="839"/>
                    </a:cubicBezTo>
                    <a:cubicBezTo>
                      <a:pt x="518" y="839"/>
                      <a:pt x="472" y="848"/>
                      <a:pt x="418" y="855"/>
                    </a:cubicBezTo>
                    <a:lnTo>
                      <a:pt x="506" y="264"/>
                    </a:lnTo>
                    <a:lnTo>
                      <a:pt x="1385" y="264"/>
                    </a:lnTo>
                    <a:lnTo>
                      <a:pt x="13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2"/>
              <p:cNvSpPr/>
              <p:nvPr/>
            </p:nvSpPr>
            <p:spPr>
              <a:xfrm>
                <a:off x="2781285" y="4405769"/>
                <a:ext cx="54601" cy="83302"/>
              </a:xfrm>
              <a:custGeom>
                <a:rect b="b" l="l" r="r" t="t"/>
                <a:pathLst>
                  <a:path extrusionOk="0" h="2380" w="1560">
                    <a:moveTo>
                      <a:pt x="783" y="241"/>
                    </a:moveTo>
                    <a:cubicBezTo>
                      <a:pt x="1103" y="241"/>
                      <a:pt x="1251" y="616"/>
                      <a:pt x="1251" y="1180"/>
                    </a:cubicBezTo>
                    <a:cubicBezTo>
                      <a:pt x="1251" y="1769"/>
                      <a:pt x="1096" y="2140"/>
                      <a:pt x="778" y="2140"/>
                    </a:cubicBezTo>
                    <a:cubicBezTo>
                      <a:pt x="496" y="2140"/>
                      <a:pt x="310" y="1799"/>
                      <a:pt x="310" y="1200"/>
                    </a:cubicBezTo>
                    <a:cubicBezTo>
                      <a:pt x="310" y="573"/>
                      <a:pt x="508" y="241"/>
                      <a:pt x="783" y="241"/>
                    </a:cubicBezTo>
                    <a:close/>
                    <a:moveTo>
                      <a:pt x="798" y="1"/>
                    </a:moveTo>
                    <a:cubicBezTo>
                      <a:pt x="333" y="1"/>
                      <a:pt x="1" y="426"/>
                      <a:pt x="1" y="1196"/>
                    </a:cubicBezTo>
                    <a:cubicBezTo>
                      <a:pt x="8" y="1958"/>
                      <a:pt x="310" y="2380"/>
                      <a:pt x="760" y="2380"/>
                    </a:cubicBezTo>
                    <a:cubicBezTo>
                      <a:pt x="1270" y="2380"/>
                      <a:pt x="1560" y="1946"/>
                      <a:pt x="1560" y="1165"/>
                    </a:cubicBezTo>
                    <a:cubicBezTo>
                      <a:pt x="1560" y="434"/>
                      <a:pt x="1285"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32"/>
            <p:cNvGrpSpPr/>
            <p:nvPr/>
          </p:nvGrpSpPr>
          <p:grpSpPr>
            <a:xfrm>
              <a:off x="6740479" y="4082851"/>
              <a:ext cx="1412976" cy="130774"/>
              <a:chOff x="2935989" y="4367723"/>
              <a:chExt cx="1685879" cy="156032"/>
            </a:xfrm>
          </p:grpSpPr>
          <p:sp>
            <p:nvSpPr>
              <p:cNvPr id="986" name="Google Shape;986;p32"/>
              <p:cNvSpPr/>
              <p:nvPr/>
            </p:nvSpPr>
            <p:spPr>
              <a:xfrm>
                <a:off x="2935989" y="4376368"/>
                <a:ext cx="179165" cy="138705"/>
              </a:xfrm>
              <a:custGeom>
                <a:rect b="b" l="l" r="r" t="t"/>
                <a:pathLst>
                  <a:path extrusionOk="0" h="3963" w="5119">
                    <a:moveTo>
                      <a:pt x="1323" y="1761"/>
                    </a:moveTo>
                    <a:lnTo>
                      <a:pt x="1323" y="2202"/>
                    </a:lnTo>
                    <a:lnTo>
                      <a:pt x="495" y="2202"/>
                    </a:lnTo>
                    <a:lnTo>
                      <a:pt x="495" y="1761"/>
                    </a:lnTo>
                    <a:close/>
                    <a:moveTo>
                      <a:pt x="4515" y="1761"/>
                    </a:moveTo>
                    <a:lnTo>
                      <a:pt x="4515" y="2202"/>
                    </a:lnTo>
                    <a:lnTo>
                      <a:pt x="1872" y="2202"/>
                    </a:lnTo>
                    <a:lnTo>
                      <a:pt x="1872" y="1761"/>
                    </a:lnTo>
                    <a:close/>
                    <a:moveTo>
                      <a:pt x="3191" y="2698"/>
                    </a:moveTo>
                    <a:lnTo>
                      <a:pt x="3191" y="3139"/>
                    </a:lnTo>
                    <a:lnTo>
                      <a:pt x="549" y="3139"/>
                    </a:lnTo>
                    <a:lnTo>
                      <a:pt x="549" y="2698"/>
                    </a:lnTo>
                    <a:close/>
                    <a:moveTo>
                      <a:pt x="4569" y="2698"/>
                    </a:moveTo>
                    <a:lnTo>
                      <a:pt x="4569" y="3139"/>
                    </a:lnTo>
                    <a:lnTo>
                      <a:pt x="3745" y="3139"/>
                    </a:lnTo>
                    <a:lnTo>
                      <a:pt x="3745" y="2698"/>
                    </a:lnTo>
                    <a:close/>
                    <a:moveTo>
                      <a:pt x="538" y="1"/>
                    </a:moveTo>
                    <a:cubicBezTo>
                      <a:pt x="240" y="1"/>
                      <a:pt x="0" y="241"/>
                      <a:pt x="0" y="539"/>
                    </a:cubicBezTo>
                    <a:lnTo>
                      <a:pt x="0" y="3429"/>
                    </a:lnTo>
                    <a:cubicBezTo>
                      <a:pt x="0" y="3723"/>
                      <a:pt x="240" y="3963"/>
                      <a:pt x="538" y="3963"/>
                    </a:cubicBezTo>
                    <a:lnTo>
                      <a:pt x="4584" y="3963"/>
                    </a:lnTo>
                    <a:cubicBezTo>
                      <a:pt x="4878" y="3963"/>
                      <a:pt x="5118" y="3723"/>
                      <a:pt x="5118" y="3429"/>
                    </a:cubicBezTo>
                    <a:lnTo>
                      <a:pt x="5118" y="539"/>
                    </a:lnTo>
                    <a:cubicBezTo>
                      <a:pt x="5118" y="241"/>
                      <a:pt x="4878" y="1"/>
                      <a:pt x="4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2"/>
              <p:cNvSpPr/>
              <p:nvPr/>
            </p:nvSpPr>
            <p:spPr>
              <a:xfrm>
                <a:off x="3835089" y="4383858"/>
                <a:ext cx="196525" cy="123760"/>
              </a:xfrm>
              <a:custGeom>
                <a:rect b="b" l="l" r="r" t="t"/>
                <a:pathLst>
                  <a:path extrusionOk="0" h="3536" w="5615">
                    <a:moveTo>
                      <a:pt x="5119" y="495"/>
                    </a:moveTo>
                    <a:lnTo>
                      <a:pt x="5119" y="3041"/>
                    </a:lnTo>
                    <a:lnTo>
                      <a:pt x="496" y="3041"/>
                    </a:lnTo>
                    <a:lnTo>
                      <a:pt x="496" y="495"/>
                    </a:lnTo>
                    <a:close/>
                    <a:moveTo>
                      <a:pt x="248" y="0"/>
                    </a:moveTo>
                    <a:cubicBezTo>
                      <a:pt x="109" y="0"/>
                      <a:pt x="0" y="112"/>
                      <a:pt x="0" y="247"/>
                    </a:cubicBezTo>
                    <a:lnTo>
                      <a:pt x="0" y="3288"/>
                    </a:lnTo>
                    <a:cubicBezTo>
                      <a:pt x="0" y="3424"/>
                      <a:pt x="109" y="3536"/>
                      <a:pt x="248" y="3536"/>
                    </a:cubicBezTo>
                    <a:lnTo>
                      <a:pt x="5367" y="3536"/>
                    </a:lnTo>
                    <a:cubicBezTo>
                      <a:pt x="5502" y="3536"/>
                      <a:pt x="5614" y="3424"/>
                      <a:pt x="5614" y="3288"/>
                    </a:cubicBezTo>
                    <a:lnTo>
                      <a:pt x="5614" y="247"/>
                    </a:lnTo>
                    <a:cubicBezTo>
                      <a:pt x="5614" y="112"/>
                      <a:pt x="5502" y="0"/>
                      <a:pt x="5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2"/>
              <p:cNvSpPr/>
              <p:nvPr/>
            </p:nvSpPr>
            <p:spPr>
              <a:xfrm>
                <a:off x="3239271" y="4379378"/>
                <a:ext cx="129115" cy="132720"/>
              </a:xfrm>
              <a:custGeom>
                <a:rect b="b" l="l" r="r" t="t"/>
                <a:pathLst>
                  <a:path extrusionOk="0" h="3792" w="3689">
                    <a:moveTo>
                      <a:pt x="1847" y="1173"/>
                    </a:moveTo>
                    <a:cubicBezTo>
                      <a:pt x="2245" y="1173"/>
                      <a:pt x="2570" y="1498"/>
                      <a:pt x="2570" y="1896"/>
                    </a:cubicBezTo>
                    <a:cubicBezTo>
                      <a:pt x="2570" y="2298"/>
                      <a:pt x="2245" y="2619"/>
                      <a:pt x="1847" y="2619"/>
                    </a:cubicBezTo>
                    <a:cubicBezTo>
                      <a:pt x="1444" y="2619"/>
                      <a:pt x="1119" y="2298"/>
                      <a:pt x="1119" y="1896"/>
                    </a:cubicBezTo>
                    <a:cubicBezTo>
                      <a:pt x="1119" y="1498"/>
                      <a:pt x="1444" y="1173"/>
                      <a:pt x="1847" y="1173"/>
                    </a:cubicBezTo>
                    <a:close/>
                    <a:moveTo>
                      <a:pt x="1336" y="0"/>
                    </a:moveTo>
                    <a:lnTo>
                      <a:pt x="1258" y="766"/>
                    </a:lnTo>
                    <a:lnTo>
                      <a:pt x="589" y="391"/>
                    </a:lnTo>
                    <a:lnTo>
                      <a:pt x="1" y="1223"/>
                    </a:lnTo>
                    <a:lnTo>
                      <a:pt x="783" y="1896"/>
                    </a:lnTo>
                    <a:lnTo>
                      <a:pt x="1" y="2569"/>
                    </a:lnTo>
                    <a:lnTo>
                      <a:pt x="589" y="3405"/>
                    </a:lnTo>
                    <a:lnTo>
                      <a:pt x="1258" y="3025"/>
                    </a:lnTo>
                    <a:lnTo>
                      <a:pt x="1336" y="3791"/>
                    </a:lnTo>
                    <a:lnTo>
                      <a:pt x="2353" y="3791"/>
                    </a:lnTo>
                    <a:lnTo>
                      <a:pt x="2431" y="3025"/>
                    </a:lnTo>
                    <a:lnTo>
                      <a:pt x="3100" y="3405"/>
                    </a:lnTo>
                    <a:lnTo>
                      <a:pt x="3688" y="2569"/>
                    </a:lnTo>
                    <a:lnTo>
                      <a:pt x="2910" y="1896"/>
                    </a:lnTo>
                    <a:lnTo>
                      <a:pt x="3688" y="1223"/>
                    </a:lnTo>
                    <a:lnTo>
                      <a:pt x="3100" y="391"/>
                    </a:lnTo>
                    <a:lnTo>
                      <a:pt x="2431" y="766"/>
                    </a:lnTo>
                    <a:lnTo>
                      <a:pt x="23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2"/>
              <p:cNvSpPr/>
              <p:nvPr/>
            </p:nvSpPr>
            <p:spPr>
              <a:xfrm>
                <a:off x="3313227" y="4379378"/>
                <a:ext cx="82880" cy="58660"/>
              </a:xfrm>
              <a:custGeom>
                <a:rect b="b" l="l" r="r" t="t"/>
                <a:pathLst>
                  <a:path extrusionOk="0" h="1676" w="2368">
                    <a:moveTo>
                      <a:pt x="0" y="0"/>
                    </a:moveTo>
                    <a:lnTo>
                      <a:pt x="0" y="1675"/>
                    </a:lnTo>
                    <a:lnTo>
                      <a:pt x="2368" y="1675"/>
                    </a:lnTo>
                    <a:lnTo>
                      <a:pt x="23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2"/>
              <p:cNvSpPr/>
              <p:nvPr/>
            </p:nvSpPr>
            <p:spPr>
              <a:xfrm>
                <a:off x="3329468" y="4393588"/>
                <a:ext cx="24535" cy="32935"/>
              </a:xfrm>
              <a:custGeom>
                <a:rect b="b" l="l" r="r" t="t"/>
                <a:pathLst>
                  <a:path extrusionOk="0" h="941" w="701">
                    <a:moveTo>
                      <a:pt x="1" y="1"/>
                    </a:moveTo>
                    <a:lnTo>
                      <a:pt x="1" y="940"/>
                    </a:lnTo>
                    <a:lnTo>
                      <a:pt x="124" y="940"/>
                    </a:lnTo>
                    <a:lnTo>
                      <a:pt x="124" y="499"/>
                    </a:lnTo>
                    <a:lnTo>
                      <a:pt x="577" y="499"/>
                    </a:lnTo>
                    <a:lnTo>
                      <a:pt x="577" y="940"/>
                    </a:lnTo>
                    <a:lnTo>
                      <a:pt x="701" y="940"/>
                    </a:lnTo>
                    <a:lnTo>
                      <a:pt x="701" y="1"/>
                    </a:lnTo>
                    <a:lnTo>
                      <a:pt x="577" y="1"/>
                    </a:lnTo>
                    <a:lnTo>
                      <a:pt x="577" y="395"/>
                    </a:lnTo>
                    <a:lnTo>
                      <a:pt x="124" y="395"/>
                    </a:lnTo>
                    <a:lnTo>
                      <a:pt x="1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2"/>
              <p:cNvSpPr/>
              <p:nvPr/>
            </p:nvSpPr>
            <p:spPr>
              <a:xfrm>
                <a:off x="3361283" y="4393308"/>
                <a:ext cx="26985" cy="33460"/>
              </a:xfrm>
              <a:custGeom>
                <a:rect b="b" l="l" r="r" t="t"/>
                <a:pathLst>
                  <a:path extrusionOk="0" h="956" w="771">
                    <a:moveTo>
                      <a:pt x="264" y="97"/>
                    </a:moveTo>
                    <a:cubicBezTo>
                      <a:pt x="520" y="97"/>
                      <a:pt x="647" y="241"/>
                      <a:pt x="647" y="461"/>
                    </a:cubicBezTo>
                    <a:cubicBezTo>
                      <a:pt x="647" y="713"/>
                      <a:pt x="504" y="859"/>
                      <a:pt x="245" y="859"/>
                    </a:cubicBezTo>
                    <a:cubicBezTo>
                      <a:pt x="198" y="859"/>
                      <a:pt x="152" y="856"/>
                      <a:pt x="120" y="852"/>
                    </a:cubicBezTo>
                    <a:lnTo>
                      <a:pt x="120" y="109"/>
                    </a:lnTo>
                    <a:cubicBezTo>
                      <a:pt x="156" y="105"/>
                      <a:pt x="202" y="97"/>
                      <a:pt x="264" y="97"/>
                    </a:cubicBezTo>
                    <a:close/>
                    <a:moveTo>
                      <a:pt x="260" y="0"/>
                    </a:moveTo>
                    <a:cubicBezTo>
                      <a:pt x="163" y="0"/>
                      <a:pt x="74" y="9"/>
                      <a:pt x="1" y="20"/>
                    </a:cubicBezTo>
                    <a:lnTo>
                      <a:pt x="1" y="945"/>
                    </a:lnTo>
                    <a:cubicBezTo>
                      <a:pt x="63" y="952"/>
                      <a:pt x="136" y="956"/>
                      <a:pt x="222" y="956"/>
                    </a:cubicBezTo>
                    <a:cubicBezTo>
                      <a:pt x="404" y="956"/>
                      <a:pt x="550" y="909"/>
                      <a:pt x="636" y="821"/>
                    </a:cubicBezTo>
                    <a:cubicBezTo>
                      <a:pt x="724" y="736"/>
                      <a:pt x="770" y="608"/>
                      <a:pt x="770" y="457"/>
                    </a:cubicBezTo>
                    <a:cubicBezTo>
                      <a:pt x="770" y="302"/>
                      <a:pt x="724" y="194"/>
                      <a:pt x="639" y="120"/>
                    </a:cubicBezTo>
                    <a:cubicBezTo>
                      <a:pt x="558" y="43"/>
                      <a:pt x="434" y="0"/>
                      <a:pt x="2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2"/>
              <p:cNvSpPr/>
              <p:nvPr/>
            </p:nvSpPr>
            <p:spPr>
              <a:xfrm>
                <a:off x="3520257" y="4370558"/>
                <a:ext cx="190715" cy="150325"/>
              </a:xfrm>
              <a:custGeom>
                <a:rect b="b" l="l" r="r" t="t"/>
                <a:pathLst>
                  <a:path extrusionOk="0" h="4295" w="5449">
                    <a:moveTo>
                      <a:pt x="4747" y="334"/>
                    </a:moveTo>
                    <a:cubicBezTo>
                      <a:pt x="4953" y="334"/>
                      <a:pt x="5119" y="500"/>
                      <a:pt x="5119" y="705"/>
                    </a:cubicBezTo>
                    <a:lnTo>
                      <a:pt x="5119" y="3595"/>
                    </a:lnTo>
                    <a:cubicBezTo>
                      <a:pt x="5119" y="3800"/>
                      <a:pt x="4953" y="3966"/>
                      <a:pt x="4747" y="3966"/>
                    </a:cubicBezTo>
                    <a:lnTo>
                      <a:pt x="701" y="3966"/>
                    </a:lnTo>
                    <a:cubicBezTo>
                      <a:pt x="496" y="3966"/>
                      <a:pt x="330" y="3800"/>
                      <a:pt x="330" y="3595"/>
                    </a:cubicBezTo>
                    <a:lnTo>
                      <a:pt x="330" y="705"/>
                    </a:lnTo>
                    <a:cubicBezTo>
                      <a:pt x="330" y="500"/>
                      <a:pt x="496" y="334"/>
                      <a:pt x="701" y="334"/>
                    </a:cubicBezTo>
                    <a:close/>
                    <a:moveTo>
                      <a:pt x="701" y="0"/>
                    </a:moveTo>
                    <a:cubicBezTo>
                      <a:pt x="314" y="0"/>
                      <a:pt x="1" y="318"/>
                      <a:pt x="1" y="705"/>
                    </a:cubicBezTo>
                    <a:lnTo>
                      <a:pt x="1" y="3595"/>
                    </a:lnTo>
                    <a:cubicBezTo>
                      <a:pt x="1" y="3982"/>
                      <a:pt x="314" y="4295"/>
                      <a:pt x="701" y="4295"/>
                    </a:cubicBezTo>
                    <a:lnTo>
                      <a:pt x="4747" y="4295"/>
                    </a:lnTo>
                    <a:cubicBezTo>
                      <a:pt x="5135" y="4295"/>
                      <a:pt x="5448" y="3982"/>
                      <a:pt x="5448" y="3595"/>
                    </a:cubicBezTo>
                    <a:lnTo>
                      <a:pt x="5448" y="705"/>
                    </a:lnTo>
                    <a:cubicBezTo>
                      <a:pt x="5448" y="318"/>
                      <a:pt x="5135" y="0"/>
                      <a:pt x="4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2"/>
              <p:cNvSpPr/>
              <p:nvPr/>
            </p:nvSpPr>
            <p:spPr>
              <a:xfrm>
                <a:off x="3623579" y="4446544"/>
                <a:ext cx="59080" cy="45640"/>
              </a:xfrm>
              <a:custGeom>
                <a:rect b="b" l="l" r="r" t="t"/>
                <a:pathLst>
                  <a:path extrusionOk="0" h="1304" w="1688">
                    <a:moveTo>
                      <a:pt x="179" y="0"/>
                    </a:moveTo>
                    <a:cubicBezTo>
                      <a:pt x="82" y="0"/>
                      <a:pt x="1" y="77"/>
                      <a:pt x="1" y="174"/>
                    </a:cubicBezTo>
                    <a:lnTo>
                      <a:pt x="1" y="1129"/>
                    </a:lnTo>
                    <a:cubicBezTo>
                      <a:pt x="1" y="1227"/>
                      <a:pt x="82" y="1304"/>
                      <a:pt x="179" y="1304"/>
                    </a:cubicBezTo>
                    <a:lnTo>
                      <a:pt x="1513" y="1304"/>
                    </a:lnTo>
                    <a:cubicBezTo>
                      <a:pt x="1610" y="1304"/>
                      <a:pt x="1688" y="1227"/>
                      <a:pt x="1688" y="1129"/>
                    </a:cubicBezTo>
                    <a:lnTo>
                      <a:pt x="1688" y="174"/>
                    </a:lnTo>
                    <a:cubicBezTo>
                      <a:pt x="1688" y="77"/>
                      <a:pt x="1610" y="0"/>
                      <a:pt x="1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2"/>
              <p:cNvSpPr/>
              <p:nvPr/>
            </p:nvSpPr>
            <p:spPr>
              <a:xfrm>
                <a:off x="4156710" y="4370558"/>
                <a:ext cx="190680" cy="150325"/>
              </a:xfrm>
              <a:custGeom>
                <a:rect b="b" l="l" r="r" t="t"/>
                <a:pathLst>
                  <a:path extrusionOk="0" h="4295" w="5448">
                    <a:moveTo>
                      <a:pt x="700" y="0"/>
                    </a:moveTo>
                    <a:cubicBezTo>
                      <a:pt x="314" y="0"/>
                      <a:pt x="0" y="318"/>
                      <a:pt x="0" y="705"/>
                    </a:cubicBezTo>
                    <a:lnTo>
                      <a:pt x="329" y="705"/>
                    </a:lnTo>
                    <a:cubicBezTo>
                      <a:pt x="329" y="500"/>
                      <a:pt x="496" y="334"/>
                      <a:pt x="700" y="334"/>
                    </a:cubicBezTo>
                    <a:lnTo>
                      <a:pt x="4748" y="334"/>
                    </a:lnTo>
                    <a:cubicBezTo>
                      <a:pt x="4953" y="334"/>
                      <a:pt x="5119" y="500"/>
                      <a:pt x="5119" y="705"/>
                    </a:cubicBezTo>
                    <a:lnTo>
                      <a:pt x="5119" y="3595"/>
                    </a:lnTo>
                    <a:cubicBezTo>
                      <a:pt x="5119" y="3800"/>
                      <a:pt x="4953" y="3966"/>
                      <a:pt x="4748" y="3966"/>
                    </a:cubicBezTo>
                    <a:lnTo>
                      <a:pt x="3769" y="3966"/>
                    </a:lnTo>
                    <a:lnTo>
                      <a:pt x="3769" y="4295"/>
                    </a:lnTo>
                    <a:lnTo>
                      <a:pt x="4748" y="4295"/>
                    </a:lnTo>
                    <a:cubicBezTo>
                      <a:pt x="5134" y="4295"/>
                      <a:pt x="5448" y="3982"/>
                      <a:pt x="5448" y="3595"/>
                    </a:cubicBezTo>
                    <a:lnTo>
                      <a:pt x="5448" y="705"/>
                    </a:lnTo>
                    <a:cubicBezTo>
                      <a:pt x="5448" y="318"/>
                      <a:pt x="5134" y="0"/>
                      <a:pt x="47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2"/>
              <p:cNvSpPr/>
              <p:nvPr/>
            </p:nvSpPr>
            <p:spPr>
              <a:xfrm>
                <a:off x="4155765" y="4407239"/>
                <a:ext cx="111755" cy="111755"/>
              </a:xfrm>
              <a:custGeom>
                <a:rect b="b" l="l" r="r" t="t"/>
                <a:pathLst>
                  <a:path extrusionOk="0" h="3193" w="3193">
                    <a:moveTo>
                      <a:pt x="0" y="1"/>
                    </a:moveTo>
                    <a:lnTo>
                      <a:pt x="0" y="477"/>
                    </a:lnTo>
                    <a:cubicBezTo>
                      <a:pt x="1498" y="477"/>
                      <a:pt x="2716" y="1695"/>
                      <a:pt x="2716" y="3193"/>
                    </a:cubicBezTo>
                    <a:lnTo>
                      <a:pt x="3192" y="3193"/>
                    </a:lnTo>
                    <a:cubicBezTo>
                      <a:pt x="3192" y="1433"/>
                      <a:pt x="176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2"/>
              <p:cNvSpPr/>
              <p:nvPr/>
            </p:nvSpPr>
            <p:spPr>
              <a:xfrm>
                <a:off x="4155765" y="4445179"/>
                <a:ext cx="73815" cy="73815"/>
              </a:xfrm>
              <a:custGeom>
                <a:rect b="b" l="l" r="r" t="t"/>
                <a:pathLst>
                  <a:path extrusionOk="0" h="2109" w="2109">
                    <a:moveTo>
                      <a:pt x="0" y="0"/>
                    </a:moveTo>
                    <a:lnTo>
                      <a:pt x="0" y="477"/>
                    </a:lnTo>
                    <a:cubicBezTo>
                      <a:pt x="902" y="477"/>
                      <a:pt x="1632" y="1207"/>
                      <a:pt x="1632" y="2109"/>
                    </a:cubicBezTo>
                    <a:lnTo>
                      <a:pt x="2109" y="2109"/>
                    </a:lnTo>
                    <a:cubicBezTo>
                      <a:pt x="2109" y="945"/>
                      <a:pt x="1164"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2"/>
              <p:cNvSpPr/>
              <p:nvPr/>
            </p:nvSpPr>
            <p:spPr>
              <a:xfrm>
                <a:off x="4155765" y="4487145"/>
                <a:ext cx="31850" cy="31850"/>
              </a:xfrm>
              <a:custGeom>
                <a:rect b="b" l="l" r="r" t="t"/>
                <a:pathLst>
                  <a:path extrusionOk="0" h="910" w="910">
                    <a:moveTo>
                      <a:pt x="0" y="1"/>
                    </a:moveTo>
                    <a:lnTo>
                      <a:pt x="0" y="910"/>
                    </a:lnTo>
                    <a:lnTo>
                      <a:pt x="909" y="910"/>
                    </a:lnTo>
                    <a:cubicBezTo>
                      <a:pt x="909" y="407"/>
                      <a:pt x="503"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2"/>
              <p:cNvSpPr/>
              <p:nvPr/>
            </p:nvSpPr>
            <p:spPr>
              <a:xfrm>
                <a:off x="4471542" y="4367723"/>
                <a:ext cx="68530" cy="68530"/>
              </a:xfrm>
              <a:custGeom>
                <a:rect b="b" l="l" r="r" t="t"/>
                <a:pathLst>
                  <a:path extrusionOk="0" h="1958" w="1958">
                    <a:moveTo>
                      <a:pt x="248" y="1"/>
                    </a:moveTo>
                    <a:cubicBezTo>
                      <a:pt x="113" y="1"/>
                      <a:pt x="1" y="113"/>
                      <a:pt x="1" y="248"/>
                    </a:cubicBezTo>
                    <a:lnTo>
                      <a:pt x="1" y="1710"/>
                    </a:lnTo>
                    <a:cubicBezTo>
                      <a:pt x="1" y="1849"/>
                      <a:pt x="113" y="1958"/>
                      <a:pt x="248" y="1958"/>
                    </a:cubicBezTo>
                    <a:cubicBezTo>
                      <a:pt x="383" y="1958"/>
                      <a:pt x="495" y="1849"/>
                      <a:pt x="495" y="1710"/>
                    </a:cubicBezTo>
                    <a:lnTo>
                      <a:pt x="495" y="496"/>
                    </a:lnTo>
                    <a:lnTo>
                      <a:pt x="1710" y="496"/>
                    </a:lnTo>
                    <a:cubicBezTo>
                      <a:pt x="1845" y="496"/>
                      <a:pt x="1958" y="383"/>
                      <a:pt x="1958" y="248"/>
                    </a:cubicBezTo>
                    <a:cubicBezTo>
                      <a:pt x="1958" y="113"/>
                      <a:pt x="1845" y="1"/>
                      <a:pt x="1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2"/>
              <p:cNvSpPr/>
              <p:nvPr/>
            </p:nvSpPr>
            <p:spPr>
              <a:xfrm>
                <a:off x="4553164" y="4367723"/>
                <a:ext cx="68705" cy="68530"/>
              </a:xfrm>
              <a:custGeom>
                <a:rect b="b" l="l" r="r" t="t"/>
                <a:pathLst>
                  <a:path extrusionOk="0" h="1958" w="1963">
                    <a:moveTo>
                      <a:pt x="249" y="1"/>
                    </a:moveTo>
                    <a:cubicBezTo>
                      <a:pt x="113" y="1"/>
                      <a:pt x="1" y="113"/>
                      <a:pt x="1" y="248"/>
                    </a:cubicBezTo>
                    <a:cubicBezTo>
                      <a:pt x="1" y="383"/>
                      <a:pt x="113" y="496"/>
                      <a:pt x="249" y="496"/>
                    </a:cubicBezTo>
                    <a:lnTo>
                      <a:pt x="1467" y="496"/>
                    </a:lnTo>
                    <a:lnTo>
                      <a:pt x="1467" y="1710"/>
                    </a:lnTo>
                    <a:cubicBezTo>
                      <a:pt x="1467" y="1849"/>
                      <a:pt x="1576" y="1958"/>
                      <a:pt x="1715" y="1958"/>
                    </a:cubicBezTo>
                    <a:cubicBezTo>
                      <a:pt x="1851" y="1958"/>
                      <a:pt x="1963" y="1849"/>
                      <a:pt x="1963" y="1710"/>
                    </a:cubicBezTo>
                    <a:lnTo>
                      <a:pt x="1963" y="248"/>
                    </a:lnTo>
                    <a:cubicBezTo>
                      <a:pt x="1963" y="113"/>
                      <a:pt x="1851" y="1"/>
                      <a:pt x="17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2"/>
              <p:cNvSpPr/>
              <p:nvPr/>
            </p:nvSpPr>
            <p:spPr>
              <a:xfrm>
                <a:off x="4553164" y="4455190"/>
                <a:ext cx="68705" cy="68565"/>
              </a:xfrm>
              <a:custGeom>
                <a:rect b="b" l="l" r="r" t="t"/>
                <a:pathLst>
                  <a:path extrusionOk="0" h="1959" w="1963">
                    <a:moveTo>
                      <a:pt x="1715" y="0"/>
                    </a:moveTo>
                    <a:cubicBezTo>
                      <a:pt x="1576" y="0"/>
                      <a:pt x="1467" y="113"/>
                      <a:pt x="1467" y="248"/>
                    </a:cubicBezTo>
                    <a:lnTo>
                      <a:pt x="1467" y="1463"/>
                    </a:lnTo>
                    <a:lnTo>
                      <a:pt x="249" y="1463"/>
                    </a:lnTo>
                    <a:cubicBezTo>
                      <a:pt x="113" y="1463"/>
                      <a:pt x="1" y="1575"/>
                      <a:pt x="1" y="1711"/>
                    </a:cubicBezTo>
                    <a:cubicBezTo>
                      <a:pt x="1" y="1850"/>
                      <a:pt x="113" y="1959"/>
                      <a:pt x="249" y="1959"/>
                    </a:cubicBezTo>
                    <a:lnTo>
                      <a:pt x="1715" y="1959"/>
                    </a:lnTo>
                    <a:cubicBezTo>
                      <a:pt x="1851" y="1959"/>
                      <a:pt x="1963" y="1850"/>
                      <a:pt x="1963" y="1711"/>
                    </a:cubicBezTo>
                    <a:lnTo>
                      <a:pt x="1963" y="248"/>
                    </a:lnTo>
                    <a:cubicBezTo>
                      <a:pt x="1963" y="113"/>
                      <a:pt x="1851" y="0"/>
                      <a:pt x="17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2"/>
              <p:cNvSpPr/>
              <p:nvPr/>
            </p:nvSpPr>
            <p:spPr>
              <a:xfrm>
                <a:off x="4471542" y="4455190"/>
                <a:ext cx="68530" cy="68565"/>
              </a:xfrm>
              <a:custGeom>
                <a:rect b="b" l="l" r="r" t="t"/>
                <a:pathLst>
                  <a:path extrusionOk="0" h="1959" w="1958">
                    <a:moveTo>
                      <a:pt x="248" y="0"/>
                    </a:moveTo>
                    <a:cubicBezTo>
                      <a:pt x="113" y="0"/>
                      <a:pt x="1" y="113"/>
                      <a:pt x="1" y="248"/>
                    </a:cubicBezTo>
                    <a:lnTo>
                      <a:pt x="1" y="1711"/>
                    </a:lnTo>
                    <a:cubicBezTo>
                      <a:pt x="1" y="1850"/>
                      <a:pt x="113" y="1959"/>
                      <a:pt x="248" y="1959"/>
                    </a:cubicBezTo>
                    <a:lnTo>
                      <a:pt x="1710" y="1959"/>
                    </a:lnTo>
                    <a:cubicBezTo>
                      <a:pt x="1845" y="1959"/>
                      <a:pt x="1958" y="1850"/>
                      <a:pt x="1958" y="1711"/>
                    </a:cubicBezTo>
                    <a:cubicBezTo>
                      <a:pt x="1958" y="1575"/>
                      <a:pt x="1845" y="1463"/>
                      <a:pt x="1710" y="1463"/>
                    </a:cubicBezTo>
                    <a:lnTo>
                      <a:pt x="495" y="1463"/>
                    </a:lnTo>
                    <a:lnTo>
                      <a:pt x="495" y="248"/>
                    </a:lnTo>
                    <a:cubicBezTo>
                      <a:pt x="495" y="113"/>
                      <a:pt x="383" y="0"/>
                      <a:pt x="2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002" name="Google Shape;1002;p32"/>
          <p:cNvPicPr preferRelativeResize="0"/>
          <p:nvPr/>
        </p:nvPicPr>
        <p:blipFill rotWithShape="1">
          <a:blip r:embed="rId3">
            <a:alphaModFix/>
          </a:blip>
          <a:srcRect b="0" l="534" r="573" t="0"/>
          <a:stretch/>
        </p:blipFill>
        <p:spPr>
          <a:xfrm>
            <a:off x="4841950" y="1778600"/>
            <a:ext cx="3310999" cy="1883376"/>
          </a:xfrm>
          <a:prstGeom prst="rect">
            <a:avLst/>
          </a:prstGeom>
          <a:noFill/>
          <a:ln>
            <a:noFill/>
          </a:ln>
        </p:spPr>
      </p:pic>
      <p:sp>
        <p:nvSpPr>
          <p:cNvPr id="1003" name="Google Shape;1003;p32"/>
          <p:cNvSpPr txBox="1"/>
          <p:nvPr>
            <p:ph type="title"/>
          </p:nvPr>
        </p:nvSpPr>
        <p:spPr>
          <a:xfrm>
            <a:off x="720000" y="392000"/>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MULTIMEDIA</a:t>
            </a:r>
            <a:endParaRPr/>
          </a:p>
        </p:txBody>
      </p:sp>
      <p:grpSp>
        <p:nvGrpSpPr>
          <p:cNvPr id="1004" name="Google Shape;1004;p32"/>
          <p:cNvGrpSpPr/>
          <p:nvPr/>
        </p:nvGrpSpPr>
        <p:grpSpPr>
          <a:xfrm>
            <a:off x="6174929" y="2397177"/>
            <a:ext cx="646112" cy="646129"/>
            <a:chOff x="2389708" y="2922863"/>
            <a:chExt cx="300378" cy="300385"/>
          </a:xfrm>
        </p:grpSpPr>
        <p:sp>
          <p:nvSpPr>
            <p:cNvPr id="1005" name="Google Shape;1005;p32"/>
            <p:cNvSpPr/>
            <p:nvPr/>
          </p:nvSpPr>
          <p:spPr>
            <a:xfrm>
              <a:off x="2389708" y="2922863"/>
              <a:ext cx="300378" cy="300385"/>
            </a:xfrm>
            <a:custGeom>
              <a:rect b="b" l="l" r="r" t="t"/>
              <a:pathLst>
                <a:path extrusionOk="0" h="39681" w="39680">
                  <a:moveTo>
                    <a:pt x="19840" y="1"/>
                  </a:moveTo>
                  <a:cubicBezTo>
                    <a:pt x="8884" y="1"/>
                    <a:pt x="1" y="8884"/>
                    <a:pt x="1" y="19840"/>
                  </a:cubicBezTo>
                  <a:cubicBezTo>
                    <a:pt x="1" y="30797"/>
                    <a:pt x="8884" y="39680"/>
                    <a:pt x="19840" y="39680"/>
                  </a:cubicBezTo>
                  <a:cubicBezTo>
                    <a:pt x="30797" y="39680"/>
                    <a:pt x="39680" y="30797"/>
                    <a:pt x="39680" y="19840"/>
                  </a:cubicBezTo>
                  <a:cubicBezTo>
                    <a:pt x="39680" y="8884"/>
                    <a:pt x="30797" y="1"/>
                    <a:pt x="19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2"/>
            <p:cNvSpPr/>
            <p:nvPr/>
          </p:nvSpPr>
          <p:spPr>
            <a:xfrm>
              <a:off x="2488850" y="3005373"/>
              <a:ext cx="135374" cy="135374"/>
            </a:xfrm>
            <a:custGeom>
              <a:rect b="b" l="l" r="r" t="t"/>
              <a:pathLst>
                <a:path extrusionOk="0" h="17883" w="17883">
                  <a:moveTo>
                    <a:pt x="0" y="1"/>
                  </a:moveTo>
                  <a:lnTo>
                    <a:pt x="0" y="17882"/>
                  </a:lnTo>
                  <a:lnTo>
                    <a:pt x="17883" y="894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 name="Google Shape;1007;p32"/>
          <p:cNvSpPr txBox="1"/>
          <p:nvPr>
            <p:ph idx="4294967295" type="subTitle"/>
          </p:nvPr>
        </p:nvSpPr>
        <p:spPr>
          <a:xfrm>
            <a:off x="720000" y="2123775"/>
            <a:ext cx="3380700" cy="1536000"/>
          </a:xfrm>
          <a:prstGeom prst="rect">
            <a:avLst/>
          </a:prstGeom>
        </p:spPr>
        <p:txBody>
          <a:bodyPr anchorCtr="0" anchor="ctr" bIns="0" lIns="0" spcFirstLastPara="1" rIns="0" wrap="square" tIns="0">
            <a:noAutofit/>
          </a:bodyPr>
          <a:lstStyle/>
          <a:p>
            <a:pPr indent="0" lvl="0" marL="0" rtl="0" algn="r">
              <a:lnSpc>
                <a:spcPct val="100000"/>
              </a:lnSpc>
              <a:spcBef>
                <a:spcPts val="0"/>
              </a:spcBef>
              <a:spcAft>
                <a:spcPts val="0"/>
              </a:spcAft>
              <a:buNone/>
            </a:pPr>
            <a:r>
              <a:rPr lang="en"/>
              <a:t>Venus h</a:t>
            </a:r>
            <a:r>
              <a:rPr lang="en"/>
              <a:t>as a beautiful name and is the second planet from the Sun. It’s terribly hot—more than Mercury—and its atmosphere is extremely poisonous</a:t>
            </a:r>
            <a:endParaRPr/>
          </a:p>
        </p:txBody>
      </p:sp>
      <p:sp>
        <p:nvSpPr>
          <p:cNvPr id="1008" name="Google Shape;1008;p32"/>
          <p:cNvSpPr txBox="1"/>
          <p:nvPr/>
        </p:nvSpPr>
        <p:spPr>
          <a:xfrm>
            <a:off x="4578750" y="4439750"/>
            <a:ext cx="3852000" cy="16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a:ea typeface="Montserrat"/>
                <a:cs typeface="Montserrat"/>
                <a:sym typeface="Montserrat"/>
              </a:rPr>
              <a:t>Insert your multimedia content here</a:t>
            </a:r>
            <a:endParaRPr sz="1200">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earning Fractions: Pizza Slices by Slidesgo">
  <a:themeElements>
    <a:clrScheme name="Simple Light">
      <a:dk1>
        <a:srgbClr val="481F10"/>
      </a:dk1>
      <a:lt1>
        <a:srgbClr val="F9EDDD"/>
      </a:lt1>
      <a:dk2>
        <a:srgbClr val="CA1517"/>
      </a:dk2>
      <a:lt2>
        <a:srgbClr val="FAB62F"/>
      </a:lt2>
      <a:accent1>
        <a:srgbClr val="4A9E4A"/>
      </a:accent1>
      <a:accent2>
        <a:srgbClr val="683459"/>
      </a:accent2>
      <a:accent3>
        <a:srgbClr val="A27D50"/>
      </a:accent3>
      <a:accent4>
        <a:srgbClr val="F4CC91"/>
      </a:accent4>
      <a:accent5>
        <a:srgbClr val="F1A957"/>
      </a:accent5>
      <a:accent6>
        <a:srgbClr val="353535"/>
      </a:accent6>
      <a:hlink>
        <a:srgbClr val="CA151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